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Baie Sainte Anne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Baie Sainte An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850" y="56540"/>
                </a:moveTo>
                <a:lnTo>
                  <a:pt x="67860" y="56550"/>
                </a:lnTo>
                <a:lnTo>
                  <a:pt x="67890" y="56550"/>
                </a:lnTo>
                <a:lnTo>
                  <a:pt x="67910" y="56550"/>
                </a:lnTo>
                <a:lnTo>
                  <a:pt x="67940" y="56580"/>
                </a:lnTo>
                <a:lnTo>
                  <a:pt x="67960" y="56610"/>
                </a:lnTo>
                <a:lnTo>
                  <a:pt x="67960" y="56620"/>
                </a:lnTo>
                <a:lnTo>
                  <a:pt x="67970" y="56640"/>
                </a:lnTo>
                <a:lnTo>
                  <a:pt x="67960" y="56680"/>
                </a:lnTo>
                <a:lnTo>
                  <a:pt x="67950" y="56700"/>
                </a:lnTo>
                <a:lnTo>
                  <a:pt x="67910" y="56730"/>
                </a:lnTo>
                <a:lnTo>
                  <a:pt x="67900" y="56740"/>
                </a:lnTo>
                <a:lnTo>
                  <a:pt x="67880" y="56750"/>
                </a:lnTo>
                <a:lnTo>
                  <a:pt x="67860" y="56750"/>
                </a:lnTo>
                <a:lnTo>
                  <a:pt x="67820" y="56770"/>
                </a:lnTo>
                <a:lnTo>
                  <a:pt x="67820" y="56800"/>
                </a:lnTo>
                <a:lnTo>
                  <a:pt x="67810" y="56820"/>
                </a:lnTo>
                <a:lnTo>
                  <a:pt x="67780" y="56820"/>
                </a:lnTo>
                <a:lnTo>
                  <a:pt x="67730" y="56830"/>
                </a:lnTo>
                <a:lnTo>
                  <a:pt x="67700" y="56840"/>
                </a:lnTo>
                <a:lnTo>
                  <a:pt x="67670" y="56860"/>
                </a:lnTo>
                <a:lnTo>
                  <a:pt x="67640" y="56890"/>
                </a:lnTo>
                <a:lnTo>
                  <a:pt x="67620" y="56890"/>
                </a:lnTo>
                <a:lnTo>
                  <a:pt x="67600" y="56870"/>
                </a:lnTo>
                <a:lnTo>
                  <a:pt x="67560" y="56820"/>
                </a:lnTo>
                <a:lnTo>
                  <a:pt x="67530" y="56790"/>
                </a:lnTo>
                <a:lnTo>
                  <a:pt x="67510" y="56780"/>
                </a:lnTo>
                <a:lnTo>
                  <a:pt x="67520" y="56740"/>
                </a:lnTo>
                <a:lnTo>
                  <a:pt x="67510" y="56700"/>
                </a:lnTo>
                <a:lnTo>
                  <a:pt x="67510" y="56670"/>
                </a:lnTo>
                <a:lnTo>
                  <a:pt x="67500" y="56660"/>
                </a:lnTo>
                <a:lnTo>
                  <a:pt x="67510" y="56650"/>
                </a:lnTo>
                <a:lnTo>
                  <a:pt x="67530" y="56640"/>
                </a:lnTo>
                <a:lnTo>
                  <a:pt x="67530" y="56610"/>
                </a:lnTo>
                <a:lnTo>
                  <a:pt x="67540" y="56620"/>
                </a:lnTo>
                <a:lnTo>
                  <a:pt x="67570" y="56630"/>
                </a:lnTo>
                <a:lnTo>
                  <a:pt x="67600" y="56630"/>
                </a:lnTo>
                <a:lnTo>
                  <a:pt x="67610" y="56620"/>
                </a:lnTo>
                <a:lnTo>
                  <a:pt x="67630" y="56620"/>
                </a:lnTo>
                <a:lnTo>
                  <a:pt x="67650" y="56600"/>
                </a:lnTo>
                <a:lnTo>
                  <a:pt x="67670" y="56580"/>
                </a:lnTo>
                <a:lnTo>
                  <a:pt x="67690" y="56570"/>
                </a:lnTo>
                <a:lnTo>
                  <a:pt x="67710" y="56560"/>
                </a:lnTo>
                <a:lnTo>
                  <a:pt x="67720" y="56570"/>
                </a:lnTo>
                <a:lnTo>
                  <a:pt x="67760" y="56570"/>
                </a:lnTo>
                <a:lnTo>
                  <a:pt x="67780" y="56560"/>
                </a:lnTo>
                <a:lnTo>
                  <a:pt x="67800" y="56540"/>
                </a:lnTo>
                <a:lnTo>
                  <a:pt x="67830" y="56530"/>
                </a:lnTo>
                <a:lnTo>
                  <a:pt x="67850" y="56540"/>
                </a:lnTo>
                <a:close/>
                <a:moveTo>
                  <a:pt x="64050" y="54190"/>
                </a:moveTo>
                <a:lnTo>
                  <a:pt x="64030" y="54190"/>
                </a:lnTo>
                <a:lnTo>
                  <a:pt x="64030" y="54180"/>
                </a:lnTo>
                <a:lnTo>
                  <a:pt x="64030" y="54150"/>
                </a:lnTo>
                <a:lnTo>
                  <a:pt x="64000" y="54130"/>
                </a:lnTo>
                <a:lnTo>
                  <a:pt x="63990" y="54110"/>
                </a:lnTo>
                <a:lnTo>
                  <a:pt x="64010" y="54090"/>
                </a:lnTo>
                <a:lnTo>
                  <a:pt x="64030" y="54080"/>
                </a:lnTo>
                <a:lnTo>
                  <a:pt x="64050" y="54100"/>
                </a:lnTo>
                <a:lnTo>
                  <a:pt x="64060" y="54120"/>
                </a:lnTo>
                <a:lnTo>
                  <a:pt x="64050" y="54150"/>
                </a:lnTo>
                <a:lnTo>
                  <a:pt x="64060" y="54170"/>
                </a:lnTo>
                <a:lnTo>
                  <a:pt x="64050" y="54190"/>
                </a:lnTo>
                <a:close/>
                <a:moveTo>
                  <a:pt x="64380" y="53430"/>
                </a:moveTo>
                <a:lnTo>
                  <a:pt x="64380" y="53440"/>
                </a:lnTo>
                <a:lnTo>
                  <a:pt x="64400" y="53480"/>
                </a:lnTo>
                <a:lnTo>
                  <a:pt x="64400" y="53500"/>
                </a:lnTo>
                <a:lnTo>
                  <a:pt x="64390" y="53510"/>
                </a:lnTo>
                <a:lnTo>
                  <a:pt x="64370" y="53510"/>
                </a:lnTo>
                <a:lnTo>
                  <a:pt x="64350" y="53500"/>
                </a:lnTo>
                <a:lnTo>
                  <a:pt x="64350" y="53490"/>
                </a:lnTo>
                <a:lnTo>
                  <a:pt x="64350" y="53460"/>
                </a:lnTo>
                <a:lnTo>
                  <a:pt x="64330" y="53450"/>
                </a:lnTo>
                <a:lnTo>
                  <a:pt x="64350" y="53430"/>
                </a:lnTo>
                <a:lnTo>
                  <a:pt x="64370" y="53440"/>
                </a:lnTo>
                <a:lnTo>
                  <a:pt x="64380" y="53430"/>
                </a:lnTo>
                <a:close/>
                <a:moveTo>
                  <a:pt x="65140" y="57990"/>
                </a:moveTo>
                <a:lnTo>
                  <a:pt x="65070" y="57930"/>
                </a:lnTo>
                <a:lnTo>
                  <a:pt x="64960" y="57830"/>
                </a:lnTo>
                <a:lnTo>
                  <a:pt x="64760" y="57670"/>
                </a:lnTo>
                <a:lnTo>
                  <a:pt x="64590" y="57510"/>
                </a:lnTo>
                <a:lnTo>
                  <a:pt x="64490" y="57420"/>
                </a:lnTo>
                <a:lnTo>
                  <a:pt x="64290" y="57210"/>
                </a:lnTo>
                <a:lnTo>
                  <a:pt x="64210" y="57140"/>
                </a:lnTo>
                <a:lnTo>
                  <a:pt x="64140" y="57060"/>
                </a:lnTo>
                <a:lnTo>
                  <a:pt x="64070" y="56990"/>
                </a:lnTo>
                <a:lnTo>
                  <a:pt x="63980" y="56910"/>
                </a:lnTo>
                <a:lnTo>
                  <a:pt x="63900" y="56840"/>
                </a:lnTo>
                <a:lnTo>
                  <a:pt x="63850" y="56790"/>
                </a:lnTo>
                <a:lnTo>
                  <a:pt x="63810" y="56750"/>
                </a:lnTo>
                <a:lnTo>
                  <a:pt x="63770" y="56700"/>
                </a:lnTo>
                <a:lnTo>
                  <a:pt x="63720" y="56640"/>
                </a:lnTo>
                <a:lnTo>
                  <a:pt x="63680" y="56580"/>
                </a:lnTo>
                <a:lnTo>
                  <a:pt x="63620" y="56520"/>
                </a:lnTo>
                <a:lnTo>
                  <a:pt x="63580" y="56460"/>
                </a:lnTo>
                <a:lnTo>
                  <a:pt x="63540" y="56390"/>
                </a:lnTo>
                <a:lnTo>
                  <a:pt x="63500" y="56310"/>
                </a:lnTo>
                <a:lnTo>
                  <a:pt x="63430" y="56220"/>
                </a:lnTo>
                <a:lnTo>
                  <a:pt x="63370" y="56140"/>
                </a:lnTo>
                <a:lnTo>
                  <a:pt x="63310" y="56080"/>
                </a:lnTo>
                <a:lnTo>
                  <a:pt x="63300" y="56070"/>
                </a:lnTo>
                <a:lnTo>
                  <a:pt x="63210" y="56000"/>
                </a:lnTo>
                <a:lnTo>
                  <a:pt x="63060" y="55890"/>
                </a:lnTo>
                <a:lnTo>
                  <a:pt x="62940" y="55790"/>
                </a:lnTo>
                <a:lnTo>
                  <a:pt x="62820" y="55690"/>
                </a:lnTo>
                <a:lnTo>
                  <a:pt x="62770" y="55660"/>
                </a:lnTo>
                <a:lnTo>
                  <a:pt x="62680" y="55590"/>
                </a:lnTo>
                <a:lnTo>
                  <a:pt x="62620" y="55550"/>
                </a:lnTo>
                <a:lnTo>
                  <a:pt x="62570" y="55510"/>
                </a:lnTo>
                <a:lnTo>
                  <a:pt x="62510" y="55470"/>
                </a:lnTo>
                <a:lnTo>
                  <a:pt x="62470" y="55440"/>
                </a:lnTo>
                <a:lnTo>
                  <a:pt x="62420" y="55400"/>
                </a:lnTo>
                <a:lnTo>
                  <a:pt x="62400" y="55390"/>
                </a:lnTo>
                <a:lnTo>
                  <a:pt x="62390" y="55390"/>
                </a:lnTo>
                <a:lnTo>
                  <a:pt x="62300" y="55330"/>
                </a:lnTo>
                <a:lnTo>
                  <a:pt x="62270" y="55310"/>
                </a:lnTo>
                <a:lnTo>
                  <a:pt x="62230" y="55280"/>
                </a:lnTo>
                <a:lnTo>
                  <a:pt x="62190" y="55250"/>
                </a:lnTo>
                <a:lnTo>
                  <a:pt x="62140" y="55200"/>
                </a:lnTo>
                <a:lnTo>
                  <a:pt x="62090" y="55160"/>
                </a:lnTo>
                <a:lnTo>
                  <a:pt x="61930" y="55020"/>
                </a:lnTo>
                <a:lnTo>
                  <a:pt x="61910" y="55000"/>
                </a:lnTo>
                <a:lnTo>
                  <a:pt x="61820" y="54920"/>
                </a:lnTo>
                <a:lnTo>
                  <a:pt x="61730" y="54870"/>
                </a:lnTo>
                <a:lnTo>
                  <a:pt x="61650" y="54810"/>
                </a:lnTo>
                <a:lnTo>
                  <a:pt x="61590" y="54770"/>
                </a:lnTo>
                <a:lnTo>
                  <a:pt x="61520" y="54710"/>
                </a:lnTo>
                <a:lnTo>
                  <a:pt x="61060" y="54340"/>
                </a:lnTo>
                <a:lnTo>
                  <a:pt x="60830" y="54120"/>
                </a:lnTo>
                <a:lnTo>
                  <a:pt x="60670" y="54050"/>
                </a:lnTo>
                <a:lnTo>
                  <a:pt x="60510" y="53960"/>
                </a:lnTo>
                <a:lnTo>
                  <a:pt x="60380" y="53880"/>
                </a:lnTo>
                <a:lnTo>
                  <a:pt x="60300" y="53830"/>
                </a:lnTo>
                <a:lnTo>
                  <a:pt x="60150" y="53750"/>
                </a:lnTo>
                <a:lnTo>
                  <a:pt x="59980" y="53660"/>
                </a:lnTo>
                <a:lnTo>
                  <a:pt x="59930" y="53630"/>
                </a:lnTo>
                <a:lnTo>
                  <a:pt x="59880" y="53600"/>
                </a:lnTo>
                <a:lnTo>
                  <a:pt x="59700" y="53490"/>
                </a:lnTo>
                <a:lnTo>
                  <a:pt x="59380" y="53270"/>
                </a:lnTo>
                <a:lnTo>
                  <a:pt x="59340" y="53240"/>
                </a:lnTo>
                <a:lnTo>
                  <a:pt x="59210" y="53150"/>
                </a:lnTo>
                <a:lnTo>
                  <a:pt x="59040" y="53030"/>
                </a:lnTo>
                <a:lnTo>
                  <a:pt x="58940" y="52960"/>
                </a:lnTo>
                <a:lnTo>
                  <a:pt x="58810" y="52870"/>
                </a:lnTo>
                <a:lnTo>
                  <a:pt x="58700" y="52790"/>
                </a:lnTo>
                <a:lnTo>
                  <a:pt x="58660" y="52740"/>
                </a:lnTo>
                <a:lnTo>
                  <a:pt x="58660" y="52720"/>
                </a:lnTo>
                <a:lnTo>
                  <a:pt x="58670" y="52700"/>
                </a:lnTo>
                <a:lnTo>
                  <a:pt x="58680" y="52680"/>
                </a:lnTo>
                <a:lnTo>
                  <a:pt x="58700" y="52680"/>
                </a:lnTo>
                <a:lnTo>
                  <a:pt x="58730" y="52680"/>
                </a:lnTo>
                <a:lnTo>
                  <a:pt x="58740" y="52680"/>
                </a:lnTo>
                <a:lnTo>
                  <a:pt x="58760" y="52670"/>
                </a:lnTo>
                <a:lnTo>
                  <a:pt x="58780" y="52660"/>
                </a:lnTo>
                <a:lnTo>
                  <a:pt x="58800" y="52660"/>
                </a:lnTo>
                <a:lnTo>
                  <a:pt x="58820" y="52660"/>
                </a:lnTo>
                <a:lnTo>
                  <a:pt x="58850" y="52660"/>
                </a:lnTo>
                <a:lnTo>
                  <a:pt x="58880" y="52640"/>
                </a:lnTo>
                <a:lnTo>
                  <a:pt x="58900" y="52610"/>
                </a:lnTo>
                <a:lnTo>
                  <a:pt x="58920" y="52600"/>
                </a:lnTo>
                <a:lnTo>
                  <a:pt x="58930" y="52620"/>
                </a:lnTo>
                <a:lnTo>
                  <a:pt x="58960" y="52630"/>
                </a:lnTo>
                <a:lnTo>
                  <a:pt x="58990" y="52640"/>
                </a:lnTo>
                <a:lnTo>
                  <a:pt x="59020" y="52660"/>
                </a:lnTo>
                <a:lnTo>
                  <a:pt x="59040" y="52670"/>
                </a:lnTo>
                <a:lnTo>
                  <a:pt x="59060" y="52680"/>
                </a:lnTo>
                <a:lnTo>
                  <a:pt x="59080" y="52690"/>
                </a:lnTo>
                <a:lnTo>
                  <a:pt x="59110" y="52690"/>
                </a:lnTo>
                <a:lnTo>
                  <a:pt x="59150" y="52690"/>
                </a:lnTo>
                <a:lnTo>
                  <a:pt x="59180" y="52690"/>
                </a:lnTo>
                <a:lnTo>
                  <a:pt x="59210" y="52700"/>
                </a:lnTo>
                <a:lnTo>
                  <a:pt x="59240" y="52710"/>
                </a:lnTo>
                <a:lnTo>
                  <a:pt x="59270" y="52760"/>
                </a:lnTo>
                <a:lnTo>
                  <a:pt x="59290" y="52790"/>
                </a:lnTo>
                <a:lnTo>
                  <a:pt x="59310" y="52800"/>
                </a:lnTo>
                <a:lnTo>
                  <a:pt x="59320" y="52810"/>
                </a:lnTo>
                <a:lnTo>
                  <a:pt x="59350" y="52820"/>
                </a:lnTo>
                <a:lnTo>
                  <a:pt x="59370" y="52820"/>
                </a:lnTo>
                <a:lnTo>
                  <a:pt x="59380" y="52820"/>
                </a:lnTo>
                <a:lnTo>
                  <a:pt x="59400" y="52830"/>
                </a:lnTo>
                <a:lnTo>
                  <a:pt x="59420" y="52830"/>
                </a:lnTo>
                <a:lnTo>
                  <a:pt x="59440" y="52840"/>
                </a:lnTo>
                <a:lnTo>
                  <a:pt x="59460" y="52830"/>
                </a:lnTo>
                <a:lnTo>
                  <a:pt x="59490" y="52850"/>
                </a:lnTo>
                <a:lnTo>
                  <a:pt x="59520" y="52850"/>
                </a:lnTo>
                <a:lnTo>
                  <a:pt x="59520" y="52880"/>
                </a:lnTo>
                <a:lnTo>
                  <a:pt x="59530" y="52880"/>
                </a:lnTo>
                <a:lnTo>
                  <a:pt x="59550" y="52890"/>
                </a:lnTo>
                <a:lnTo>
                  <a:pt x="59580" y="52900"/>
                </a:lnTo>
                <a:lnTo>
                  <a:pt x="59600" y="52880"/>
                </a:lnTo>
                <a:lnTo>
                  <a:pt x="59620" y="52870"/>
                </a:lnTo>
                <a:lnTo>
                  <a:pt x="59640" y="52870"/>
                </a:lnTo>
                <a:lnTo>
                  <a:pt x="59660" y="52860"/>
                </a:lnTo>
                <a:lnTo>
                  <a:pt x="59680" y="52840"/>
                </a:lnTo>
                <a:lnTo>
                  <a:pt x="59700" y="52830"/>
                </a:lnTo>
                <a:lnTo>
                  <a:pt x="59730" y="52830"/>
                </a:lnTo>
                <a:lnTo>
                  <a:pt x="59750" y="52830"/>
                </a:lnTo>
                <a:lnTo>
                  <a:pt x="59790" y="52830"/>
                </a:lnTo>
                <a:lnTo>
                  <a:pt x="59810" y="52830"/>
                </a:lnTo>
                <a:lnTo>
                  <a:pt x="59850" y="52830"/>
                </a:lnTo>
                <a:lnTo>
                  <a:pt x="59870" y="52840"/>
                </a:lnTo>
                <a:lnTo>
                  <a:pt x="59890" y="52830"/>
                </a:lnTo>
                <a:lnTo>
                  <a:pt x="59910" y="52820"/>
                </a:lnTo>
                <a:lnTo>
                  <a:pt x="59930" y="52830"/>
                </a:lnTo>
                <a:lnTo>
                  <a:pt x="59940" y="52840"/>
                </a:lnTo>
                <a:lnTo>
                  <a:pt x="59970" y="52850"/>
                </a:lnTo>
                <a:lnTo>
                  <a:pt x="59980" y="52870"/>
                </a:lnTo>
                <a:lnTo>
                  <a:pt x="60020" y="52890"/>
                </a:lnTo>
                <a:lnTo>
                  <a:pt x="60040" y="52880"/>
                </a:lnTo>
                <a:lnTo>
                  <a:pt x="60070" y="52900"/>
                </a:lnTo>
                <a:lnTo>
                  <a:pt x="60100" y="52870"/>
                </a:lnTo>
                <a:lnTo>
                  <a:pt x="60130" y="52890"/>
                </a:lnTo>
                <a:lnTo>
                  <a:pt x="60160" y="52890"/>
                </a:lnTo>
                <a:lnTo>
                  <a:pt x="60180" y="52900"/>
                </a:lnTo>
                <a:lnTo>
                  <a:pt x="60190" y="52900"/>
                </a:lnTo>
                <a:lnTo>
                  <a:pt x="60220" y="52890"/>
                </a:lnTo>
                <a:lnTo>
                  <a:pt x="60240" y="52880"/>
                </a:lnTo>
                <a:lnTo>
                  <a:pt x="60260" y="52860"/>
                </a:lnTo>
                <a:lnTo>
                  <a:pt x="60290" y="52860"/>
                </a:lnTo>
                <a:lnTo>
                  <a:pt x="60310" y="52850"/>
                </a:lnTo>
                <a:lnTo>
                  <a:pt x="60320" y="52820"/>
                </a:lnTo>
                <a:lnTo>
                  <a:pt x="60340" y="52800"/>
                </a:lnTo>
                <a:lnTo>
                  <a:pt x="60360" y="52770"/>
                </a:lnTo>
                <a:lnTo>
                  <a:pt x="60380" y="52740"/>
                </a:lnTo>
                <a:lnTo>
                  <a:pt x="60390" y="52720"/>
                </a:lnTo>
                <a:lnTo>
                  <a:pt x="60410" y="52700"/>
                </a:lnTo>
                <a:lnTo>
                  <a:pt x="60420" y="52680"/>
                </a:lnTo>
                <a:lnTo>
                  <a:pt x="60430" y="52660"/>
                </a:lnTo>
                <a:lnTo>
                  <a:pt x="60440" y="52650"/>
                </a:lnTo>
                <a:lnTo>
                  <a:pt x="60440" y="52620"/>
                </a:lnTo>
                <a:lnTo>
                  <a:pt x="60450" y="52600"/>
                </a:lnTo>
                <a:lnTo>
                  <a:pt x="60430" y="52570"/>
                </a:lnTo>
                <a:lnTo>
                  <a:pt x="60400" y="52550"/>
                </a:lnTo>
                <a:lnTo>
                  <a:pt x="60390" y="52540"/>
                </a:lnTo>
                <a:lnTo>
                  <a:pt x="60380" y="52520"/>
                </a:lnTo>
                <a:lnTo>
                  <a:pt x="60380" y="52500"/>
                </a:lnTo>
                <a:lnTo>
                  <a:pt x="60370" y="52490"/>
                </a:lnTo>
                <a:lnTo>
                  <a:pt x="60390" y="52460"/>
                </a:lnTo>
                <a:lnTo>
                  <a:pt x="60370" y="52440"/>
                </a:lnTo>
                <a:lnTo>
                  <a:pt x="60340" y="52420"/>
                </a:lnTo>
                <a:lnTo>
                  <a:pt x="60330" y="52410"/>
                </a:lnTo>
                <a:lnTo>
                  <a:pt x="60320" y="52390"/>
                </a:lnTo>
                <a:lnTo>
                  <a:pt x="60300" y="52380"/>
                </a:lnTo>
                <a:lnTo>
                  <a:pt x="60270" y="52370"/>
                </a:lnTo>
                <a:lnTo>
                  <a:pt x="60240" y="52340"/>
                </a:lnTo>
                <a:lnTo>
                  <a:pt x="60200" y="52290"/>
                </a:lnTo>
                <a:lnTo>
                  <a:pt x="60240" y="52300"/>
                </a:lnTo>
                <a:lnTo>
                  <a:pt x="60270" y="52320"/>
                </a:lnTo>
                <a:lnTo>
                  <a:pt x="60300" y="52320"/>
                </a:lnTo>
                <a:lnTo>
                  <a:pt x="60330" y="52310"/>
                </a:lnTo>
                <a:lnTo>
                  <a:pt x="60350" y="52320"/>
                </a:lnTo>
                <a:lnTo>
                  <a:pt x="60380" y="52340"/>
                </a:lnTo>
                <a:lnTo>
                  <a:pt x="60410" y="52340"/>
                </a:lnTo>
                <a:lnTo>
                  <a:pt x="60430" y="52340"/>
                </a:lnTo>
                <a:lnTo>
                  <a:pt x="60460" y="52350"/>
                </a:lnTo>
                <a:lnTo>
                  <a:pt x="60480" y="52370"/>
                </a:lnTo>
                <a:lnTo>
                  <a:pt x="60500" y="52370"/>
                </a:lnTo>
                <a:lnTo>
                  <a:pt x="60520" y="52390"/>
                </a:lnTo>
                <a:lnTo>
                  <a:pt x="60530" y="52400"/>
                </a:lnTo>
                <a:lnTo>
                  <a:pt x="60560" y="52410"/>
                </a:lnTo>
                <a:lnTo>
                  <a:pt x="60590" y="52410"/>
                </a:lnTo>
                <a:lnTo>
                  <a:pt x="60610" y="52410"/>
                </a:lnTo>
                <a:lnTo>
                  <a:pt x="60640" y="52410"/>
                </a:lnTo>
                <a:lnTo>
                  <a:pt x="60660" y="52420"/>
                </a:lnTo>
                <a:lnTo>
                  <a:pt x="60690" y="52420"/>
                </a:lnTo>
                <a:lnTo>
                  <a:pt x="60720" y="52430"/>
                </a:lnTo>
                <a:lnTo>
                  <a:pt x="60760" y="52430"/>
                </a:lnTo>
                <a:lnTo>
                  <a:pt x="60790" y="52420"/>
                </a:lnTo>
                <a:lnTo>
                  <a:pt x="60820" y="52450"/>
                </a:lnTo>
                <a:lnTo>
                  <a:pt x="60860" y="52470"/>
                </a:lnTo>
                <a:lnTo>
                  <a:pt x="60890" y="52490"/>
                </a:lnTo>
                <a:lnTo>
                  <a:pt x="60910" y="52500"/>
                </a:lnTo>
                <a:lnTo>
                  <a:pt x="60940" y="52520"/>
                </a:lnTo>
                <a:lnTo>
                  <a:pt x="60960" y="52550"/>
                </a:lnTo>
                <a:lnTo>
                  <a:pt x="60990" y="52590"/>
                </a:lnTo>
                <a:lnTo>
                  <a:pt x="61020" y="52610"/>
                </a:lnTo>
                <a:lnTo>
                  <a:pt x="61050" y="52630"/>
                </a:lnTo>
                <a:lnTo>
                  <a:pt x="61070" y="52650"/>
                </a:lnTo>
                <a:lnTo>
                  <a:pt x="61060" y="52670"/>
                </a:lnTo>
                <a:lnTo>
                  <a:pt x="61050" y="52690"/>
                </a:lnTo>
                <a:lnTo>
                  <a:pt x="61040" y="52720"/>
                </a:lnTo>
                <a:lnTo>
                  <a:pt x="61060" y="52730"/>
                </a:lnTo>
                <a:lnTo>
                  <a:pt x="61070" y="52750"/>
                </a:lnTo>
                <a:lnTo>
                  <a:pt x="61070" y="52780"/>
                </a:lnTo>
                <a:lnTo>
                  <a:pt x="61090" y="52790"/>
                </a:lnTo>
                <a:lnTo>
                  <a:pt x="61110" y="52800"/>
                </a:lnTo>
                <a:lnTo>
                  <a:pt x="61130" y="52810"/>
                </a:lnTo>
                <a:lnTo>
                  <a:pt x="61150" y="52820"/>
                </a:lnTo>
                <a:lnTo>
                  <a:pt x="61170" y="52840"/>
                </a:lnTo>
                <a:lnTo>
                  <a:pt x="61170" y="52860"/>
                </a:lnTo>
                <a:lnTo>
                  <a:pt x="61170" y="52880"/>
                </a:lnTo>
                <a:lnTo>
                  <a:pt x="61180" y="52900"/>
                </a:lnTo>
                <a:lnTo>
                  <a:pt x="61180" y="52920"/>
                </a:lnTo>
                <a:lnTo>
                  <a:pt x="61200" y="52950"/>
                </a:lnTo>
                <a:lnTo>
                  <a:pt x="61180" y="52980"/>
                </a:lnTo>
                <a:lnTo>
                  <a:pt x="61180" y="53000"/>
                </a:lnTo>
                <a:lnTo>
                  <a:pt x="61200" y="53000"/>
                </a:lnTo>
                <a:lnTo>
                  <a:pt x="61220" y="53020"/>
                </a:lnTo>
                <a:lnTo>
                  <a:pt x="61220" y="53030"/>
                </a:lnTo>
                <a:lnTo>
                  <a:pt x="61230" y="53050"/>
                </a:lnTo>
                <a:lnTo>
                  <a:pt x="61250" y="53080"/>
                </a:lnTo>
                <a:lnTo>
                  <a:pt x="61260" y="53110"/>
                </a:lnTo>
                <a:lnTo>
                  <a:pt x="61270" y="53130"/>
                </a:lnTo>
                <a:lnTo>
                  <a:pt x="61280" y="53150"/>
                </a:lnTo>
                <a:lnTo>
                  <a:pt x="61300" y="53160"/>
                </a:lnTo>
                <a:lnTo>
                  <a:pt x="61350" y="53210"/>
                </a:lnTo>
                <a:lnTo>
                  <a:pt x="61360" y="53220"/>
                </a:lnTo>
                <a:lnTo>
                  <a:pt x="61370" y="53230"/>
                </a:lnTo>
                <a:lnTo>
                  <a:pt x="61380" y="53240"/>
                </a:lnTo>
                <a:lnTo>
                  <a:pt x="61400" y="53250"/>
                </a:lnTo>
                <a:lnTo>
                  <a:pt x="61410" y="53260"/>
                </a:lnTo>
                <a:lnTo>
                  <a:pt x="61410" y="53270"/>
                </a:lnTo>
                <a:lnTo>
                  <a:pt x="61410" y="53280"/>
                </a:lnTo>
                <a:lnTo>
                  <a:pt x="61430" y="53310"/>
                </a:lnTo>
                <a:lnTo>
                  <a:pt x="61440" y="53320"/>
                </a:lnTo>
                <a:lnTo>
                  <a:pt x="61450" y="53350"/>
                </a:lnTo>
                <a:lnTo>
                  <a:pt x="61490" y="53430"/>
                </a:lnTo>
                <a:lnTo>
                  <a:pt x="61500" y="53440"/>
                </a:lnTo>
                <a:lnTo>
                  <a:pt x="61510" y="53460"/>
                </a:lnTo>
                <a:lnTo>
                  <a:pt x="61520" y="53480"/>
                </a:lnTo>
                <a:lnTo>
                  <a:pt x="61520" y="53490"/>
                </a:lnTo>
                <a:lnTo>
                  <a:pt x="61540" y="53510"/>
                </a:lnTo>
                <a:lnTo>
                  <a:pt x="61570" y="53550"/>
                </a:lnTo>
                <a:lnTo>
                  <a:pt x="61590" y="53550"/>
                </a:lnTo>
                <a:lnTo>
                  <a:pt x="61600" y="53590"/>
                </a:lnTo>
                <a:lnTo>
                  <a:pt x="61620" y="53630"/>
                </a:lnTo>
                <a:lnTo>
                  <a:pt x="61630" y="53660"/>
                </a:lnTo>
                <a:lnTo>
                  <a:pt x="61650" y="53680"/>
                </a:lnTo>
                <a:lnTo>
                  <a:pt x="61710" y="53720"/>
                </a:lnTo>
                <a:lnTo>
                  <a:pt x="61720" y="53740"/>
                </a:lnTo>
                <a:lnTo>
                  <a:pt x="61790" y="53810"/>
                </a:lnTo>
                <a:lnTo>
                  <a:pt x="61820" y="53850"/>
                </a:lnTo>
                <a:lnTo>
                  <a:pt x="61850" y="53890"/>
                </a:lnTo>
                <a:lnTo>
                  <a:pt x="61880" y="53890"/>
                </a:lnTo>
                <a:lnTo>
                  <a:pt x="61900" y="53900"/>
                </a:lnTo>
                <a:lnTo>
                  <a:pt x="61910" y="53920"/>
                </a:lnTo>
                <a:lnTo>
                  <a:pt x="61880" y="53960"/>
                </a:lnTo>
                <a:lnTo>
                  <a:pt x="61860" y="53990"/>
                </a:lnTo>
                <a:lnTo>
                  <a:pt x="61850" y="54030"/>
                </a:lnTo>
                <a:lnTo>
                  <a:pt x="61860" y="54050"/>
                </a:lnTo>
                <a:lnTo>
                  <a:pt x="61910" y="54100"/>
                </a:lnTo>
                <a:lnTo>
                  <a:pt x="61990" y="54160"/>
                </a:lnTo>
                <a:lnTo>
                  <a:pt x="62010" y="54190"/>
                </a:lnTo>
                <a:lnTo>
                  <a:pt x="62060" y="54210"/>
                </a:lnTo>
                <a:lnTo>
                  <a:pt x="62080" y="54230"/>
                </a:lnTo>
                <a:lnTo>
                  <a:pt x="62100" y="54230"/>
                </a:lnTo>
                <a:lnTo>
                  <a:pt x="62120" y="54230"/>
                </a:lnTo>
                <a:lnTo>
                  <a:pt x="62140" y="54230"/>
                </a:lnTo>
                <a:lnTo>
                  <a:pt x="62160" y="54230"/>
                </a:lnTo>
                <a:lnTo>
                  <a:pt x="62180" y="54240"/>
                </a:lnTo>
                <a:lnTo>
                  <a:pt x="62200" y="54230"/>
                </a:lnTo>
                <a:lnTo>
                  <a:pt x="62220" y="54240"/>
                </a:lnTo>
                <a:lnTo>
                  <a:pt x="62240" y="54230"/>
                </a:lnTo>
                <a:lnTo>
                  <a:pt x="62250" y="54230"/>
                </a:lnTo>
                <a:lnTo>
                  <a:pt x="62270" y="54230"/>
                </a:lnTo>
                <a:lnTo>
                  <a:pt x="62300" y="54230"/>
                </a:lnTo>
                <a:lnTo>
                  <a:pt x="62320" y="54230"/>
                </a:lnTo>
                <a:lnTo>
                  <a:pt x="62340" y="54230"/>
                </a:lnTo>
                <a:lnTo>
                  <a:pt x="62370" y="54250"/>
                </a:lnTo>
                <a:lnTo>
                  <a:pt x="62400" y="54240"/>
                </a:lnTo>
                <a:lnTo>
                  <a:pt x="62420" y="54250"/>
                </a:lnTo>
                <a:lnTo>
                  <a:pt x="62440" y="54250"/>
                </a:lnTo>
                <a:lnTo>
                  <a:pt x="62470" y="54250"/>
                </a:lnTo>
                <a:lnTo>
                  <a:pt x="62500" y="54250"/>
                </a:lnTo>
                <a:lnTo>
                  <a:pt x="62510" y="54260"/>
                </a:lnTo>
                <a:lnTo>
                  <a:pt x="62520" y="54250"/>
                </a:lnTo>
                <a:lnTo>
                  <a:pt x="62530" y="54250"/>
                </a:lnTo>
                <a:lnTo>
                  <a:pt x="62550" y="54250"/>
                </a:lnTo>
                <a:lnTo>
                  <a:pt x="62570" y="54250"/>
                </a:lnTo>
                <a:lnTo>
                  <a:pt x="62620" y="54240"/>
                </a:lnTo>
                <a:lnTo>
                  <a:pt x="62640" y="54220"/>
                </a:lnTo>
                <a:lnTo>
                  <a:pt x="62650" y="54210"/>
                </a:lnTo>
                <a:lnTo>
                  <a:pt x="62650" y="54200"/>
                </a:lnTo>
                <a:lnTo>
                  <a:pt x="62640" y="54190"/>
                </a:lnTo>
                <a:lnTo>
                  <a:pt x="62630" y="54140"/>
                </a:lnTo>
                <a:lnTo>
                  <a:pt x="62630" y="54110"/>
                </a:lnTo>
                <a:lnTo>
                  <a:pt x="62640" y="54090"/>
                </a:lnTo>
                <a:lnTo>
                  <a:pt x="62660" y="54080"/>
                </a:lnTo>
                <a:lnTo>
                  <a:pt x="62660" y="54090"/>
                </a:lnTo>
                <a:lnTo>
                  <a:pt x="62680" y="54080"/>
                </a:lnTo>
                <a:lnTo>
                  <a:pt x="62700" y="54080"/>
                </a:lnTo>
                <a:lnTo>
                  <a:pt x="62720" y="54070"/>
                </a:lnTo>
                <a:lnTo>
                  <a:pt x="62740" y="54070"/>
                </a:lnTo>
                <a:lnTo>
                  <a:pt x="62770" y="54050"/>
                </a:lnTo>
                <a:lnTo>
                  <a:pt x="62790" y="54050"/>
                </a:lnTo>
                <a:lnTo>
                  <a:pt x="62820" y="54040"/>
                </a:lnTo>
                <a:lnTo>
                  <a:pt x="62840" y="54040"/>
                </a:lnTo>
                <a:lnTo>
                  <a:pt x="62870" y="54030"/>
                </a:lnTo>
                <a:lnTo>
                  <a:pt x="62900" y="54030"/>
                </a:lnTo>
                <a:lnTo>
                  <a:pt x="62920" y="54030"/>
                </a:lnTo>
                <a:lnTo>
                  <a:pt x="62940" y="54040"/>
                </a:lnTo>
                <a:lnTo>
                  <a:pt x="62960" y="54060"/>
                </a:lnTo>
                <a:lnTo>
                  <a:pt x="63010" y="54080"/>
                </a:lnTo>
                <a:lnTo>
                  <a:pt x="63030" y="54070"/>
                </a:lnTo>
                <a:lnTo>
                  <a:pt x="63050" y="54060"/>
                </a:lnTo>
                <a:lnTo>
                  <a:pt x="63090" y="54090"/>
                </a:lnTo>
                <a:lnTo>
                  <a:pt x="63120" y="54080"/>
                </a:lnTo>
                <a:lnTo>
                  <a:pt x="63120" y="54070"/>
                </a:lnTo>
                <a:lnTo>
                  <a:pt x="63180" y="53990"/>
                </a:lnTo>
                <a:lnTo>
                  <a:pt x="63190" y="53980"/>
                </a:lnTo>
                <a:lnTo>
                  <a:pt x="63200" y="53960"/>
                </a:lnTo>
                <a:lnTo>
                  <a:pt x="63190" y="53950"/>
                </a:lnTo>
                <a:lnTo>
                  <a:pt x="63180" y="53940"/>
                </a:lnTo>
                <a:lnTo>
                  <a:pt x="63180" y="53930"/>
                </a:lnTo>
                <a:lnTo>
                  <a:pt x="63180" y="53920"/>
                </a:lnTo>
                <a:lnTo>
                  <a:pt x="63190" y="53910"/>
                </a:lnTo>
                <a:lnTo>
                  <a:pt x="63190" y="53900"/>
                </a:lnTo>
                <a:lnTo>
                  <a:pt x="63190" y="53890"/>
                </a:lnTo>
                <a:lnTo>
                  <a:pt x="63190" y="53870"/>
                </a:lnTo>
                <a:lnTo>
                  <a:pt x="63180" y="53850"/>
                </a:lnTo>
                <a:lnTo>
                  <a:pt x="63180" y="53840"/>
                </a:lnTo>
                <a:lnTo>
                  <a:pt x="63160" y="53830"/>
                </a:lnTo>
                <a:lnTo>
                  <a:pt x="63150" y="53830"/>
                </a:lnTo>
                <a:lnTo>
                  <a:pt x="63130" y="53800"/>
                </a:lnTo>
                <a:lnTo>
                  <a:pt x="63120" y="53780"/>
                </a:lnTo>
                <a:lnTo>
                  <a:pt x="63120" y="53750"/>
                </a:lnTo>
                <a:lnTo>
                  <a:pt x="63120" y="53730"/>
                </a:lnTo>
                <a:lnTo>
                  <a:pt x="63140" y="53730"/>
                </a:lnTo>
                <a:lnTo>
                  <a:pt x="63140" y="53720"/>
                </a:lnTo>
                <a:lnTo>
                  <a:pt x="63160" y="53710"/>
                </a:lnTo>
                <a:lnTo>
                  <a:pt x="63180" y="53710"/>
                </a:lnTo>
                <a:lnTo>
                  <a:pt x="63200" y="53710"/>
                </a:lnTo>
                <a:lnTo>
                  <a:pt x="63200" y="53700"/>
                </a:lnTo>
                <a:lnTo>
                  <a:pt x="63230" y="53700"/>
                </a:lnTo>
                <a:lnTo>
                  <a:pt x="63250" y="53700"/>
                </a:lnTo>
                <a:lnTo>
                  <a:pt x="63270" y="53700"/>
                </a:lnTo>
                <a:lnTo>
                  <a:pt x="63280" y="53700"/>
                </a:lnTo>
                <a:lnTo>
                  <a:pt x="63290" y="53710"/>
                </a:lnTo>
                <a:lnTo>
                  <a:pt x="63300" y="53710"/>
                </a:lnTo>
                <a:lnTo>
                  <a:pt x="63320" y="53720"/>
                </a:lnTo>
                <a:lnTo>
                  <a:pt x="63330" y="53720"/>
                </a:lnTo>
                <a:lnTo>
                  <a:pt x="63340" y="53730"/>
                </a:lnTo>
                <a:lnTo>
                  <a:pt x="63380" y="53750"/>
                </a:lnTo>
                <a:lnTo>
                  <a:pt x="63400" y="53760"/>
                </a:lnTo>
                <a:lnTo>
                  <a:pt x="63410" y="53770"/>
                </a:lnTo>
                <a:lnTo>
                  <a:pt x="63420" y="53770"/>
                </a:lnTo>
                <a:lnTo>
                  <a:pt x="63440" y="53760"/>
                </a:lnTo>
                <a:lnTo>
                  <a:pt x="63440" y="53780"/>
                </a:lnTo>
                <a:lnTo>
                  <a:pt x="63450" y="53800"/>
                </a:lnTo>
                <a:lnTo>
                  <a:pt x="63470" y="53800"/>
                </a:lnTo>
                <a:lnTo>
                  <a:pt x="63490" y="53810"/>
                </a:lnTo>
                <a:lnTo>
                  <a:pt x="63500" y="53820"/>
                </a:lnTo>
                <a:lnTo>
                  <a:pt x="63510" y="53820"/>
                </a:lnTo>
                <a:lnTo>
                  <a:pt x="63510" y="53840"/>
                </a:lnTo>
                <a:lnTo>
                  <a:pt x="63520" y="53850"/>
                </a:lnTo>
                <a:lnTo>
                  <a:pt x="63530" y="53880"/>
                </a:lnTo>
                <a:lnTo>
                  <a:pt x="63530" y="53890"/>
                </a:lnTo>
                <a:lnTo>
                  <a:pt x="63530" y="53900"/>
                </a:lnTo>
                <a:lnTo>
                  <a:pt x="63510" y="53910"/>
                </a:lnTo>
                <a:lnTo>
                  <a:pt x="63510" y="53930"/>
                </a:lnTo>
                <a:lnTo>
                  <a:pt x="63510" y="53940"/>
                </a:lnTo>
                <a:lnTo>
                  <a:pt x="63530" y="53960"/>
                </a:lnTo>
                <a:lnTo>
                  <a:pt x="63540" y="53970"/>
                </a:lnTo>
                <a:lnTo>
                  <a:pt x="63550" y="53980"/>
                </a:lnTo>
                <a:lnTo>
                  <a:pt x="63570" y="54010"/>
                </a:lnTo>
                <a:lnTo>
                  <a:pt x="63580" y="54030"/>
                </a:lnTo>
                <a:lnTo>
                  <a:pt x="63590" y="54040"/>
                </a:lnTo>
                <a:lnTo>
                  <a:pt x="63600" y="54080"/>
                </a:lnTo>
                <a:lnTo>
                  <a:pt x="63590" y="54120"/>
                </a:lnTo>
                <a:lnTo>
                  <a:pt x="63580" y="54120"/>
                </a:lnTo>
                <a:lnTo>
                  <a:pt x="63570" y="54130"/>
                </a:lnTo>
                <a:lnTo>
                  <a:pt x="63560" y="54140"/>
                </a:lnTo>
                <a:lnTo>
                  <a:pt x="63540" y="54150"/>
                </a:lnTo>
                <a:lnTo>
                  <a:pt x="63540" y="54170"/>
                </a:lnTo>
                <a:lnTo>
                  <a:pt x="63540" y="54190"/>
                </a:lnTo>
                <a:lnTo>
                  <a:pt x="63540" y="54200"/>
                </a:lnTo>
                <a:lnTo>
                  <a:pt x="63550" y="54230"/>
                </a:lnTo>
                <a:lnTo>
                  <a:pt x="63570" y="54240"/>
                </a:lnTo>
                <a:lnTo>
                  <a:pt x="63590" y="54260"/>
                </a:lnTo>
                <a:lnTo>
                  <a:pt x="63610" y="54270"/>
                </a:lnTo>
                <a:lnTo>
                  <a:pt x="63630" y="54290"/>
                </a:lnTo>
                <a:lnTo>
                  <a:pt x="63650" y="54300"/>
                </a:lnTo>
                <a:lnTo>
                  <a:pt x="63660" y="54310"/>
                </a:lnTo>
                <a:lnTo>
                  <a:pt x="63670" y="54320"/>
                </a:lnTo>
                <a:lnTo>
                  <a:pt x="63700" y="54340"/>
                </a:lnTo>
                <a:lnTo>
                  <a:pt x="63720" y="54340"/>
                </a:lnTo>
                <a:lnTo>
                  <a:pt x="63730" y="54350"/>
                </a:lnTo>
                <a:lnTo>
                  <a:pt x="63760" y="54350"/>
                </a:lnTo>
                <a:lnTo>
                  <a:pt x="63830" y="54360"/>
                </a:lnTo>
                <a:lnTo>
                  <a:pt x="63860" y="54370"/>
                </a:lnTo>
                <a:lnTo>
                  <a:pt x="63880" y="54380"/>
                </a:lnTo>
                <a:lnTo>
                  <a:pt x="63910" y="54400"/>
                </a:lnTo>
                <a:lnTo>
                  <a:pt x="63930" y="54420"/>
                </a:lnTo>
                <a:lnTo>
                  <a:pt x="63950" y="54430"/>
                </a:lnTo>
                <a:lnTo>
                  <a:pt x="63960" y="54450"/>
                </a:lnTo>
                <a:lnTo>
                  <a:pt x="63980" y="54480"/>
                </a:lnTo>
                <a:lnTo>
                  <a:pt x="64000" y="54490"/>
                </a:lnTo>
                <a:lnTo>
                  <a:pt x="64030" y="54520"/>
                </a:lnTo>
                <a:lnTo>
                  <a:pt x="64050" y="54530"/>
                </a:lnTo>
                <a:lnTo>
                  <a:pt x="64090" y="54550"/>
                </a:lnTo>
                <a:lnTo>
                  <a:pt x="64100" y="54560"/>
                </a:lnTo>
                <a:lnTo>
                  <a:pt x="64110" y="54580"/>
                </a:lnTo>
                <a:lnTo>
                  <a:pt x="64140" y="54600"/>
                </a:lnTo>
                <a:lnTo>
                  <a:pt x="64170" y="54640"/>
                </a:lnTo>
                <a:lnTo>
                  <a:pt x="64210" y="54670"/>
                </a:lnTo>
                <a:lnTo>
                  <a:pt x="64230" y="54680"/>
                </a:lnTo>
                <a:lnTo>
                  <a:pt x="64260" y="54700"/>
                </a:lnTo>
                <a:lnTo>
                  <a:pt x="64280" y="54720"/>
                </a:lnTo>
                <a:lnTo>
                  <a:pt x="64340" y="54760"/>
                </a:lnTo>
                <a:lnTo>
                  <a:pt x="64460" y="54820"/>
                </a:lnTo>
                <a:lnTo>
                  <a:pt x="64510" y="54860"/>
                </a:lnTo>
                <a:lnTo>
                  <a:pt x="64620" y="54910"/>
                </a:lnTo>
                <a:lnTo>
                  <a:pt x="64740" y="54960"/>
                </a:lnTo>
                <a:lnTo>
                  <a:pt x="64820" y="54990"/>
                </a:lnTo>
                <a:lnTo>
                  <a:pt x="64970" y="55040"/>
                </a:lnTo>
                <a:lnTo>
                  <a:pt x="65140" y="55030"/>
                </a:lnTo>
                <a:lnTo>
                  <a:pt x="65230" y="55030"/>
                </a:lnTo>
                <a:lnTo>
                  <a:pt x="65300" y="55010"/>
                </a:lnTo>
                <a:lnTo>
                  <a:pt x="65320" y="54990"/>
                </a:lnTo>
                <a:lnTo>
                  <a:pt x="65340" y="54970"/>
                </a:lnTo>
                <a:lnTo>
                  <a:pt x="65370" y="54920"/>
                </a:lnTo>
                <a:lnTo>
                  <a:pt x="65380" y="54870"/>
                </a:lnTo>
                <a:lnTo>
                  <a:pt x="65450" y="54840"/>
                </a:lnTo>
                <a:lnTo>
                  <a:pt x="65500" y="54800"/>
                </a:lnTo>
                <a:lnTo>
                  <a:pt x="65530" y="54760"/>
                </a:lnTo>
                <a:lnTo>
                  <a:pt x="65500" y="54710"/>
                </a:lnTo>
                <a:lnTo>
                  <a:pt x="65450" y="54680"/>
                </a:lnTo>
                <a:lnTo>
                  <a:pt x="65460" y="54650"/>
                </a:lnTo>
                <a:lnTo>
                  <a:pt x="65480" y="54620"/>
                </a:lnTo>
                <a:lnTo>
                  <a:pt x="65520" y="54610"/>
                </a:lnTo>
                <a:lnTo>
                  <a:pt x="65580" y="54580"/>
                </a:lnTo>
                <a:lnTo>
                  <a:pt x="65650" y="54610"/>
                </a:lnTo>
                <a:lnTo>
                  <a:pt x="65740" y="54620"/>
                </a:lnTo>
                <a:lnTo>
                  <a:pt x="65880" y="54600"/>
                </a:lnTo>
                <a:lnTo>
                  <a:pt x="66050" y="54620"/>
                </a:lnTo>
                <a:lnTo>
                  <a:pt x="66140" y="54610"/>
                </a:lnTo>
                <a:lnTo>
                  <a:pt x="66250" y="54640"/>
                </a:lnTo>
                <a:lnTo>
                  <a:pt x="66410" y="54660"/>
                </a:lnTo>
                <a:lnTo>
                  <a:pt x="66460" y="54630"/>
                </a:lnTo>
                <a:lnTo>
                  <a:pt x="66590" y="54640"/>
                </a:lnTo>
                <a:lnTo>
                  <a:pt x="66710" y="54680"/>
                </a:lnTo>
                <a:lnTo>
                  <a:pt x="66760" y="54770"/>
                </a:lnTo>
                <a:lnTo>
                  <a:pt x="66780" y="54830"/>
                </a:lnTo>
                <a:lnTo>
                  <a:pt x="66800" y="54890"/>
                </a:lnTo>
                <a:lnTo>
                  <a:pt x="66860" y="54900"/>
                </a:lnTo>
                <a:lnTo>
                  <a:pt x="66910" y="54990"/>
                </a:lnTo>
                <a:lnTo>
                  <a:pt x="66790" y="55090"/>
                </a:lnTo>
                <a:lnTo>
                  <a:pt x="66730" y="55120"/>
                </a:lnTo>
                <a:lnTo>
                  <a:pt x="66720" y="55120"/>
                </a:lnTo>
                <a:lnTo>
                  <a:pt x="66790" y="55290"/>
                </a:lnTo>
                <a:lnTo>
                  <a:pt x="66930" y="55480"/>
                </a:lnTo>
                <a:lnTo>
                  <a:pt x="67000" y="55510"/>
                </a:lnTo>
                <a:lnTo>
                  <a:pt x="67030" y="55580"/>
                </a:lnTo>
                <a:lnTo>
                  <a:pt x="67110" y="55640"/>
                </a:lnTo>
                <a:lnTo>
                  <a:pt x="67130" y="55660"/>
                </a:lnTo>
                <a:lnTo>
                  <a:pt x="67200" y="55720"/>
                </a:lnTo>
                <a:lnTo>
                  <a:pt x="67210" y="55730"/>
                </a:lnTo>
                <a:lnTo>
                  <a:pt x="67240" y="55730"/>
                </a:lnTo>
                <a:lnTo>
                  <a:pt x="67260" y="55730"/>
                </a:lnTo>
                <a:lnTo>
                  <a:pt x="67280" y="55730"/>
                </a:lnTo>
                <a:lnTo>
                  <a:pt x="67310" y="55730"/>
                </a:lnTo>
                <a:lnTo>
                  <a:pt x="67350" y="55740"/>
                </a:lnTo>
                <a:lnTo>
                  <a:pt x="67370" y="55740"/>
                </a:lnTo>
                <a:lnTo>
                  <a:pt x="67400" y="55740"/>
                </a:lnTo>
                <a:lnTo>
                  <a:pt x="67420" y="55750"/>
                </a:lnTo>
                <a:lnTo>
                  <a:pt x="67450" y="55770"/>
                </a:lnTo>
                <a:lnTo>
                  <a:pt x="67470" y="55800"/>
                </a:lnTo>
                <a:lnTo>
                  <a:pt x="67480" y="55810"/>
                </a:lnTo>
                <a:lnTo>
                  <a:pt x="67510" y="55830"/>
                </a:lnTo>
                <a:lnTo>
                  <a:pt x="67560" y="55840"/>
                </a:lnTo>
                <a:lnTo>
                  <a:pt x="67600" y="55850"/>
                </a:lnTo>
                <a:lnTo>
                  <a:pt x="67650" y="55860"/>
                </a:lnTo>
                <a:lnTo>
                  <a:pt x="67710" y="55900"/>
                </a:lnTo>
                <a:lnTo>
                  <a:pt x="67730" y="55950"/>
                </a:lnTo>
                <a:lnTo>
                  <a:pt x="67760" y="55970"/>
                </a:lnTo>
                <a:lnTo>
                  <a:pt x="67770" y="56000"/>
                </a:lnTo>
                <a:lnTo>
                  <a:pt x="67730" y="56030"/>
                </a:lnTo>
                <a:lnTo>
                  <a:pt x="67700" y="56060"/>
                </a:lnTo>
                <a:lnTo>
                  <a:pt x="67650" y="56080"/>
                </a:lnTo>
                <a:lnTo>
                  <a:pt x="67630" y="56100"/>
                </a:lnTo>
                <a:lnTo>
                  <a:pt x="67630" y="56130"/>
                </a:lnTo>
                <a:lnTo>
                  <a:pt x="67620" y="56150"/>
                </a:lnTo>
                <a:lnTo>
                  <a:pt x="67600" y="56160"/>
                </a:lnTo>
                <a:lnTo>
                  <a:pt x="67590" y="56160"/>
                </a:lnTo>
                <a:lnTo>
                  <a:pt x="67570" y="56180"/>
                </a:lnTo>
                <a:lnTo>
                  <a:pt x="67540" y="56190"/>
                </a:lnTo>
                <a:lnTo>
                  <a:pt x="67510" y="56190"/>
                </a:lnTo>
                <a:lnTo>
                  <a:pt x="67490" y="56190"/>
                </a:lnTo>
                <a:lnTo>
                  <a:pt x="67460" y="56200"/>
                </a:lnTo>
                <a:lnTo>
                  <a:pt x="67450" y="56220"/>
                </a:lnTo>
                <a:lnTo>
                  <a:pt x="67440" y="56230"/>
                </a:lnTo>
                <a:lnTo>
                  <a:pt x="67440" y="56250"/>
                </a:lnTo>
                <a:lnTo>
                  <a:pt x="67430" y="56280"/>
                </a:lnTo>
                <a:lnTo>
                  <a:pt x="67420" y="56290"/>
                </a:lnTo>
                <a:lnTo>
                  <a:pt x="67390" y="56300"/>
                </a:lnTo>
                <a:lnTo>
                  <a:pt x="67370" y="56310"/>
                </a:lnTo>
                <a:lnTo>
                  <a:pt x="67360" y="56310"/>
                </a:lnTo>
                <a:lnTo>
                  <a:pt x="67340" y="56310"/>
                </a:lnTo>
                <a:lnTo>
                  <a:pt x="67310" y="56300"/>
                </a:lnTo>
                <a:lnTo>
                  <a:pt x="67290" y="56300"/>
                </a:lnTo>
                <a:lnTo>
                  <a:pt x="67250" y="56310"/>
                </a:lnTo>
                <a:lnTo>
                  <a:pt x="67230" y="56320"/>
                </a:lnTo>
                <a:lnTo>
                  <a:pt x="67230" y="56360"/>
                </a:lnTo>
                <a:lnTo>
                  <a:pt x="67220" y="56330"/>
                </a:lnTo>
                <a:lnTo>
                  <a:pt x="67170" y="56340"/>
                </a:lnTo>
                <a:lnTo>
                  <a:pt x="67140" y="56350"/>
                </a:lnTo>
                <a:lnTo>
                  <a:pt x="67120" y="56360"/>
                </a:lnTo>
                <a:lnTo>
                  <a:pt x="67080" y="56370"/>
                </a:lnTo>
                <a:lnTo>
                  <a:pt x="67020" y="56350"/>
                </a:lnTo>
                <a:lnTo>
                  <a:pt x="66990" y="56350"/>
                </a:lnTo>
                <a:lnTo>
                  <a:pt x="66960" y="56360"/>
                </a:lnTo>
                <a:lnTo>
                  <a:pt x="66930" y="56370"/>
                </a:lnTo>
                <a:lnTo>
                  <a:pt x="66910" y="56370"/>
                </a:lnTo>
                <a:lnTo>
                  <a:pt x="66880" y="56370"/>
                </a:lnTo>
                <a:lnTo>
                  <a:pt x="66860" y="56360"/>
                </a:lnTo>
                <a:lnTo>
                  <a:pt x="66850" y="56360"/>
                </a:lnTo>
                <a:lnTo>
                  <a:pt x="66830" y="56360"/>
                </a:lnTo>
                <a:lnTo>
                  <a:pt x="66810" y="56370"/>
                </a:lnTo>
                <a:lnTo>
                  <a:pt x="66790" y="56360"/>
                </a:lnTo>
                <a:lnTo>
                  <a:pt x="66780" y="56350"/>
                </a:lnTo>
                <a:lnTo>
                  <a:pt x="66770" y="56350"/>
                </a:lnTo>
                <a:lnTo>
                  <a:pt x="66760" y="56340"/>
                </a:lnTo>
                <a:lnTo>
                  <a:pt x="66740" y="56330"/>
                </a:lnTo>
                <a:lnTo>
                  <a:pt x="66730" y="56330"/>
                </a:lnTo>
                <a:lnTo>
                  <a:pt x="66720" y="56320"/>
                </a:lnTo>
                <a:lnTo>
                  <a:pt x="66710" y="56320"/>
                </a:lnTo>
                <a:lnTo>
                  <a:pt x="66700" y="56310"/>
                </a:lnTo>
                <a:lnTo>
                  <a:pt x="66690" y="56310"/>
                </a:lnTo>
                <a:lnTo>
                  <a:pt x="66670" y="56320"/>
                </a:lnTo>
                <a:lnTo>
                  <a:pt x="66660" y="56310"/>
                </a:lnTo>
                <a:lnTo>
                  <a:pt x="66650" y="56300"/>
                </a:lnTo>
                <a:lnTo>
                  <a:pt x="66630" y="56280"/>
                </a:lnTo>
                <a:lnTo>
                  <a:pt x="66620" y="56270"/>
                </a:lnTo>
                <a:lnTo>
                  <a:pt x="66590" y="56270"/>
                </a:lnTo>
                <a:lnTo>
                  <a:pt x="66580" y="56260"/>
                </a:lnTo>
                <a:lnTo>
                  <a:pt x="66530" y="56260"/>
                </a:lnTo>
                <a:lnTo>
                  <a:pt x="66510" y="56230"/>
                </a:lnTo>
                <a:lnTo>
                  <a:pt x="66500" y="56240"/>
                </a:lnTo>
                <a:lnTo>
                  <a:pt x="66490" y="56270"/>
                </a:lnTo>
                <a:lnTo>
                  <a:pt x="66470" y="56270"/>
                </a:lnTo>
                <a:lnTo>
                  <a:pt x="66480" y="56240"/>
                </a:lnTo>
                <a:lnTo>
                  <a:pt x="66470" y="56230"/>
                </a:lnTo>
                <a:lnTo>
                  <a:pt x="66460" y="56210"/>
                </a:lnTo>
                <a:lnTo>
                  <a:pt x="66450" y="56200"/>
                </a:lnTo>
                <a:lnTo>
                  <a:pt x="66450" y="56190"/>
                </a:lnTo>
                <a:lnTo>
                  <a:pt x="66470" y="56170"/>
                </a:lnTo>
                <a:lnTo>
                  <a:pt x="66450" y="56140"/>
                </a:lnTo>
                <a:lnTo>
                  <a:pt x="66430" y="56120"/>
                </a:lnTo>
                <a:lnTo>
                  <a:pt x="66400" y="56110"/>
                </a:lnTo>
                <a:lnTo>
                  <a:pt x="66380" y="56090"/>
                </a:lnTo>
                <a:lnTo>
                  <a:pt x="66400" y="56080"/>
                </a:lnTo>
                <a:lnTo>
                  <a:pt x="66410" y="56070"/>
                </a:lnTo>
                <a:lnTo>
                  <a:pt x="66390" y="56030"/>
                </a:lnTo>
                <a:lnTo>
                  <a:pt x="66380" y="56010"/>
                </a:lnTo>
                <a:lnTo>
                  <a:pt x="66400" y="55980"/>
                </a:lnTo>
                <a:lnTo>
                  <a:pt x="66400" y="55960"/>
                </a:lnTo>
                <a:lnTo>
                  <a:pt x="66410" y="55940"/>
                </a:lnTo>
                <a:lnTo>
                  <a:pt x="66400" y="55920"/>
                </a:lnTo>
                <a:lnTo>
                  <a:pt x="66390" y="55900"/>
                </a:lnTo>
                <a:lnTo>
                  <a:pt x="66370" y="55890"/>
                </a:lnTo>
                <a:lnTo>
                  <a:pt x="66370" y="55860"/>
                </a:lnTo>
                <a:lnTo>
                  <a:pt x="66350" y="55850"/>
                </a:lnTo>
                <a:lnTo>
                  <a:pt x="66350" y="55830"/>
                </a:lnTo>
                <a:lnTo>
                  <a:pt x="66360" y="55790"/>
                </a:lnTo>
                <a:lnTo>
                  <a:pt x="66380" y="55780"/>
                </a:lnTo>
                <a:lnTo>
                  <a:pt x="66380" y="55770"/>
                </a:lnTo>
                <a:lnTo>
                  <a:pt x="66400" y="55760"/>
                </a:lnTo>
                <a:lnTo>
                  <a:pt x="66400" y="55730"/>
                </a:lnTo>
                <a:lnTo>
                  <a:pt x="66400" y="55680"/>
                </a:lnTo>
                <a:lnTo>
                  <a:pt x="66410" y="55660"/>
                </a:lnTo>
                <a:lnTo>
                  <a:pt x="66400" y="55640"/>
                </a:lnTo>
                <a:lnTo>
                  <a:pt x="66370" y="55610"/>
                </a:lnTo>
                <a:lnTo>
                  <a:pt x="66370" y="55600"/>
                </a:lnTo>
                <a:lnTo>
                  <a:pt x="66240" y="55500"/>
                </a:lnTo>
                <a:lnTo>
                  <a:pt x="66200" y="55500"/>
                </a:lnTo>
                <a:lnTo>
                  <a:pt x="66050" y="55490"/>
                </a:lnTo>
                <a:lnTo>
                  <a:pt x="65960" y="55460"/>
                </a:lnTo>
                <a:lnTo>
                  <a:pt x="65950" y="55440"/>
                </a:lnTo>
                <a:lnTo>
                  <a:pt x="65850" y="55470"/>
                </a:lnTo>
                <a:lnTo>
                  <a:pt x="65770" y="55490"/>
                </a:lnTo>
                <a:lnTo>
                  <a:pt x="65670" y="55540"/>
                </a:lnTo>
                <a:lnTo>
                  <a:pt x="65630" y="55570"/>
                </a:lnTo>
                <a:lnTo>
                  <a:pt x="65630" y="55550"/>
                </a:lnTo>
                <a:lnTo>
                  <a:pt x="65620" y="55570"/>
                </a:lnTo>
                <a:lnTo>
                  <a:pt x="65590" y="55600"/>
                </a:lnTo>
                <a:lnTo>
                  <a:pt x="65540" y="55630"/>
                </a:lnTo>
                <a:lnTo>
                  <a:pt x="65500" y="55650"/>
                </a:lnTo>
                <a:lnTo>
                  <a:pt x="65500" y="55660"/>
                </a:lnTo>
                <a:lnTo>
                  <a:pt x="65470" y="55680"/>
                </a:lnTo>
                <a:lnTo>
                  <a:pt x="65440" y="55700"/>
                </a:lnTo>
                <a:lnTo>
                  <a:pt x="65420" y="55720"/>
                </a:lnTo>
                <a:lnTo>
                  <a:pt x="65400" y="55740"/>
                </a:lnTo>
                <a:lnTo>
                  <a:pt x="65370" y="55770"/>
                </a:lnTo>
                <a:lnTo>
                  <a:pt x="65350" y="55790"/>
                </a:lnTo>
                <a:lnTo>
                  <a:pt x="65340" y="55800"/>
                </a:lnTo>
                <a:lnTo>
                  <a:pt x="65310" y="55830"/>
                </a:lnTo>
                <a:lnTo>
                  <a:pt x="65270" y="55880"/>
                </a:lnTo>
                <a:lnTo>
                  <a:pt x="65260" y="55910"/>
                </a:lnTo>
                <a:lnTo>
                  <a:pt x="65230" y="55930"/>
                </a:lnTo>
                <a:lnTo>
                  <a:pt x="65220" y="55960"/>
                </a:lnTo>
                <a:lnTo>
                  <a:pt x="65210" y="55980"/>
                </a:lnTo>
                <a:lnTo>
                  <a:pt x="65220" y="56000"/>
                </a:lnTo>
                <a:lnTo>
                  <a:pt x="65290" y="56050"/>
                </a:lnTo>
                <a:lnTo>
                  <a:pt x="65300" y="56060"/>
                </a:lnTo>
                <a:lnTo>
                  <a:pt x="65280" y="56090"/>
                </a:lnTo>
                <a:lnTo>
                  <a:pt x="65280" y="56110"/>
                </a:lnTo>
                <a:lnTo>
                  <a:pt x="65290" y="56140"/>
                </a:lnTo>
                <a:lnTo>
                  <a:pt x="65300" y="56150"/>
                </a:lnTo>
                <a:lnTo>
                  <a:pt x="65310" y="56150"/>
                </a:lnTo>
                <a:lnTo>
                  <a:pt x="65280" y="56200"/>
                </a:lnTo>
                <a:lnTo>
                  <a:pt x="65260" y="56230"/>
                </a:lnTo>
                <a:lnTo>
                  <a:pt x="65250" y="56260"/>
                </a:lnTo>
                <a:lnTo>
                  <a:pt x="65240" y="56270"/>
                </a:lnTo>
                <a:lnTo>
                  <a:pt x="65220" y="56300"/>
                </a:lnTo>
                <a:lnTo>
                  <a:pt x="65210" y="56320"/>
                </a:lnTo>
                <a:lnTo>
                  <a:pt x="65190" y="56360"/>
                </a:lnTo>
                <a:lnTo>
                  <a:pt x="65180" y="56390"/>
                </a:lnTo>
                <a:lnTo>
                  <a:pt x="65170" y="56410"/>
                </a:lnTo>
                <a:lnTo>
                  <a:pt x="65160" y="56420"/>
                </a:lnTo>
                <a:lnTo>
                  <a:pt x="65160" y="56430"/>
                </a:lnTo>
                <a:lnTo>
                  <a:pt x="65140" y="56480"/>
                </a:lnTo>
                <a:lnTo>
                  <a:pt x="65130" y="56480"/>
                </a:lnTo>
                <a:lnTo>
                  <a:pt x="65100" y="56530"/>
                </a:lnTo>
                <a:lnTo>
                  <a:pt x="65100" y="56550"/>
                </a:lnTo>
                <a:lnTo>
                  <a:pt x="65090" y="56550"/>
                </a:lnTo>
                <a:lnTo>
                  <a:pt x="65080" y="56610"/>
                </a:lnTo>
                <a:lnTo>
                  <a:pt x="65080" y="56630"/>
                </a:lnTo>
                <a:lnTo>
                  <a:pt x="65070" y="56650"/>
                </a:lnTo>
                <a:lnTo>
                  <a:pt x="65070" y="56660"/>
                </a:lnTo>
                <a:lnTo>
                  <a:pt x="65070" y="56670"/>
                </a:lnTo>
                <a:lnTo>
                  <a:pt x="65070" y="56690"/>
                </a:lnTo>
                <a:lnTo>
                  <a:pt x="65060" y="56740"/>
                </a:lnTo>
                <a:lnTo>
                  <a:pt x="65060" y="56760"/>
                </a:lnTo>
                <a:lnTo>
                  <a:pt x="65060" y="56780"/>
                </a:lnTo>
                <a:lnTo>
                  <a:pt x="65060" y="56790"/>
                </a:lnTo>
                <a:lnTo>
                  <a:pt x="65070" y="56790"/>
                </a:lnTo>
                <a:lnTo>
                  <a:pt x="65070" y="56810"/>
                </a:lnTo>
                <a:lnTo>
                  <a:pt x="65080" y="56810"/>
                </a:lnTo>
                <a:lnTo>
                  <a:pt x="65080" y="56820"/>
                </a:lnTo>
                <a:lnTo>
                  <a:pt x="65090" y="56820"/>
                </a:lnTo>
                <a:lnTo>
                  <a:pt x="65100" y="56830"/>
                </a:lnTo>
                <a:lnTo>
                  <a:pt x="65110" y="56820"/>
                </a:lnTo>
                <a:lnTo>
                  <a:pt x="65120" y="56820"/>
                </a:lnTo>
                <a:lnTo>
                  <a:pt x="65140" y="56810"/>
                </a:lnTo>
                <a:lnTo>
                  <a:pt x="65140" y="56830"/>
                </a:lnTo>
                <a:lnTo>
                  <a:pt x="65150" y="56840"/>
                </a:lnTo>
                <a:lnTo>
                  <a:pt x="65160" y="56830"/>
                </a:lnTo>
                <a:lnTo>
                  <a:pt x="65170" y="56830"/>
                </a:lnTo>
                <a:lnTo>
                  <a:pt x="65180" y="56840"/>
                </a:lnTo>
                <a:lnTo>
                  <a:pt x="65190" y="56860"/>
                </a:lnTo>
                <a:lnTo>
                  <a:pt x="65190" y="56880"/>
                </a:lnTo>
                <a:lnTo>
                  <a:pt x="65200" y="56890"/>
                </a:lnTo>
                <a:lnTo>
                  <a:pt x="65200" y="56910"/>
                </a:lnTo>
                <a:lnTo>
                  <a:pt x="65200" y="56930"/>
                </a:lnTo>
                <a:lnTo>
                  <a:pt x="65200" y="56940"/>
                </a:lnTo>
                <a:lnTo>
                  <a:pt x="65200" y="56950"/>
                </a:lnTo>
                <a:lnTo>
                  <a:pt x="65200" y="56970"/>
                </a:lnTo>
                <a:lnTo>
                  <a:pt x="65210" y="56980"/>
                </a:lnTo>
                <a:lnTo>
                  <a:pt x="65210" y="57000"/>
                </a:lnTo>
                <a:lnTo>
                  <a:pt x="65210" y="57020"/>
                </a:lnTo>
                <a:lnTo>
                  <a:pt x="65220" y="57040"/>
                </a:lnTo>
                <a:lnTo>
                  <a:pt x="65220" y="57050"/>
                </a:lnTo>
                <a:lnTo>
                  <a:pt x="65220" y="57060"/>
                </a:lnTo>
                <a:lnTo>
                  <a:pt x="65220" y="57080"/>
                </a:lnTo>
                <a:lnTo>
                  <a:pt x="65220" y="57090"/>
                </a:lnTo>
                <a:lnTo>
                  <a:pt x="65230" y="57100"/>
                </a:lnTo>
                <a:lnTo>
                  <a:pt x="65240" y="57110"/>
                </a:lnTo>
                <a:lnTo>
                  <a:pt x="65250" y="57120"/>
                </a:lnTo>
                <a:lnTo>
                  <a:pt x="65250" y="57130"/>
                </a:lnTo>
                <a:lnTo>
                  <a:pt x="65260" y="57140"/>
                </a:lnTo>
                <a:lnTo>
                  <a:pt x="65270" y="57140"/>
                </a:lnTo>
                <a:lnTo>
                  <a:pt x="65280" y="57150"/>
                </a:lnTo>
                <a:lnTo>
                  <a:pt x="65300" y="57160"/>
                </a:lnTo>
                <a:lnTo>
                  <a:pt x="65310" y="57150"/>
                </a:lnTo>
                <a:lnTo>
                  <a:pt x="65320" y="57140"/>
                </a:lnTo>
                <a:lnTo>
                  <a:pt x="65340" y="57130"/>
                </a:lnTo>
                <a:lnTo>
                  <a:pt x="65350" y="57130"/>
                </a:lnTo>
                <a:lnTo>
                  <a:pt x="65360" y="57130"/>
                </a:lnTo>
                <a:lnTo>
                  <a:pt x="65380" y="57140"/>
                </a:lnTo>
                <a:lnTo>
                  <a:pt x="65390" y="57140"/>
                </a:lnTo>
                <a:lnTo>
                  <a:pt x="65410" y="57150"/>
                </a:lnTo>
                <a:lnTo>
                  <a:pt x="65450" y="57150"/>
                </a:lnTo>
                <a:lnTo>
                  <a:pt x="65450" y="57180"/>
                </a:lnTo>
                <a:lnTo>
                  <a:pt x="65450" y="57190"/>
                </a:lnTo>
                <a:lnTo>
                  <a:pt x="65470" y="57200"/>
                </a:lnTo>
                <a:lnTo>
                  <a:pt x="65480" y="57190"/>
                </a:lnTo>
                <a:lnTo>
                  <a:pt x="65490" y="57200"/>
                </a:lnTo>
                <a:lnTo>
                  <a:pt x="65480" y="57200"/>
                </a:lnTo>
                <a:lnTo>
                  <a:pt x="65500" y="57220"/>
                </a:lnTo>
                <a:lnTo>
                  <a:pt x="65520" y="57200"/>
                </a:lnTo>
                <a:lnTo>
                  <a:pt x="65540" y="57220"/>
                </a:lnTo>
                <a:lnTo>
                  <a:pt x="65550" y="57220"/>
                </a:lnTo>
                <a:lnTo>
                  <a:pt x="65560" y="57220"/>
                </a:lnTo>
                <a:lnTo>
                  <a:pt x="65580" y="57220"/>
                </a:lnTo>
                <a:lnTo>
                  <a:pt x="65590" y="57220"/>
                </a:lnTo>
                <a:lnTo>
                  <a:pt x="65610" y="57210"/>
                </a:lnTo>
                <a:lnTo>
                  <a:pt x="65620" y="57210"/>
                </a:lnTo>
                <a:lnTo>
                  <a:pt x="65630" y="57210"/>
                </a:lnTo>
                <a:lnTo>
                  <a:pt x="65650" y="57220"/>
                </a:lnTo>
                <a:lnTo>
                  <a:pt x="65660" y="57230"/>
                </a:lnTo>
                <a:lnTo>
                  <a:pt x="65690" y="57250"/>
                </a:lnTo>
                <a:lnTo>
                  <a:pt x="65710" y="57260"/>
                </a:lnTo>
                <a:lnTo>
                  <a:pt x="65710" y="57270"/>
                </a:lnTo>
                <a:lnTo>
                  <a:pt x="65760" y="57300"/>
                </a:lnTo>
                <a:lnTo>
                  <a:pt x="65780" y="57320"/>
                </a:lnTo>
                <a:lnTo>
                  <a:pt x="65800" y="57330"/>
                </a:lnTo>
                <a:lnTo>
                  <a:pt x="65810" y="57340"/>
                </a:lnTo>
                <a:lnTo>
                  <a:pt x="65830" y="57350"/>
                </a:lnTo>
                <a:lnTo>
                  <a:pt x="65850" y="57360"/>
                </a:lnTo>
                <a:lnTo>
                  <a:pt x="65860" y="57370"/>
                </a:lnTo>
                <a:lnTo>
                  <a:pt x="65870" y="57380"/>
                </a:lnTo>
                <a:lnTo>
                  <a:pt x="65900" y="57400"/>
                </a:lnTo>
                <a:lnTo>
                  <a:pt x="65940" y="57410"/>
                </a:lnTo>
                <a:lnTo>
                  <a:pt x="65970" y="57430"/>
                </a:lnTo>
                <a:lnTo>
                  <a:pt x="65990" y="57450"/>
                </a:lnTo>
                <a:lnTo>
                  <a:pt x="66020" y="57470"/>
                </a:lnTo>
                <a:lnTo>
                  <a:pt x="66040" y="57490"/>
                </a:lnTo>
                <a:lnTo>
                  <a:pt x="66070" y="57520"/>
                </a:lnTo>
                <a:lnTo>
                  <a:pt x="66110" y="57570"/>
                </a:lnTo>
                <a:lnTo>
                  <a:pt x="66120" y="57600"/>
                </a:lnTo>
                <a:lnTo>
                  <a:pt x="66130" y="57630"/>
                </a:lnTo>
                <a:lnTo>
                  <a:pt x="66140" y="57660"/>
                </a:lnTo>
                <a:lnTo>
                  <a:pt x="66120" y="57680"/>
                </a:lnTo>
                <a:lnTo>
                  <a:pt x="66100" y="57690"/>
                </a:lnTo>
                <a:lnTo>
                  <a:pt x="66070" y="57710"/>
                </a:lnTo>
                <a:lnTo>
                  <a:pt x="66050" y="57730"/>
                </a:lnTo>
                <a:lnTo>
                  <a:pt x="66010" y="57750"/>
                </a:lnTo>
                <a:lnTo>
                  <a:pt x="66000" y="57790"/>
                </a:lnTo>
                <a:lnTo>
                  <a:pt x="65960" y="57790"/>
                </a:lnTo>
                <a:lnTo>
                  <a:pt x="65940" y="57790"/>
                </a:lnTo>
                <a:lnTo>
                  <a:pt x="65930" y="57800"/>
                </a:lnTo>
                <a:lnTo>
                  <a:pt x="65940" y="57820"/>
                </a:lnTo>
                <a:lnTo>
                  <a:pt x="65940" y="57880"/>
                </a:lnTo>
                <a:lnTo>
                  <a:pt x="65930" y="57910"/>
                </a:lnTo>
                <a:lnTo>
                  <a:pt x="65910" y="57910"/>
                </a:lnTo>
                <a:lnTo>
                  <a:pt x="65890" y="57910"/>
                </a:lnTo>
                <a:lnTo>
                  <a:pt x="65870" y="57920"/>
                </a:lnTo>
                <a:lnTo>
                  <a:pt x="65850" y="57910"/>
                </a:lnTo>
                <a:lnTo>
                  <a:pt x="65830" y="57910"/>
                </a:lnTo>
                <a:lnTo>
                  <a:pt x="65820" y="57920"/>
                </a:lnTo>
                <a:lnTo>
                  <a:pt x="65800" y="57920"/>
                </a:lnTo>
                <a:lnTo>
                  <a:pt x="65780" y="57910"/>
                </a:lnTo>
                <a:lnTo>
                  <a:pt x="65770" y="57890"/>
                </a:lnTo>
                <a:lnTo>
                  <a:pt x="65730" y="57890"/>
                </a:lnTo>
                <a:lnTo>
                  <a:pt x="65690" y="57870"/>
                </a:lnTo>
                <a:lnTo>
                  <a:pt x="65660" y="57870"/>
                </a:lnTo>
                <a:lnTo>
                  <a:pt x="65620" y="57880"/>
                </a:lnTo>
                <a:lnTo>
                  <a:pt x="65600" y="57880"/>
                </a:lnTo>
                <a:lnTo>
                  <a:pt x="65590" y="57880"/>
                </a:lnTo>
                <a:lnTo>
                  <a:pt x="65570" y="57880"/>
                </a:lnTo>
                <a:lnTo>
                  <a:pt x="65540" y="57880"/>
                </a:lnTo>
                <a:lnTo>
                  <a:pt x="65510" y="57890"/>
                </a:lnTo>
                <a:lnTo>
                  <a:pt x="65480" y="57880"/>
                </a:lnTo>
                <a:lnTo>
                  <a:pt x="65460" y="57890"/>
                </a:lnTo>
                <a:lnTo>
                  <a:pt x="65430" y="57880"/>
                </a:lnTo>
                <a:lnTo>
                  <a:pt x="65410" y="57860"/>
                </a:lnTo>
                <a:lnTo>
                  <a:pt x="65370" y="57840"/>
                </a:lnTo>
                <a:lnTo>
                  <a:pt x="65340" y="57840"/>
                </a:lnTo>
                <a:lnTo>
                  <a:pt x="65320" y="57830"/>
                </a:lnTo>
                <a:lnTo>
                  <a:pt x="65290" y="57840"/>
                </a:lnTo>
                <a:lnTo>
                  <a:pt x="65270" y="57860"/>
                </a:lnTo>
                <a:lnTo>
                  <a:pt x="65260" y="57860"/>
                </a:lnTo>
                <a:lnTo>
                  <a:pt x="65230" y="57880"/>
                </a:lnTo>
                <a:lnTo>
                  <a:pt x="65210" y="57900"/>
                </a:lnTo>
                <a:lnTo>
                  <a:pt x="65160" y="57970"/>
                </a:lnTo>
                <a:lnTo>
                  <a:pt x="65140" y="57990"/>
                </a:lnTo>
                <a:close/>
                <a:moveTo>
                  <a:pt x="61750" y="51310"/>
                </a:moveTo>
                <a:lnTo>
                  <a:pt x="61780" y="51310"/>
                </a:lnTo>
                <a:lnTo>
                  <a:pt x="61820" y="51310"/>
                </a:lnTo>
                <a:lnTo>
                  <a:pt x="61850" y="51330"/>
                </a:lnTo>
                <a:lnTo>
                  <a:pt x="61870" y="51360"/>
                </a:lnTo>
                <a:lnTo>
                  <a:pt x="61840" y="51380"/>
                </a:lnTo>
                <a:lnTo>
                  <a:pt x="61870" y="51420"/>
                </a:lnTo>
                <a:lnTo>
                  <a:pt x="61900" y="51440"/>
                </a:lnTo>
                <a:lnTo>
                  <a:pt x="61940" y="51480"/>
                </a:lnTo>
                <a:lnTo>
                  <a:pt x="61970" y="51500"/>
                </a:lnTo>
                <a:lnTo>
                  <a:pt x="61990" y="51490"/>
                </a:lnTo>
                <a:lnTo>
                  <a:pt x="62000" y="51460"/>
                </a:lnTo>
                <a:lnTo>
                  <a:pt x="62050" y="51490"/>
                </a:lnTo>
                <a:lnTo>
                  <a:pt x="62080" y="51490"/>
                </a:lnTo>
                <a:lnTo>
                  <a:pt x="62100" y="51460"/>
                </a:lnTo>
                <a:lnTo>
                  <a:pt x="62120" y="51450"/>
                </a:lnTo>
                <a:lnTo>
                  <a:pt x="62130" y="51460"/>
                </a:lnTo>
                <a:lnTo>
                  <a:pt x="62140" y="51440"/>
                </a:lnTo>
                <a:lnTo>
                  <a:pt x="62140" y="51430"/>
                </a:lnTo>
                <a:lnTo>
                  <a:pt x="62150" y="51430"/>
                </a:lnTo>
                <a:lnTo>
                  <a:pt x="62170" y="51440"/>
                </a:lnTo>
                <a:lnTo>
                  <a:pt x="62230" y="51400"/>
                </a:lnTo>
                <a:lnTo>
                  <a:pt x="62260" y="51390"/>
                </a:lnTo>
                <a:lnTo>
                  <a:pt x="62280" y="51390"/>
                </a:lnTo>
                <a:lnTo>
                  <a:pt x="62290" y="51380"/>
                </a:lnTo>
                <a:lnTo>
                  <a:pt x="62350" y="51380"/>
                </a:lnTo>
                <a:lnTo>
                  <a:pt x="62380" y="51380"/>
                </a:lnTo>
                <a:lnTo>
                  <a:pt x="62420" y="51370"/>
                </a:lnTo>
                <a:lnTo>
                  <a:pt x="62430" y="51370"/>
                </a:lnTo>
                <a:lnTo>
                  <a:pt x="62470" y="51340"/>
                </a:lnTo>
                <a:lnTo>
                  <a:pt x="62480" y="51350"/>
                </a:lnTo>
                <a:lnTo>
                  <a:pt x="62500" y="51360"/>
                </a:lnTo>
                <a:lnTo>
                  <a:pt x="62520" y="51360"/>
                </a:lnTo>
                <a:lnTo>
                  <a:pt x="62560" y="51370"/>
                </a:lnTo>
                <a:lnTo>
                  <a:pt x="62590" y="51370"/>
                </a:lnTo>
                <a:lnTo>
                  <a:pt x="62630" y="51420"/>
                </a:lnTo>
                <a:lnTo>
                  <a:pt x="62610" y="51420"/>
                </a:lnTo>
                <a:lnTo>
                  <a:pt x="62600" y="51450"/>
                </a:lnTo>
                <a:lnTo>
                  <a:pt x="62610" y="51460"/>
                </a:lnTo>
                <a:lnTo>
                  <a:pt x="62630" y="51460"/>
                </a:lnTo>
                <a:lnTo>
                  <a:pt x="62640" y="51470"/>
                </a:lnTo>
                <a:lnTo>
                  <a:pt x="62650" y="51470"/>
                </a:lnTo>
                <a:lnTo>
                  <a:pt x="62660" y="51480"/>
                </a:lnTo>
                <a:lnTo>
                  <a:pt x="62720" y="51540"/>
                </a:lnTo>
                <a:lnTo>
                  <a:pt x="62730" y="51560"/>
                </a:lnTo>
                <a:lnTo>
                  <a:pt x="62770" y="51570"/>
                </a:lnTo>
                <a:lnTo>
                  <a:pt x="62790" y="51560"/>
                </a:lnTo>
                <a:lnTo>
                  <a:pt x="62790" y="51550"/>
                </a:lnTo>
                <a:lnTo>
                  <a:pt x="62800" y="51540"/>
                </a:lnTo>
                <a:lnTo>
                  <a:pt x="62800" y="51510"/>
                </a:lnTo>
                <a:lnTo>
                  <a:pt x="62810" y="51500"/>
                </a:lnTo>
                <a:lnTo>
                  <a:pt x="62820" y="51510"/>
                </a:lnTo>
                <a:lnTo>
                  <a:pt x="62850" y="51510"/>
                </a:lnTo>
                <a:lnTo>
                  <a:pt x="62910" y="51480"/>
                </a:lnTo>
                <a:lnTo>
                  <a:pt x="62920" y="51480"/>
                </a:lnTo>
                <a:lnTo>
                  <a:pt x="62940" y="51480"/>
                </a:lnTo>
                <a:lnTo>
                  <a:pt x="62970" y="51510"/>
                </a:lnTo>
                <a:lnTo>
                  <a:pt x="62990" y="51510"/>
                </a:lnTo>
                <a:lnTo>
                  <a:pt x="63040" y="51490"/>
                </a:lnTo>
                <a:lnTo>
                  <a:pt x="63070" y="51490"/>
                </a:lnTo>
                <a:lnTo>
                  <a:pt x="63110" y="51470"/>
                </a:lnTo>
                <a:lnTo>
                  <a:pt x="63150" y="51480"/>
                </a:lnTo>
                <a:lnTo>
                  <a:pt x="63180" y="51500"/>
                </a:lnTo>
                <a:lnTo>
                  <a:pt x="63220" y="51490"/>
                </a:lnTo>
                <a:lnTo>
                  <a:pt x="63240" y="51500"/>
                </a:lnTo>
                <a:lnTo>
                  <a:pt x="63260" y="51500"/>
                </a:lnTo>
                <a:lnTo>
                  <a:pt x="63290" y="51510"/>
                </a:lnTo>
                <a:lnTo>
                  <a:pt x="63370" y="51510"/>
                </a:lnTo>
                <a:lnTo>
                  <a:pt x="63400" y="51500"/>
                </a:lnTo>
                <a:lnTo>
                  <a:pt x="63410" y="51500"/>
                </a:lnTo>
                <a:lnTo>
                  <a:pt x="63400" y="51480"/>
                </a:lnTo>
                <a:lnTo>
                  <a:pt x="63410" y="51460"/>
                </a:lnTo>
                <a:lnTo>
                  <a:pt x="63420" y="51450"/>
                </a:lnTo>
                <a:lnTo>
                  <a:pt x="63540" y="51480"/>
                </a:lnTo>
                <a:lnTo>
                  <a:pt x="63560" y="51460"/>
                </a:lnTo>
                <a:lnTo>
                  <a:pt x="63580" y="51440"/>
                </a:lnTo>
                <a:lnTo>
                  <a:pt x="63630" y="51450"/>
                </a:lnTo>
                <a:lnTo>
                  <a:pt x="63670" y="51470"/>
                </a:lnTo>
                <a:lnTo>
                  <a:pt x="63680" y="51460"/>
                </a:lnTo>
                <a:lnTo>
                  <a:pt x="63700" y="51470"/>
                </a:lnTo>
                <a:lnTo>
                  <a:pt x="63700" y="51460"/>
                </a:lnTo>
                <a:lnTo>
                  <a:pt x="63710" y="51470"/>
                </a:lnTo>
                <a:lnTo>
                  <a:pt x="63740" y="51470"/>
                </a:lnTo>
                <a:lnTo>
                  <a:pt x="63770" y="51450"/>
                </a:lnTo>
                <a:lnTo>
                  <a:pt x="63770" y="51440"/>
                </a:lnTo>
                <a:lnTo>
                  <a:pt x="63780" y="51440"/>
                </a:lnTo>
                <a:lnTo>
                  <a:pt x="63800" y="51440"/>
                </a:lnTo>
                <a:lnTo>
                  <a:pt x="63820" y="51460"/>
                </a:lnTo>
                <a:lnTo>
                  <a:pt x="63840" y="51460"/>
                </a:lnTo>
                <a:lnTo>
                  <a:pt x="63860" y="51460"/>
                </a:lnTo>
                <a:lnTo>
                  <a:pt x="63900" y="51430"/>
                </a:lnTo>
                <a:lnTo>
                  <a:pt x="63910" y="51430"/>
                </a:lnTo>
                <a:lnTo>
                  <a:pt x="63930" y="51430"/>
                </a:lnTo>
                <a:lnTo>
                  <a:pt x="63950" y="51450"/>
                </a:lnTo>
                <a:lnTo>
                  <a:pt x="63940" y="51490"/>
                </a:lnTo>
                <a:lnTo>
                  <a:pt x="63870" y="51490"/>
                </a:lnTo>
                <a:lnTo>
                  <a:pt x="63810" y="51510"/>
                </a:lnTo>
                <a:lnTo>
                  <a:pt x="63770" y="51550"/>
                </a:lnTo>
                <a:lnTo>
                  <a:pt x="63740" y="51560"/>
                </a:lnTo>
                <a:lnTo>
                  <a:pt x="63700" y="51600"/>
                </a:lnTo>
                <a:lnTo>
                  <a:pt x="63650" y="51620"/>
                </a:lnTo>
                <a:lnTo>
                  <a:pt x="63640" y="51640"/>
                </a:lnTo>
                <a:lnTo>
                  <a:pt x="63610" y="51720"/>
                </a:lnTo>
                <a:lnTo>
                  <a:pt x="63540" y="51790"/>
                </a:lnTo>
                <a:lnTo>
                  <a:pt x="63500" y="51810"/>
                </a:lnTo>
                <a:lnTo>
                  <a:pt x="63490" y="51820"/>
                </a:lnTo>
                <a:lnTo>
                  <a:pt x="63470" y="51830"/>
                </a:lnTo>
                <a:lnTo>
                  <a:pt x="63450" y="51850"/>
                </a:lnTo>
                <a:lnTo>
                  <a:pt x="63410" y="51850"/>
                </a:lnTo>
                <a:lnTo>
                  <a:pt x="63390" y="51830"/>
                </a:lnTo>
                <a:lnTo>
                  <a:pt x="63360" y="51820"/>
                </a:lnTo>
                <a:lnTo>
                  <a:pt x="63310" y="51800"/>
                </a:lnTo>
                <a:lnTo>
                  <a:pt x="63290" y="51810"/>
                </a:lnTo>
                <a:lnTo>
                  <a:pt x="63210" y="51860"/>
                </a:lnTo>
                <a:lnTo>
                  <a:pt x="63190" y="51890"/>
                </a:lnTo>
                <a:lnTo>
                  <a:pt x="63200" y="51900"/>
                </a:lnTo>
                <a:lnTo>
                  <a:pt x="63200" y="51910"/>
                </a:lnTo>
                <a:lnTo>
                  <a:pt x="63150" y="51900"/>
                </a:lnTo>
                <a:lnTo>
                  <a:pt x="63140" y="51890"/>
                </a:lnTo>
                <a:lnTo>
                  <a:pt x="63120" y="51890"/>
                </a:lnTo>
                <a:lnTo>
                  <a:pt x="63110" y="51870"/>
                </a:lnTo>
                <a:lnTo>
                  <a:pt x="63090" y="51880"/>
                </a:lnTo>
                <a:lnTo>
                  <a:pt x="63080" y="51880"/>
                </a:lnTo>
                <a:lnTo>
                  <a:pt x="63050" y="51900"/>
                </a:lnTo>
                <a:lnTo>
                  <a:pt x="63010" y="51930"/>
                </a:lnTo>
                <a:lnTo>
                  <a:pt x="62990" y="51930"/>
                </a:lnTo>
                <a:lnTo>
                  <a:pt x="62980" y="51960"/>
                </a:lnTo>
                <a:lnTo>
                  <a:pt x="62980" y="51940"/>
                </a:lnTo>
                <a:lnTo>
                  <a:pt x="62980" y="51930"/>
                </a:lnTo>
                <a:lnTo>
                  <a:pt x="62970" y="51910"/>
                </a:lnTo>
                <a:lnTo>
                  <a:pt x="62960" y="51900"/>
                </a:lnTo>
                <a:lnTo>
                  <a:pt x="62930" y="51910"/>
                </a:lnTo>
                <a:lnTo>
                  <a:pt x="62910" y="51930"/>
                </a:lnTo>
                <a:lnTo>
                  <a:pt x="62910" y="51910"/>
                </a:lnTo>
                <a:lnTo>
                  <a:pt x="62880" y="51910"/>
                </a:lnTo>
                <a:lnTo>
                  <a:pt x="62830" y="51940"/>
                </a:lnTo>
                <a:lnTo>
                  <a:pt x="62820" y="51960"/>
                </a:lnTo>
                <a:lnTo>
                  <a:pt x="62770" y="52000"/>
                </a:lnTo>
                <a:lnTo>
                  <a:pt x="62760" y="52000"/>
                </a:lnTo>
                <a:lnTo>
                  <a:pt x="62750" y="51960"/>
                </a:lnTo>
                <a:lnTo>
                  <a:pt x="62700" y="51950"/>
                </a:lnTo>
                <a:lnTo>
                  <a:pt x="62700" y="51940"/>
                </a:lnTo>
                <a:lnTo>
                  <a:pt x="62690" y="51940"/>
                </a:lnTo>
                <a:lnTo>
                  <a:pt x="62680" y="51930"/>
                </a:lnTo>
                <a:lnTo>
                  <a:pt x="62660" y="51930"/>
                </a:lnTo>
                <a:lnTo>
                  <a:pt x="62610" y="51910"/>
                </a:lnTo>
                <a:lnTo>
                  <a:pt x="62570" y="51900"/>
                </a:lnTo>
                <a:lnTo>
                  <a:pt x="62540" y="51930"/>
                </a:lnTo>
                <a:lnTo>
                  <a:pt x="62500" y="52000"/>
                </a:lnTo>
                <a:lnTo>
                  <a:pt x="62530" y="52040"/>
                </a:lnTo>
                <a:lnTo>
                  <a:pt x="62590" y="52080"/>
                </a:lnTo>
                <a:lnTo>
                  <a:pt x="62610" y="52110"/>
                </a:lnTo>
                <a:lnTo>
                  <a:pt x="62610" y="52140"/>
                </a:lnTo>
                <a:lnTo>
                  <a:pt x="62610" y="52170"/>
                </a:lnTo>
                <a:lnTo>
                  <a:pt x="62620" y="52270"/>
                </a:lnTo>
                <a:lnTo>
                  <a:pt x="62630" y="52300"/>
                </a:lnTo>
                <a:lnTo>
                  <a:pt x="62660" y="52330"/>
                </a:lnTo>
                <a:lnTo>
                  <a:pt x="62660" y="52350"/>
                </a:lnTo>
                <a:lnTo>
                  <a:pt x="62690" y="52360"/>
                </a:lnTo>
                <a:lnTo>
                  <a:pt x="62710" y="52350"/>
                </a:lnTo>
                <a:lnTo>
                  <a:pt x="62780" y="52360"/>
                </a:lnTo>
                <a:lnTo>
                  <a:pt x="62810" y="52350"/>
                </a:lnTo>
                <a:lnTo>
                  <a:pt x="62840" y="52340"/>
                </a:lnTo>
                <a:lnTo>
                  <a:pt x="62860" y="52360"/>
                </a:lnTo>
                <a:lnTo>
                  <a:pt x="62890" y="52360"/>
                </a:lnTo>
                <a:lnTo>
                  <a:pt x="62900" y="52340"/>
                </a:lnTo>
                <a:lnTo>
                  <a:pt x="62920" y="52330"/>
                </a:lnTo>
                <a:lnTo>
                  <a:pt x="62960" y="52350"/>
                </a:lnTo>
                <a:lnTo>
                  <a:pt x="62980" y="52340"/>
                </a:lnTo>
                <a:lnTo>
                  <a:pt x="62990" y="52350"/>
                </a:lnTo>
                <a:lnTo>
                  <a:pt x="62970" y="52360"/>
                </a:lnTo>
                <a:lnTo>
                  <a:pt x="62990" y="52370"/>
                </a:lnTo>
                <a:lnTo>
                  <a:pt x="62990" y="52400"/>
                </a:lnTo>
                <a:lnTo>
                  <a:pt x="63000" y="52420"/>
                </a:lnTo>
                <a:lnTo>
                  <a:pt x="62990" y="52440"/>
                </a:lnTo>
                <a:lnTo>
                  <a:pt x="62980" y="52440"/>
                </a:lnTo>
                <a:lnTo>
                  <a:pt x="62930" y="52430"/>
                </a:lnTo>
                <a:lnTo>
                  <a:pt x="62920" y="52450"/>
                </a:lnTo>
                <a:lnTo>
                  <a:pt x="62910" y="52430"/>
                </a:lnTo>
                <a:lnTo>
                  <a:pt x="62900" y="52430"/>
                </a:lnTo>
                <a:lnTo>
                  <a:pt x="62880" y="52430"/>
                </a:lnTo>
                <a:lnTo>
                  <a:pt x="62830" y="52480"/>
                </a:lnTo>
                <a:lnTo>
                  <a:pt x="62820" y="52510"/>
                </a:lnTo>
                <a:lnTo>
                  <a:pt x="62820" y="52550"/>
                </a:lnTo>
                <a:lnTo>
                  <a:pt x="62810" y="52550"/>
                </a:lnTo>
                <a:lnTo>
                  <a:pt x="62780" y="52560"/>
                </a:lnTo>
                <a:lnTo>
                  <a:pt x="62770" y="52560"/>
                </a:lnTo>
                <a:lnTo>
                  <a:pt x="62750" y="52570"/>
                </a:lnTo>
                <a:lnTo>
                  <a:pt x="62710" y="52560"/>
                </a:lnTo>
                <a:lnTo>
                  <a:pt x="62700" y="52570"/>
                </a:lnTo>
                <a:lnTo>
                  <a:pt x="62720" y="52580"/>
                </a:lnTo>
                <a:lnTo>
                  <a:pt x="62700" y="52600"/>
                </a:lnTo>
                <a:lnTo>
                  <a:pt x="62680" y="52590"/>
                </a:lnTo>
                <a:lnTo>
                  <a:pt x="62670" y="52570"/>
                </a:lnTo>
                <a:lnTo>
                  <a:pt x="62650" y="52570"/>
                </a:lnTo>
                <a:lnTo>
                  <a:pt x="62650" y="52550"/>
                </a:lnTo>
                <a:lnTo>
                  <a:pt x="62630" y="52530"/>
                </a:lnTo>
                <a:lnTo>
                  <a:pt x="62600" y="52530"/>
                </a:lnTo>
                <a:lnTo>
                  <a:pt x="62570" y="52510"/>
                </a:lnTo>
                <a:lnTo>
                  <a:pt x="62530" y="52510"/>
                </a:lnTo>
                <a:lnTo>
                  <a:pt x="62500" y="52510"/>
                </a:lnTo>
                <a:lnTo>
                  <a:pt x="62480" y="52500"/>
                </a:lnTo>
                <a:lnTo>
                  <a:pt x="62470" y="52470"/>
                </a:lnTo>
                <a:lnTo>
                  <a:pt x="62420" y="52470"/>
                </a:lnTo>
                <a:lnTo>
                  <a:pt x="62400" y="52450"/>
                </a:lnTo>
                <a:lnTo>
                  <a:pt x="62370" y="52450"/>
                </a:lnTo>
                <a:lnTo>
                  <a:pt x="62350" y="52450"/>
                </a:lnTo>
                <a:lnTo>
                  <a:pt x="62340" y="52420"/>
                </a:lnTo>
                <a:lnTo>
                  <a:pt x="62320" y="52400"/>
                </a:lnTo>
                <a:lnTo>
                  <a:pt x="62290" y="52390"/>
                </a:lnTo>
                <a:lnTo>
                  <a:pt x="62200" y="52360"/>
                </a:lnTo>
                <a:lnTo>
                  <a:pt x="62100" y="52340"/>
                </a:lnTo>
                <a:lnTo>
                  <a:pt x="62000" y="52350"/>
                </a:lnTo>
                <a:lnTo>
                  <a:pt x="61950" y="52340"/>
                </a:lnTo>
                <a:lnTo>
                  <a:pt x="61890" y="52310"/>
                </a:lnTo>
                <a:lnTo>
                  <a:pt x="61830" y="52310"/>
                </a:lnTo>
                <a:lnTo>
                  <a:pt x="61820" y="52290"/>
                </a:lnTo>
                <a:lnTo>
                  <a:pt x="61810" y="52260"/>
                </a:lnTo>
                <a:lnTo>
                  <a:pt x="61790" y="52250"/>
                </a:lnTo>
                <a:lnTo>
                  <a:pt x="61760" y="52190"/>
                </a:lnTo>
                <a:lnTo>
                  <a:pt x="61700" y="52130"/>
                </a:lnTo>
                <a:lnTo>
                  <a:pt x="61660" y="52110"/>
                </a:lnTo>
                <a:lnTo>
                  <a:pt x="61650" y="52080"/>
                </a:lnTo>
                <a:lnTo>
                  <a:pt x="61600" y="52040"/>
                </a:lnTo>
                <a:lnTo>
                  <a:pt x="61540" y="51970"/>
                </a:lnTo>
                <a:lnTo>
                  <a:pt x="61510" y="51950"/>
                </a:lnTo>
                <a:lnTo>
                  <a:pt x="61480" y="51960"/>
                </a:lnTo>
                <a:lnTo>
                  <a:pt x="61460" y="51960"/>
                </a:lnTo>
                <a:lnTo>
                  <a:pt x="61440" y="51960"/>
                </a:lnTo>
                <a:lnTo>
                  <a:pt x="61430" y="51950"/>
                </a:lnTo>
                <a:lnTo>
                  <a:pt x="61430" y="51960"/>
                </a:lnTo>
                <a:lnTo>
                  <a:pt x="61420" y="51960"/>
                </a:lnTo>
                <a:lnTo>
                  <a:pt x="61400" y="51930"/>
                </a:lnTo>
                <a:lnTo>
                  <a:pt x="61370" y="51910"/>
                </a:lnTo>
                <a:lnTo>
                  <a:pt x="61350" y="51890"/>
                </a:lnTo>
                <a:lnTo>
                  <a:pt x="61320" y="51850"/>
                </a:lnTo>
                <a:lnTo>
                  <a:pt x="61270" y="51790"/>
                </a:lnTo>
                <a:lnTo>
                  <a:pt x="61250" y="51730"/>
                </a:lnTo>
                <a:lnTo>
                  <a:pt x="61230" y="51720"/>
                </a:lnTo>
                <a:lnTo>
                  <a:pt x="61240" y="51700"/>
                </a:lnTo>
                <a:lnTo>
                  <a:pt x="61230" y="51700"/>
                </a:lnTo>
                <a:lnTo>
                  <a:pt x="61240" y="51650"/>
                </a:lnTo>
                <a:lnTo>
                  <a:pt x="61250" y="51640"/>
                </a:lnTo>
                <a:lnTo>
                  <a:pt x="61250" y="51620"/>
                </a:lnTo>
                <a:lnTo>
                  <a:pt x="61230" y="51610"/>
                </a:lnTo>
                <a:lnTo>
                  <a:pt x="61240" y="51570"/>
                </a:lnTo>
                <a:lnTo>
                  <a:pt x="61250" y="51550"/>
                </a:lnTo>
                <a:lnTo>
                  <a:pt x="61270" y="51540"/>
                </a:lnTo>
                <a:lnTo>
                  <a:pt x="61300" y="51490"/>
                </a:lnTo>
                <a:lnTo>
                  <a:pt x="61290" y="51460"/>
                </a:lnTo>
                <a:lnTo>
                  <a:pt x="61300" y="51450"/>
                </a:lnTo>
                <a:lnTo>
                  <a:pt x="61340" y="51430"/>
                </a:lnTo>
                <a:lnTo>
                  <a:pt x="61360" y="51410"/>
                </a:lnTo>
                <a:lnTo>
                  <a:pt x="61410" y="51410"/>
                </a:lnTo>
                <a:lnTo>
                  <a:pt x="61420" y="51400"/>
                </a:lnTo>
                <a:lnTo>
                  <a:pt x="61440" y="51390"/>
                </a:lnTo>
                <a:lnTo>
                  <a:pt x="61470" y="51370"/>
                </a:lnTo>
                <a:lnTo>
                  <a:pt x="61500" y="51380"/>
                </a:lnTo>
                <a:lnTo>
                  <a:pt x="61510" y="51380"/>
                </a:lnTo>
                <a:lnTo>
                  <a:pt x="61530" y="51400"/>
                </a:lnTo>
                <a:lnTo>
                  <a:pt x="61570" y="51390"/>
                </a:lnTo>
                <a:lnTo>
                  <a:pt x="61590" y="51400"/>
                </a:lnTo>
                <a:lnTo>
                  <a:pt x="61610" y="51390"/>
                </a:lnTo>
                <a:lnTo>
                  <a:pt x="61610" y="51380"/>
                </a:lnTo>
                <a:lnTo>
                  <a:pt x="61600" y="51350"/>
                </a:lnTo>
                <a:lnTo>
                  <a:pt x="61610" y="51330"/>
                </a:lnTo>
                <a:lnTo>
                  <a:pt x="61640" y="51320"/>
                </a:lnTo>
                <a:lnTo>
                  <a:pt x="61670" y="51350"/>
                </a:lnTo>
                <a:lnTo>
                  <a:pt x="61700" y="51350"/>
                </a:lnTo>
                <a:lnTo>
                  <a:pt x="61730" y="51340"/>
                </a:lnTo>
                <a:lnTo>
                  <a:pt x="61750" y="51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