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Baie Lazare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Baie Laz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930" y="89430"/>
                </a:moveTo>
                <a:lnTo>
                  <a:pt x="42940" y="89430"/>
                </a:lnTo>
                <a:lnTo>
                  <a:pt x="42960" y="89430"/>
                </a:lnTo>
                <a:lnTo>
                  <a:pt x="42990" y="89440"/>
                </a:lnTo>
                <a:lnTo>
                  <a:pt x="43030" y="89440"/>
                </a:lnTo>
                <a:lnTo>
                  <a:pt x="43060" y="89440"/>
                </a:lnTo>
                <a:lnTo>
                  <a:pt x="43090" y="89450"/>
                </a:lnTo>
                <a:lnTo>
                  <a:pt x="43120" y="89450"/>
                </a:lnTo>
                <a:lnTo>
                  <a:pt x="43150" y="89460"/>
                </a:lnTo>
                <a:lnTo>
                  <a:pt x="43180" y="89460"/>
                </a:lnTo>
                <a:lnTo>
                  <a:pt x="43200" y="89460"/>
                </a:lnTo>
                <a:lnTo>
                  <a:pt x="43220" y="89460"/>
                </a:lnTo>
                <a:lnTo>
                  <a:pt x="43240" y="89480"/>
                </a:lnTo>
                <a:lnTo>
                  <a:pt x="43260" y="89500"/>
                </a:lnTo>
                <a:lnTo>
                  <a:pt x="43280" y="89520"/>
                </a:lnTo>
                <a:lnTo>
                  <a:pt x="43290" y="89530"/>
                </a:lnTo>
                <a:lnTo>
                  <a:pt x="43300" y="89520"/>
                </a:lnTo>
                <a:lnTo>
                  <a:pt x="43320" y="89510"/>
                </a:lnTo>
                <a:lnTo>
                  <a:pt x="43320" y="89530"/>
                </a:lnTo>
                <a:lnTo>
                  <a:pt x="43330" y="89550"/>
                </a:lnTo>
                <a:lnTo>
                  <a:pt x="43340" y="89560"/>
                </a:lnTo>
                <a:lnTo>
                  <a:pt x="43350" y="89540"/>
                </a:lnTo>
                <a:lnTo>
                  <a:pt x="43360" y="89530"/>
                </a:lnTo>
                <a:lnTo>
                  <a:pt x="43380" y="89530"/>
                </a:lnTo>
                <a:lnTo>
                  <a:pt x="43390" y="89550"/>
                </a:lnTo>
                <a:lnTo>
                  <a:pt x="43410" y="89570"/>
                </a:lnTo>
                <a:lnTo>
                  <a:pt x="43440" y="89590"/>
                </a:lnTo>
                <a:lnTo>
                  <a:pt x="43470" y="89600"/>
                </a:lnTo>
                <a:lnTo>
                  <a:pt x="43500" y="89620"/>
                </a:lnTo>
                <a:lnTo>
                  <a:pt x="43530" y="89640"/>
                </a:lnTo>
                <a:lnTo>
                  <a:pt x="43550" y="89650"/>
                </a:lnTo>
                <a:lnTo>
                  <a:pt x="43570" y="89660"/>
                </a:lnTo>
                <a:lnTo>
                  <a:pt x="43590" y="89670"/>
                </a:lnTo>
                <a:lnTo>
                  <a:pt x="43620" y="89690"/>
                </a:lnTo>
                <a:lnTo>
                  <a:pt x="43630" y="89690"/>
                </a:lnTo>
                <a:lnTo>
                  <a:pt x="43620" y="89710"/>
                </a:lnTo>
                <a:lnTo>
                  <a:pt x="43610" y="89710"/>
                </a:lnTo>
                <a:lnTo>
                  <a:pt x="43600" y="89720"/>
                </a:lnTo>
                <a:lnTo>
                  <a:pt x="43600" y="89730"/>
                </a:lnTo>
                <a:lnTo>
                  <a:pt x="43610" y="89730"/>
                </a:lnTo>
                <a:lnTo>
                  <a:pt x="43650" y="89730"/>
                </a:lnTo>
                <a:lnTo>
                  <a:pt x="43670" y="89720"/>
                </a:lnTo>
                <a:lnTo>
                  <a:pt x="43680" y="89710"/>
                </a:lnTo>
                <a:lnTo>
                  <a:pt x="43690" y="89700"/>
                </a:lnTo>
                <a:lnTo>
                  <a:pt x="43680" y="89690"/>
                </a:lnTo>
                <a:lnTo>
                  <a:pt x="43670" y="89680"/>
                </a:lnTo>
                <a:lnTo>
                  <a:pt x="43670" y="89670"/>
                </a:lnTo>
                <a:lnTo>
                  <a:pt x="43690" y="89670"/>
                </a:lnTo>
                <a:lnTo>
                  <a:pt x="43710" y="89670"/>
                </a:lnTo>
                <a:lnTo>
                  <a:pt x="43750" y="89670"/>
                </a:lnTo>
                <a:lnTo>
                  <a:pt x="43770" y="89680"/>
                </a:lnTo>
                <a:lnTo>
                  <a:pt x="43790" y="89700"/>
                </a:lnTo>
                <a:lnTo>
                  <a:pt x="43800" y="89690"/>
                </a:lnTo>
                <a:lnTo>
                  <a:pt x="43810" y="89670"/>
                </a:lnTo>
                <a:lnTo>
                  <a:pt x="43830" y="89660"/>
                </a:lnTo>
                <a:lnTo>
                  <a:pt x="43830" y="89680"/>
                </a:lnTo>
                <a:lnTo>
                  <a:pt x="43820" y="89710"/>
                </a:lnTo>
                <a:lnTo>
                  <a:pt x="43820" y="89730"/>
                </a:lnTo>
                <a:lnTo>
                  <a:pt x="43820" y="89750"/>
                </a:lnTo>
                <a:lnTo>
                  <a:pt x="43810" y="89780"/>
                </a:lnTo>
                <a:lnTo>
                  <a:pt x="43810" y="89810"/>
                </a:lnTo>
                <a:lnTo>
                  <a:pt x="43800" y="89850"/>
                </a:lnTo>
                <a:lnTo>
                  <a:pt x="43790" y="89900"/>
                </a:lnTo>
                <a:lnTo>
                  <a:pt x="43790" y="89950"/>
                </a:lnTo>
                <a:lnTo>
                  <a:pt x="43800" y="89990"/>
                </a:lnTo>
                <a:lnTo>
                  <a:pt x="43800" y="90010"/>
                </a:lnTo>
                <a:lnTo>
                  <a:pt x="43810" y="90040"/>
                </a:lnTo>
                <a:lnTo>
                  <a:pt x="43830" y="90070"/>
                </a:lnTo>
                <a:lnTo>
                  <a:pt x="43830" y="90090"/>
                </a:lnTo>
                <a:lnTo>
                  <a:pt x="43830" y="90120"/>
                </a:lnTo>
                <a:lnTo>
                  <a:pt x="43850" y="90140"/>
                </a:lnTo>
                <a:lnTo>
                  <a:pt x="43860" y="90170"/>
                </a:lnTo>
                <a:lnTo>
                  <a:pt x="43870" y="90200"/>
                </a:lnTo>
                <a:lnTo>
                  <a:pt x="43870" y="90210"/>
                </a:lnTo>
                <a:lnTo>
                  <a:pt x="43870" y="90260"/>
                </a:lnTo>
                <a:lnTo>
                  <a:pt x="43890" y="90290"/>
                </a:lnTo>
                <a:lnTo>
                  <a:pt x="43930" y="90320"/>
                </a:lnTo>
                <a:lnTo>
                  <a:pt x="43970" y="90360"/>
                </a:lnTo>
                <a:lnTo>
                  <a:pt x="44010" y="90390"/>
                </a:lnTo>
                <a:lnTo>
                  <a:pt x="44030" y="90420"/>
                </a:lnTo>
                <a:lnTo>
                  <a:pt x="44060" y="90480"/>
                </a:lnTo>
                <a:lnTo>
                  <a:pt x="44100" y="90540"/>
                </a:lnTo>
                <a:lnTo>
                  <a:pt x="44120" y="90590"/>
                </a:lnTo>
                <a:lnTo>
                  <a:pt x="44140" y="90610"/>
                </a:lnTo>
                <a:lnTo>
                  <a:pt x="44170" y="90670"/>
                </a:lnTo>
                <a:lnTo>
                  <a:pt x="44170" y="90710"/>
                </a:lnTo>
                <a:lnTo>
                  <a:pt x="44220" y="90820"/>
                </a:lnTo>
                <a:lnTo>
                  <a:pt x="44250" y="90870"/>
                </a:lnTo>
                <a:lnTo>
                  <a:pt x="44260" y="90910"/>
                </a:lnTo>
                <a:lnTo>
                  <a:pt x="44280" y="90950"/>
                </a:lnTo>
                <a:lnTo>
                  <a:pt x="44300" y="90980"/>
                </a:lnTo>
                <a:lnTo>
                  <a:pt x="44270" y="90990"/>
                </a:lnTo>
                <a:lnTo>
                  <a:pt x="44280" y="91010"/>
                </a:lnTo>
                <a:lnTo>
                  <a:pt x="44290" y="91030"/>
                </a:lnTo>
                <a:lnTo>
                  <a:pt x="44290" y="91050"/>
                </a:lnTo>
                <a:lnTo>
                  <a:pt x="44280" y="91040"/>
                </a:lnTo>
                <a:lnTo>
                  <a:pt x="44270" y="91030"/>
                </a:lnTo>
                <a:lnTo>
                  <a:pt x="44250" y="91020"/>
                </a:lnTo>
                <a:lnTo>
                  <a:pt x="44230" y="91020"/>
                </a:lnTo>
                <a:lnTo>
                  <a:pt x="44210" y="91020"/>
                </a:lnTo>
                <a:lnTo>
                  <a:pt x="44200" y="91020"/>
                </a:lnTo>
                <a:lnTo>
                  <a:pt x="44180" y="91020"/>
                </a:lnTo>
                <a:lnTo>
                  <a:pt x="44170" y="91020"/>
                </a:lnTo>
                <a:lnTo>
                  <a:pt x="44160" y="91030"/>
                </a:lnTo>
                <a:lnTo>
                  <a:pt x="44140" y="91020"/>
                </a:lnTo>
                <a:lnTo>
                  <a:pt x="44130" y="91030"/>
                </a:lnTo>
                <a:lnTo>
                  <a:pt x="44120" y="91030"/>
                </a:lnTo>
                <a:lnTo>
                  <a:pt x="44110" y="91030"/>
                </a:lnTo>
                <a:lnTo>
                  <a:pt x="44100" y="91030"/>
                </a:lnTo>
                <a:lnTo>
                  <a:pt x="44090" y="91010"/>
                </a:lnTo>
                <a:lnTo>
                  <a:pt x="44080" y="91010"/>
                </a:lnTo>
                <a:lnTo>
                  <a:pt x="44070" y="91000"/>
                </a:lnTo>
                <a:lnTo>
                  <a:pt x="44070" y="91010"/>
                </a:lnTo>
                <a:lnTo>
                  <a:pt x="44060" y="91030"/>
                </a:lnTo>
                <a:lnTo>
                  <a:pt x="44060" y="91040"/>
                </a:lnTo>
                <a:lnTo>
                  <a:pt x="44050" y="91050"/>
                </a:lnTo>
                <a:lnTo>
                  <a:pt x="44050" y="91070"/>
                </a:lnTo>
                <a:lnTo>
                  <a:pt x="44040" y="91080"/>
                </a:lnTo>
                <a:lnTo>
                  <a:pt x="44030" y="91090"/>
                </a:lnTo>
                <a:lnTo>
                  <a:pt x="44040" y="91100"/>
                </a:lnTo>
                <a:lnTo>
                  <a:pt x="44060" y="91110"/>
                </a:lnTo>
                <a:lnTo>
                  <a:pt x="44070" y="91130"/>
                </a:lnTo>
                <a:lnTo>
                  <a:pt x="44070" y="91160"/>
                </a:lnTo>
                <a:lnTo>
                  <a:pt x="44090" y="91180"/>
                </a:lnTo>
                <a:lnTo>
                  <a:pt x="44100" y="91210"/>
                </a:lnTo>
                <a:lnTo>
                  <a:pt x="44110" y="91230"/>
                </a:lnTo>
                <a:lnTo>
                  <a:pt x="44120" y="91250"/>
                </a:lnTo>
                <a:lnTo>
                  <a:pt x="44140" y="91270"/>
                </a:lnTo>
                <a:lnTo>
                  <a:pt x="44150" y="91290"/>
                </a:lnTo>
                <a:lnTo>
                  <a:pt x="44170" y="91300"/>
                </a:lnTo>
                <a:lnTo>
                  <a:pt x="44190" y="91320"/>
                </a:lnTo>
                <a:lnTo>
                  <a:pt x="44210" y="91340"/>
                </a:lnTo>
                <a:lnTo>
                  <a:pt x="44200" y="91360"/>
                </a:lnTo>
                <a:lnTo>
                  <a:pt x="44200" y="91380"/>
                </a:lnTo>
                <a:lnTo>
                  <a:pt x="44210" y="91390"/>
                </a:lnTo>
                <a:lnTo>
                  <a:pt x="44230" y="91410"/>
                </a:lnTo>
                <a:lnTo>
                  <a:pt x="44250" y="91420"/>
                </a:lnTo>
                <a:lnTo>
                  <a:pt x="44270" y="91430"/>
                </a:lnTo>
                <a:lnTo>
                  <a:pt x="44290" y="91450"/>
                </a:lnTo>
                <a:lnTo>
                  <a:pt x="44300" y="91480"/>
                </a:lnTo>
                <a:lnTo>
                  <a:pt x="44320" y="91500"/>
                </a:lnTo>
                <a:lnTo>
                  <a:pt x="44330" y="91520"/>
                </a:lnTo>
                <a:lnTo>
                  <a:pt x="44340" y="91540"/>
                </a:lnTo>
                <a:lnTo>
                  <a:pt x="44350" y="91570"/>
                </a:lnTo>
                <a:lnTo>
                  <a:pt x="44350" y="91600"/>
                </a:lnTo>
                <a:lnTo>
                  <a:pt x="44360" y="91610"/>
                </a:lnTo>
                <a:lnTo>
                  <a:pt x="44370" y="91640"/>
                </a:lnTo>
                <a:lnTo>
                  <a:pt x="44390" y="91650"/>
                </a:lnTo>
                <a:lnTo>
                  <a:pt x="44390" y="91660"/>
                </a:lnTo>
                <a:lnTo>
                  <a:pt x="44400" y="91670"/>
                </a:lnTo>
                <a:lnTo>
                  <a:pt x="44390" y="91690"/>
                </a:lnTo>
                <a:lnTo>
                  <a:pt x="44390" y="91700"/>
                </a:lnTo>
                <a:lnTo>
                  <a:pt x="44390" y="91710"/>
                </a:lnTo>
                <a:lnTo>
                  <a:pt x="44400" y="91740"/>
                </a:lnTo>
                <a:lnTo>
                  <a:pt x="44410" y="91750"/>
                </a:lnTo>
                <a:lnTo>
                  <a:pt x="44390" y="91780"/>
                </a:lnTo>
                <a:lnTo>
                  <a:pt x="44390" y="91790"/>
                </a:lnTo>
                <a:lnTo>
                  <a:pt x="44370" y="91800"/>
                </a:lnTo>
                <a:lnTo>
                  <a:pt x="44380" y="91810"/>
                </a:lnTo>
                <a:lnTo>
                  <a:pt x="44380" y="91820"/>
                </a:lnTo>
                <a:lnTo>
                  <a:pt x="44360" y="91840"/>
                </a:lnTo>
                <a:lnTo>
                  <a:pt x="44340" y="91850"/>
                </a:lnTo>
                <a:lnTo>
                  <a:pt x="44330" y="91860"/>
                </a:lnTo>
                <a:lnTo>
                  <a:pt x="44330" y="91880"/>
                </a:lnTo>
                <a:lnTo>
                  <a:pt x="44330" y="91900"/>
                </a:lnTo>
                <a:lnTo>
                  <a:pt x="44340" y="91900"/>
                </a:lnTo>
                <a:lnTo>
                  <a:pt x="44370" y="91910"/>
                </a:lnTo>
                <a:lnTo>
                  <a:pt x="44400" y="91980"/>
                </a:lnTo>
                <a:lnTo>
                  <a:pt x="44410" y="92000"/>
                </a:lnTo>
                <a:lnTo>
                  <a:pt x="44420" y="92020"/>
                </a:lnTo>
                <a:lnTo>
                  <a:pt x="44430" y="92050"/>
                </a:lnTo>
                <a:lnTo>
                  <a:pt x="44450" y="92080"/>
                </a:lnTo>
                <a:lnTo>
                  <a:pt x="44460" y="92120"/>
                </a:lnTo>
                <a:lnTo>
                  <a:pt x="44420" y="92120"/>
                </a:lnTo>
                <a:lnTo>
                  <a:pt x="44400" y="92130"/>
                </a:lnTo>
                <a:lnTo>
                  <a:pt x="44390" y="92150"/>
                </a:lnTo>
                <a:lnTo>
                  <a:pt x="44390" y="92160"/>
                </a:lnTo>
                <a:lnTo>
                  <a:pt x="44400" y="92180"/>
                </a:lnTo>
                <a:lnTo>
                  <a:pt x="44420" y="92200"/>
                </a:lnTo>
                <a:lnTo>
                  <a:pt x="44460" y="92220"/>
                </a:lnTo>
                <a:lnTo>
                  <a:pt x="44490" y="92240"/>
                </a:lnTo>
                <a:lnTo>
                  <a:pt x="44530" y="92270"/>
                </a:lnTo>
                <a:lnTo>
                  <a:pt x="44650" y="92340"/>
                </a:lnTo>
                <a:lnTo>
                  <a:pt x="44130" y="92200"/>
                </a:lnTo>
                <a:lnTo>
                  <a:pt x="44020" y="92180"/>
                </a:lnTo>
                <a:lnTo>
                  <a:pt x="43860" y="92140"/>
                </a:lnTo>
                <a:lnTo>
                  <a:pt x="43610" y="92070"/>
                </a:lnTo>
                <a:lnTo>
                  <a:pt x="43390" y="92060"/>
                </a:lnTo>
                <a:lnTo>
                  <a:pt x="43150" y="92040"/>
                </a:lnTo>
                <a:lnTo>
                  <a:pt x="42940" y="92040"/>
                </a:lnTo>
                <a:lnTo>
                  <a:pt x="42890" y="92030"/>
                </a:lnTo>
                <a:lnTo>
                  <a:pt x="42840" y="92030"/>
                </a:lnTo>
                <a:lnTo>
                  <a:pt x="42760" y="92040"/>
                </a:lnTo>
                <a:lnTo>
                  <a:pt x="42200" y="92110"/>
                </a:lnTo>
                <a:lnTo>
                  <a:pt x="42200" y="92100"/>
                </a:lnTo>
                <a:lnTo>
                  <a:pt x="42200" y="92090"/>
                </a:lnTo>
                <a:lnTo>
                  <a:pt x="42210" y="92090"/>
                </a:lnTo>
                <a:lnTo>
                  <a:pt x="42210" y="92080"/>
                </a:lnTo>
                <a:lnTo>
                  <a:pt x="42220" y="92080"/>
                </a:lnTo>
                <a:lnTo>
                  <a:pt x="42220" y="92070"/>
                </a:lnTo>
                <a:lnTo>
                  <a:pt x="42220" y="92080"/>
                </a:lnTo>
                <a:lnTo>
                  <a:pt x="42220" y="92070"/>
                </a:lnTo>
                <a:lnTo>
                  <a:pt x="42230" y="92070"/>
                </a:lnTo>
                <a:lnTo>
                  <a:pt x="42240" y="92070"/>
                </a:lnTo>
                <a:lnTo>
                  <a:pt x="42240" y="92060"/>
                </a:lnTo>
                <a:lnTo>
                  <a:pt x="42250" y="92060"/>
                </a:lnTo>
                <a:lnTo>
                  <a:pt x="42260" y="92060"/>
                </a:lnTo>
                <a:lnTo>
                  <a:pt x="42270" y="92060"/>
                </a:lnTo>
                <a:lnTo>
                  <a:pt x="42280" y="92060"/>
                </a:lnTo>
                <a:lnTo>
                  <a:pt x="42280" y="92050"/>
                </a:lnTo>
                <a:lnTo>
                  <a:pt x="42290" y="92050"/>
                </a:lnTo>
                <a:lnTo>
                  <a:pt x="42290" y="92040"/>
                </a:lnTo>
                <a:lnTo>
                  <a:pt x="42290" y="92050"/>
                </a:lnTo>
                <a:lnTo>
                  <a:pt x="42300" y="92050"/>
                </a:lnTo>
                <a:lnTo>
                  <a:pt x="42310" y="92050"/>
                </a:lnTo>
                <a:lnTo>
                  <a:pt x="42310" y="92040"/>
                </a:lnTo>
                <a:lnTo>
                  <a:pt x="42320" y="92040"/>
                </a:lnTo>
                <a:lnTo>
                  <a:pt x="42330" y="92040"/>
                </a:lnTo>
                <a:lnTo>
                  <a:pt x="42330" y="92030"/>
                </a:lnTo>
                <a:lnTo>
                  <a:pt x="42340" y="92030"/>
                </a:lnTo>
                <a:lnTo>
                  <a:pt x="42340" y="92020"/>
                </a:lnTo>
                <a:lnTo>
                  <a:pt x="42350" y="92020"/>
                </a:lnTo>
                <a:lnTo>
                  <a:pt x="42350" y="92010"/>
                </a:lnTo>
                <a:lnTo>
                  <a:pt x="42350" y="92000"/>
                </a:lnTo>
                <a:lnTo>
                  <a:pt x="42350" y="91990"/>
                </a:lnTo>
                <a:lnTo>
                  <a:pt x="42360" y="91990"/>
                </a:lnTo>
                <a:lnTo>
                  <a:pt x="42360" y="91980"/>
                </a:lnTo>
                <a:lnTo>
                  <a:pt x="42360" y="91970"/>
                </a:lnTo>
                <a:lnTo>
                  <a:pt x="42360" y="91980"/>
                </a:lnTo>
                <a:lnTo>
                  <a:pt x="42370" y="91980"/>
                </a:lnTo>
                <a:lnTo>
                  <a:pt x="42380" y="91980"/>
                </a:lnTo>
                <a:lnTo>
                  <a:pt x="42390" y="91980"/>
                </a:lnTo>
                <a:lnTo>
                  <a:pt x="42400" y="91980"/>
                </a:lnTo>
                <a:lnTo>
                  <a:pt x="42410" y="91980"/>
                </a:lnTo>
                <a:lnTo>
                  <a:pt x="42420" y="91980"/>
                </a:lnTo>
                <a:lnTo>
                  <a:pt x="42430" y="91980"/>
                </a:lnTo>
                <a:lnTo>
                  <a:pt x="42440" y="91980"/>
                </a:lnTo>
                <a:lnTo>
                  <a:pt x="42440" y="91990"/>
                </a:lnTo>
                <a:lnTo>
                  <a:pt x="42450" y="91990"/>
                </a:lnTo>
                <a:lnTo>
                  <a:pt x="42460" y="91990"/>
                </a:lnTo>
                <a:lnTo>
                  <a:pt x="42470" y="91990"/>
                </a:lnTo>
                <a:lnTo>
                  <a:pt x="42470" y="91980"/>
                </a:lnTo>
                <a:lnTo>
                  <a:pt x="42480" y="91980"/>
                </a:lnTo>
                <a:lnTo>
                  <a:pt x="42480" y="91970"/>
                </a:lnTo>
                <a:lnTo>
                  <a:pt x="42480" y="91960"/>
                </a:lnTo>
                <a:lnTo>
                  <a:pt x="42490" y="91960"/>
                </a:lnTo>
                <a:lnTo>
                  <a:pt x="42490" y="91950"/>
                </a:lnTo>
                <a:lnTo>
                  <a:pt x="42490" y="91940"/>
                </a:lnTo>
                <a:lnTo>
                  <a:pt x="42490" y="91930"/>
                </a:lnTo>
                <a:lnTo>
                  <a:pt x="42490" y="91920"/>
                </a:lnTo>
                <a:lnTo>
                  <a:pt x="42490" y="91910"/>
                </a:lnTo>
                <a:lnTo>
                  <a:pt x="42490" y="91900"/>
                </a:lnTo>
                <a:lnTo>
                  <a:pt x="42490" y="91890"/>
                </a:lnTo>
                <a:lnTo>
                  <a:pt x="42490" y="91880"/>
                </a:lnTo>
                <a:lnTo>
                  <a:pt x="42490" y="91870"/>
                </a:lnTo>
                <a:lnTo>
                  <a:pt x="42490" y="91860"/>
                </a:lnTo>
                <a:lnTo>
                  <a:pt x="42490" y="91850"/>
                </a:lnTo>
                <a:lnTo>
                  <a:pt x="42490" y="91840"/>
                </a:lnTo>
                <a:lnTo>
                  <a:pt x="42490" y="91830"/>
                </a:lnTo>
                <a:lnTo>
                  <a:pt x="42490" y="91820"/>
                </a:lnTo>
                <a:lnTo>
                  <a:pt x="42490" y="91810"/>
                </a:lnTo>
                <a:lnTo>
                  <a:pt x="42490" y="91800"/>
                </a:lnTo>
                <a:lnTo>
                  <a:pt x="42490" y="91790"/>
                </a:lnTo>
                <a:lnTo>
                  <a:pt x="42490" y="91780"/>
                </a:lnTo>
                <a:lnTo>
                  <a:pt x="42490" y="91770"/>
                </a:lnTo>
                <a:lnTo>
                  <a:pt x="42490" y="91760"/>
                </a:lnTo>
                <a:lnTo>
                  <a:pt x="42490" y="91750"/>
                </a:lnTo>
                <a:lnTo>
                  <a:pt x="42490" y="91740"/>
                </a:lnTo>
                <a:lnTo>
                  <a:pt x="42490" y="91730"/>
                </a:lnTo>
                <a:lnTo>
                  <a:pt x="42480" y="91730"/>
                </a:lnTo>
                <a:lnTo>
                  <a:pt x="42480" y="91720"/>
                </a:lnTo>
                <a:lnTo>
                  <a:pt x="42480" y="91710"/>
                </a:lnTo>
                <a:lnTo>
                  <a:pt x="42480" y="91700"/>
                </a:lnTo>
                <a:lnTo>
                  <a:pt x="42480" y="91690"/>
                </a:lnTo>
                <a:lnTo>
                  <a:pt x="42470" y="91690"/>
                </a:lnTo>
                <a:lnTo>
                  <a:pt x="42470" y="91680"/>
                </a:lnTo>
                <a:lnTo>
                  <a:pt x="42480" y="91680"/>
                </a:lnTo>
                <a:lnTo>
                  <a:pt x="42480" y="91670"/>
                </a:lnTo>
                <a:lnTo>
                  <a:pt x="42480" y="91660"/>
                </a:lnTo>
                <a:lnTo>
                  <a:pt x="42490" y="91660"/>
                </a:lnTo>
                <a:lnTo>
                  <a:pt x="42490" y="91650"/>
                </a:lnTo>
                <a:lnTo>
                  <a:pt x="42480" y="91650"/>
                </a:lnTo>
                <a:lnTo>
                  <a:pt x="42480" y="91640"/>
                </a:lnTo>
                <a:lnTo>
                  <a:pt x="42470" y="91640"/>
                </a:lnTo>
                <a:lnTo>
                  <a:pt x="42480" y="91640"/>
                </a:lnTo>
                <a:lnTo>
                  <a:pt x="42470" y="91640"/>
                </a:lnTo>
                <a:lnTo>
                  <a:pt x="42470" y="91630"/>
                </a:lnTo>
                <a:lnTo>
                  <a:pt x="42460" y="91630"/>
                </a:lnTo>
                <a:lnTo>
                  <a:pt x="42460" y="91620"/>
                </a:lnTo>
                <a:lnTo>
                  <a:pt x="42460" y="91610"/>
                </a:lnTo>
                <a:lnTo>
                  <a:pt x="42450" y="91610"/>
                </a:lnTo>
                <a:lnTo>
                  <a:pt x="42450" y="91600"/>
                </a:lnTo>
                <a:lnTo>
                  <a:pt x="42440" y="91600"/>
                </a:lnTo>
                <a:lnTo>
                  <a:pt x="42440" y="91590"/>
                </a:lnTo>
                <a:lnTo>
                  <a:pt x="42440" y="91580"/>
                </a:lnTo>
                <a:lnTo>
                  <a:pt x="42440" y="91570"/>
                </a:lnTo>
                <a:lnTo>
                  <a:pt x="42430" y="91570"/>
                </a:lnTo>
                <a:lnTo>
                  <a:pt x="42430" y="91560"/>
                </a:lnTo>
                <a:lnTo>
                  <a:pt x="42430" y="91550"/>
                </a:lnTo>
                <a:lnTo>
                  <a:pt x="42420" y="91550"/>
                </a:lnTo>
                <a:lnTo>
                  <a:pt x="42420" y="91540"/>
                </a:lnTo>
                <a:lnTo>
                  <a:pt x="42410" y="91540"/>
                </a:lnTo>
                <a:lnTo>
                  <a:pt x="42410" y="91530"/>
                </a:lnTo>
                <a:lnTo>
                  <a:pt x="42400" y="91530"/>
                </a:lnTo>
                <a:lnTo>
                  <a:pt x="42400" y="91520"/>
                </a:lnTo>
                <a:lnTo>
                  <a:pt x="42400" y="91510"/>
                </a:lnTo>
                <a:lnTo>
                  <a:pt x="42390" y="91510"/>
                </a:lnTo>
                <a:lnTo>
                  <a:pt x="42380" y="91510"/>
                </a:lnTo>
                <a:lnTo>
                  <a:pt x="42380" y="91500"/>
                </a:lnTo>
                <a:lnTo>
                  <a:pt x="42370" y="91500"/>
                </a:lnTo>
                <a:lnTo>
                  <a:pt x="42360" y="91500"/>
                </a:lnTo>
                <a:lnTo>
                  <a:pt x="42350" y="91500"/>
                </a:lnTo>
                <a:lnTo>
                  <a:pt x="42340" y="91500"/>
                </a:lnTo>
                <a:lnTo>
                  <a:pt x="42340" y="91490"/>
                </a:lnTo>
                <a:lnTo>
                  <a:pt x="42330" y="91490"/>
                </a:lnTo>
                <a:lnTo>
                  <a:pt x="42320" y="91490"/>
                </a:lnTo>
                <a:lnTo>
                  <a:pt x="42320" y="91480"/>
                </a:lnTo>
                <a:lnTo>
                  <a:pt x="42310" y="91480"/>
                </a:lnTo>
                <a:lnTo>
                  <a:pt x="42300" y="91480"/>
                </a:lnTo>
                <a:lnTo>
                  <a:pt x="42300" y="91470"/>
                </a:lnTo>
                <a:lnTo>
                  <a:pt x="42290" y="91470"/>
                </a:lnTo>
                <a:lnTo>
                  <a:pt x="42290" y="91460"/>
                </a:lnTo>
                <a:lnTo>
                  <a:pt x="42280" y="91460"/>
                </a:lnTo>
                <a:lnTo>
                  <a:pt x="42270" y="91460"/>
                </a:lnTo>
                <a:lnTo>
                  <a:pt x="42270" y="91450"/>
                </a:lnTo>
                <a:lnTo>
                  <a:pt x="42260" y="91450"/>
                </a:lnTo>
                <a:lnTo>
                  <a:pt x="42260" y="91440"/>
                </a:lnTo>
                <a:lnTo>
                  <a:pt x="42250" y="91440"/>
                </a:lnTo>
                <a:lnTo>
                  <a:pt x="42240" y="91440"/>
                </a:lnTo>
                <a:lnTo>
                  <a:pt x="42240" y="91450"/>
                </a:lnTo>
                <a:lnTo>
                  <a:pt x="42230" y="91450"/>
                </a:lnTo>
                <a:lnTo>
                  <a:pt x="42220" y="91450"/>
                </a:lnTo>
                <a:lnTo>
                  <a:pt x="42220" y="91440"/>
                </a:lnTo>
                <a:lnTo>
                  <a:pt x="42220" y="91450"/>
                </a:lnTo>
                <a:lnTo>
                  <a:pt x="42210" y="91450"/>
                </a:lnTo>
                <a:lnTo>
                  <a:pt x="42210" y="91440"/>
                </a:lnTo>
                <a:lnTo>
                  <a:pt x="42210" y="91430"/>
                </a:lnTo>
                <a:lnTo>
                  <a:pt x="42210" y="91420"/>
                </a:lnTo>
                <a:lnTo>
                  <a:pt x="42210" y="91430"/>
                </a:lnTo>
                <a:lnTo>
                  <a:pt x="42200" y="91430"/>
                </a:lnTo>
                <a:lnTo>
                  <a:pt x="42190" y="91430"/>
                </a:lnTo>
                <a:lnTo>
                  <a:pt x="42190" y="91420"/>
                </a:lnTo>
                <a:lnTo>
                  <a:pt x="42180" y="91420"/>
                </a:lnTo>
                <a:lnTo>
                  <a:pt x="42170" y="91420"/>
                </a:lnTo>
                <a:lnTo>
                  <a:pt x="42170" y="91410"/>
                </a:lnTo>
                <a:lnTo>
                  <a:pt x="42170" y="91400"/>
                </a:lnTo>
                <a:lnTo>
                  <a:pt x="42160" y="91400"/>
                </a:lnTo>
                <a:lnTo>
                  <a:pt x="42160" y="91390"/>
                </a:lnTo>
                <a:lnTo>
                  <a:pt x="42160" y="91380"/>
                </a:lnTo>
                <a:lnTo>
                  <a:pt x="42150" y="91380"/>
                </a:lnTo>
                <a:lnTo>
                  <a:pt x="42150" y="91370"/>
                </a:lnTo>
                <a:lnTo>
                  <a:pt x="42160" y="91370"/>
                </a:lnTo>
                <a:lnTo>
                  <a:pt x="42160" y="91360"/>
                </a:lnTo>
                <a:lnTo>
                  <a:pt x="42170" y="91360"/>
                </a:lnTo>
                <a:lnTo>
                  <a:pt x="42170" y="91350"/>
                </a:lnTo>
                <a:lnTo>
                  <a:pt x="42160" y="91350"/>
                </a:lnTo>
                <a:lnTo>
                  <a:pt x="42170" y="91350"/>
                </a:lnTo>
                <a:lnTo>
                  <a:pt x="42170" y="91340"/>
                </a:lnTo>
                <a:lnTo>
                  <a:pt x="42160" y="91340"/>
                </a:lnTo>
                <a:lnTo>
                  <a:pt x="42160" y="91330"/>
                </a:lnTo>
                <a:lnTo>
                  <a:pt x="42150" y="91330"/>
                </a:lnTo>
                <a:lnTo>
                  <a:pt x="42150" y="91320"/>
                </a:lnTo>
                <a:lnTo>
                  <a:pt x="42140" y="91320"/>
                </a:lnTo>
                <a:lnTo>
                  <a:pt x="42140" y="91310"/>
                </a:lnTo>
                <a:lnTo>
                  <a:pt x="42130" y="91310"/>
                </a:lnTo>
                <a:lnTo>
                  <a:pt x="42130" y="91300"/>
                </a:lnTo>
                <a:lnTo>
                  <a:pt x="42120" y="91300"/>
                </a:lnTo>
                <a:lnTo>
                  <a:pt x="42120" y="91290"/>
                </a:lnTo>
                <a:lnTo>
                  <a:pt x="42110" y="91290"/>
                </a:lnTo>
                <a:lnTo>
                  <a:pt x="42100" y="91290"/>
                </a:lnTo>
                <a:lnTo>
                  <a:pt x="42100" y="91280"/>
                </a:lnTo>
                <a:lnTo>
                  <a:pt x="42090" y="91280"/>
                </a:lnTo>
                <a:lnTo>
                  <a:pt x="42090" y="91270"/>
                </a:lnTo>
                <a:lnTo>
                  <a:pt x="42080" y="91270"/>
                </a:lnTo>
                <a:lnTo>
                  <a:pt x="42070" y="91270"/>
                </a:lnTo>
                <a:lnTo>
                  <a:pt x="42070" y="91260"/>
                </a:lnTo>
                <a:lnTo>
                  <a:pt x="42060" y="91260"/>
                </a:lnTo>
                <a:lnTo>
                  <a:pt x="42050" y="91260"/>
                </a:lnTo>
                <a:lnTo>
                  <a:pt x="42040" y="91260"/>
                </a:lnTo>
                <a:lnTo>
                  <a:pt x="42040" y="91250"/>
                </a:lnTo>
                <a:lnTo>
                  <a:pt x="42030" y="91250"/>
                </a:lnTo>
                <a:lnTo>
                  <a:pt x="42020" y="91250"/>
                </a:lnTo>
                <a:lnTo>
                  <a:pt x="42010" y="91250"/>
                </a:lnTo>
                <a:lnTo>
                  <a:pt x="42000" y="91250"/>
                </a:lnTo>
                <a:lnTo>
                  <a:pt x="42000" y="91240"/>
                </a:lnTo>
                <a:lnTo>
                  <a:pt x="41990" y="91240"/>
                </a:lnTo>
                <a:lnTo>
                  <a:pt x="41980" y="91240"/>
                </a:lnTo>
                <a:lnTo>
                  <a:pt x="41970" y="91240"/>
                </a:lnTo>
                <a:lnTo>
                  <a:pt x="41970" y="91230"/>
                </a:lnTo>
                <a:lnTo>
                  <a:pt x="41960" y="91230"/>
                </a:lnTo>
                <a:lnTo>
                  <a:pt x="41950" y="91230"/>
                </a:lnTo>
                <a:lnTo>
                  <a:pt x="41940" y="91230"/>
                </a:lnTo>
                <a:lnTo>
                  <a:pt x="41930" y="91230"/>
                </a:lnTo>
                <a:lnTo>
                  <a:pt x="41930" y="91220"/>
                </a:lnTo>
                <a:lnTo>
                  <a:pt x="41920" y="91220"/>
                </a:lnTo>
                <a:lnTo>
                  <a:pt x="41910" y="91220"/>
                </a:lnTo>
                <a:lnTo>
                  <a:pt x="41900" y="91220"/>
                </a:lnTo>
                <a:lnTo>
                  <a:pt x="41890" y="91220"/>
                </a:lnTo>
                <a:lnTo>
                  <a:pt x="41880" y="91220"/>
                </a:lnTo>
                <a:lnTo>
                  <a:pt x="41880" y="91230"/>
                </a:lnTo>
                <a:lnTo>
                  <a:pt x="41870" y="91230"/>
                </a:lnTo>
                <a:lnTo>
                  <a:pt x="41860" y="91230"/>
                </a:lnTo>
                <a:lnTo>
                  <a:pt x="41860" y="91220"/>
                </a:lnTo>
                <a:lnTo>
                  <a:pt x="41860" y="91230"/>
                </a:lnTo>
                <a:lnTo>
                  <a:pt x="41850" y="91230"/>
                </a:lnTo>
                <a:lnTo>
                  <a:pt x="41840" y="91230"/>
                </a:lnTo>
                <a:lnTo>
                  <a:pt x="41830" y="91230"/>
                </a:lnTo>
                <a:lnTo>
                  <a:pt x="41820" y="91230"/>
                </a:lnTo>
                <a:lnTo>
                  <a:pt x="41810" y="91230"/>
                </a:lnTo>
                <a:lnTo>
                  <a:pt x="41810" y="91240"/>
                </a:lnTo>
                <a:lnTo>
                  <a:pt x="41800" y="91240"/>
                </a:lnTo>
                <a:lnTo>
                  <a:pt x="41790" y="91240"/>
                </a:lnTo>
                <a:lnTo>
                  <a:pt x="41790" y="91230"/>
                </a:lnTo>
                <a:lnTo>
                  <a:pt x="41780" y="91230"/>
                </a:lnTo>
                <a:lnTo>
                  <a:pt x="41780" y="91240"/>
                </a:lnTo>
                <a:lnTo>
                  <a:pt x="41770" y="91240"/>
                </a:lnTo>
                <a:lnTo>
                  <a:pt x="41760" y="91240"/>
                </a:lnTo>
                <a:lnTo>
                  <a:pt x="41750" y="91240"/>
                </a:lnTo>
                <a:lnTo>
                  <a:pt x="41740" y="91240"/>
                </a:lnTo>
                <a:lnTo>
                  <a:pt x="41730" y="91240"/>
                </a:lnTo>
                <a:lnTo>
                  <a:pt x="41730" y="91250"/>
                </a:lnTo>
                <a:lnTo>
                  <a:pt x="41720" y="91250"/>
                </a:lnTo>
                <a:lnTo>
                  <a:pt x="41720" y="91240"/>
                </a:lnTo>
                <a:lnTo>
                  <a:pt x="41720" y="91250"/>
                </a:lnTo>
                <a:lnTo>
                  <a:pt x="41710" y="91250"/>
                </a:lnTo>
                <a:lnTo>
                  <a:pt x="41700" y="91250"/>
                </a:lnTo>
                <a:lnTo>
                  <a:pt x="41700" y="91260"/>
                </a:lnTo>
                <a:lnTo>
                  <a:pt x="41690" y="91260"/>
                </a:lnTo>
                <a:lnTo>
                  <a:pt x="41680" y="91260"/>
                </a:lnTo>
                <a:lnTo>
                  <a:pt x="41670" y="91260"/>
                </a:lnTo>
                <a:lnTo>
                  <a:pt x="41660" y="91260"/>
                </a:lnTo>
                <a:lnTo>
                  <a:pt x="41660" y="91270"/>
                </a:lnTo>
                <a:lnTo>
                  <a:pt x="41650" y="91270"/>
                </a:lnTo>
                <a:lnTo>
                  <a:pt x="41640" y="91270"/>
                </a:lnTo>
                <a:lnTo>
                  <a:pt x="41630" y="91270"/>
                </a:lnTo>
                <a:lnTo>
                  <a:pt x="41620" y="91270"/>
                </a:lnTo>
                <a:lnTo>
                  <a:pt x="41620" y="91280"/>
                </a:lnTo>
                <a:lnTo>
                  <a:pt x="41610" y="91280"/>
                </a:lnTo>
                <a:lnTo>
                  <a:pt x="41600" y="91280"/>
                </a:lnTo>
                <a:lnTo>
                  <a:pt x="41590" y="91280"/>
                </a:lnTo>
                <a:lnTo>
                  <a:pt x="41590" y="91290"/>
                </a:lnTo>
                <a:lnTo>
                  <a:pt x="41580" y="91290"/>
                </a:lnTo>
                <a:lnTo>
                  <a:pt x="41580" y="91280"/>
                </a:lnTo>
                <a:lnTo>
                  <a:pt x="41580" y="91290"/>
                </a:lnTo>
                <a:lnTo>
                  <a:pt x="41570" y="91290"/>
                </a:lnTo>
                <a:lnTo>
                  <a:pt x="41570" y="91300"/>
                </a:lnTo>
                <a:lnTo>
                  <a:pt x="41560" y="91300"/>
                </a:lnTo>
                <a:lnTo>
                  <a:pt x="41550" y="91300"/>
                </a:lnTo>
                <a:lnTo>
                  <a:pt x="41550" y="91310"/>
                </a:lnTo>
                <a:lnTo>
                  <a:pt x="41540" y="91310"/>
                </a:lnTo>
                <a:lnTo>
                  <a:pt x="41530" y="91310"/>
                </a:lnTo>
                <a:lnTo>
                  <a:pt x="41530" y="91320"/>
                </a:lnTo>
                <a:lnTo>
                  <a:pt x="41520" y="91320"/>
                </a:lnTo>
                <a:lnTo>
                  <a:pt x="41510" y="91320"/>
                </a:lnTo>
                <a:lnTo>
                  <a:pt x="41500" y="91330"/>
                </a:lnTo>
                <a:lnTo>
                  <a:pt x="41490" y="91330"/>
                </a:lnTo>
                <a:lnTo>
                  <a:pt x="41490" y="91340"/>
                </a:lnTo>
                <a:lnTo>
                  <a:pt x="41480" y="91340"/>
                </a:lnTo>
                <a:lnTo>
                  <a:pt x="41470" y="91340"/>
                </a:lnTo>
                <a:lnTo>
                  <a:pt x="41470" y="91350"/>
                </a:lnTo>
                <a:lnTo>
                  <a:pt x="41460" y="91350"/>
                </a:lnTo>
                <a:lnTo>
                  <a:pt x="41450" y="91350"/>
                </a:lnTo>
                <a:lnTo>
                  <a:pt x="41450" y="91360"/>
                </a:lnTo>
                <a:lnTo>
                  <a:pt x="41440" y="91360"/>
                </a:lnTo>
                <a:lnTo>
                  <a:pt x="41440" y="91370"/>
                </a:lnTo>
                <a:lnTo>
                  <a:pt x="41450" y="91370"/>
                </a:lnTo>
                <a:lnTo>
                  <a:pt x="41450" y="91380"/>
                </a:lnTo>
                <a:lnTo>
                  <a:pt x="41460" y="91380"/>
                </a:lnTo>
                <a:lnTo>
                  <a:pt x="41450" y="91380"/>
                </a:lnTo>
                <a:lnTo>
                  <a:pt x="41450" y="91390"/>
                </a:lnTo>
                <a:lnTo>
                  <a:pt x="41450" y="91400"/>
                </a:lnTo>
                <a:lnTo>
                  <a:pt x="41450" y="91410"/>
                </a:lnTo>
                <a:lnTo>
                  <a:pt x="41450" y="91420"/>
                </a:lnTo>
                <a:lnTo>
                  <a:pt x="41450" y="91430"/>
                </a:lnTo>
                <a:lnTo>
                  <a:pt x="41450" y="91440"/>
                </a:lnTo>
                <a:lnTo>
                  <a:pt x="41460" y="91440"/>
                </a:lnTo>
                <a:lnTo>
                  <a:pt x="41460" y="91450"/>
                </a:lnTo>
                <a:lnTo>
                  <a:pt x="41450" y="91450"/>
                </a:lnTo>
                <a:lnTo>
                  <a:pt x="41450" y="91460"/>
                </a:lnTo>
                <a:lnTo>
                  <a:pt x="41460" y="91460"/>
                </a:lnTo>
                <a:lnTo>
                  <a:pt x="41460" y="91470"/>
                </a:lnTo>
                <a:lnTo>
                  <a:pt x="41470" y="91470"/>
                </a:lnTo>
                <a:lnTo>
                  <a:pt x="41470" y="91480"/>
                </a:lnTo>
                <a:lnTo>
                  <a:pt x="41460" y="91480"/>
                </a:lnTo>
                <a:lnTo>
                  <a:pt x="41460" y="91490"/>
                </a:lnTo>
                <a:lnTo>
                  <a:pt x="41460" y="91500"/>
                </a:lnTo>
                <a:lnTo>
                  <a:pt x="41450" y="91500"/>
                </a:lnTo>
                <a:lnTo>
                  <a:pt x="41450" y="91490"/>
                </a:lnTo>
                <a:lnTo>
                  <a:pt x="41450" y="91500"/>
                </a:lnTo>
                <a:lnTo>
                  <a:pt x="41460" y="91500"/>
                </a:lnTo>
                <a:lnTo>
                  <a:pt x="41460" y="91510"/>
                </a:lnTo>
                <a:lnTo>
                  <a:pt x="41450" y="91510"/>
                </a:lnTo>
                <a:lnTo>
                  <a:pt x="41450" y="91520"/>
                </a:lnTo>
                <a:lnTo>
                  <a:pt x="41450" y="91530"/>
                </a:lnTo>
                <a:lnTo>
                  <a:pt x="41460" y="91530"/>
                </a:lnTo>
                <a:lnTo>
                  <a:pt x="41460" y="91540"/>
                </a:lnTo>
                <a:lnTo>
                  <a:pt x="41460" y="91550"/>
                </a:lnTo>
                <a:lnTo>
                  <a:pt x="41460" y="91560"/>
                </a:lnTo>
                <a:lnTo>
                  <a:pt x="41460" y="91570"/>
                </a:lnTo>
                <a:lnTo>
                  <a:pt x="41470" y="91570"/>
                </a:lnTo>
                <a:lnTo>
                  <a:pt x="41470" y="91580"/>
                </a:lnTo>
                <a:lnTo>
                  <a:pt x="41460" y="91580"/>
                </a:lnTo>
                <a:lnTo>
                  <a:pt x="41450" y="91580"/>
                </a:lnTo>
                <a:lnTo>
                  <a:pt x="41460" y="91580"/>
                </a:lnTo>
                <a:lnTo>
                  <a:pt x="41460" y="91590"/>
                </a:lnTo>
                <a:lnTo>
                  <a:pt x="41450" y="91590"/>
                </a:lnTo>
                <a:lnTo>
                  <a:pt x="41440" y="91590"/>
                </a:lnTo>
                <a:lnTo>
                  <a:pt x="41430" y="91590"/>
                </a:lnTo>
                <a:lnTo>
                  <a:pt x="41420" y="91580"/>
                </a:lnTo>
                <a:lnTo>
                  <a:pt x="41410" y="91580"/>
                </a:lnTo>
                <a:lnTo>
                  <a:pt x="41400" y="91590"/>
                </a:lnTo>
                <a:lnTo>
                  <a:pt x="41390" y="91590"/>
                </a:lnTo>
                <a:lnTo>
                  <a:pt x="41390" y="91600"/>
                </a:lnTo>
                <a:lnTo>
                  <a:pt x="41380" y="91600"/>
                </a:lnTo>
                <a:lnTo>
                  <a:pt x="41380" y="91610"/>
                </a:lnTo>
                <a:lnTo>
                  <a:pt x="41370" y="91610"/>
                </a:lnTo>
                <a:lnTo>
                  <a:pt x="41370" y="91600"/>
                </a:lnTo>
                <a:lnTo>
                  <a:pt x="41360" y="91600"/>
                </a:lnTo>
                <a:lnTo>
                  <a:pt x="41360" y="91610"/>
                </a:lnTo>
                <a:lnTo>
                  <a:pt x="41350" y="91610"/>
                </a:lnTo>
                <a:lnTo>
                  <a:pt x="41340" y="91600"/>
                </a:lnTo>
                <a:lnTo>
                  <a:pt x="41340" y="91610"/>
                </a:lnTo>
                <a:lnTo>
                  <a:pt x="41330" y="91610"/>
                </a:lnTo>
                <a:lnTo>
                  <a:pt x="41320" y="91610"/>
                </a:lnTo>
                <a:lnTo>
                  <a:pt x="41310" y="91610"/>
                </a:lnTo>
                <a:lnTo>
                  <a:pt x="41310" y="91600"/>
                </a:lnTo>
                <a:lnTo>
                  <a:pt x="41300" y="91600"/>
                </a:lnTo>
                <a:lnTo>
                  <a:pt x="41290" y="91600"/>
                </a:lnTo>
                <a:lnTo>
                  <a:pt x="41290" y="91590"/>
                </a:lnTo>
                <a:lnTo>
                  <a:pt x="41280" y="91590"/>
                </a:lnTo>
                <a:lnTo>
                  <a:pt x="41270" y="91590"/>
                </a:lnTo>
                <a:lnTo>
                  <a:pt x="41270" y="91580"/>
                </a:lnTo>
                <a:lnTo>
                  <a:pt x="41260" y="91590"/>
                </a:lnTo>
                <a:lnTo>
                  <a:pt x="41250" y="91590"/>
                </a:lnTo>
                <a:lnTo>
                  <a:pt x="41240" y="91600"/>
                </a:lnTo>
                <a:lnTo>
                  <a:pt x="41230" y="91600"/>
                </a:lnTo>
                <a:lnTo>
                  <a:pt x="41220" y="91600"/>
                </a:lnTo>
                <a:lnTo>
                  <a:pt x="41220" y="91610"/>
                </a:lnTo>
                <a:lnTo>
                  <a:pt x="41210" y="91610"/>
                </a:lnTo>
                <a:lnTo>
                  <a:pt x="41200" y="91610"/>
                </a:lnTo>
                <a:lnTo>
                  <a:pt x="41200" y="91620"/>
                </a:lnTo>
                <a:lnTo>
                  <a:pt x="41190" y="91620"/>
                </a:lnTo>
                <a:lnTo>
                  <a:pt x="41190" y="91630"/>
                </a:lnTo>
                <a:lnTo>
                  <a:pt x="41180" y="91630"/>
                </a:lnTo>
                <a:lnTo>
                  <a:pt x="41170" y="91640"/>
                </a:lnTo>
                <a:lnTo>
                  <a:pt x="41160" y="91640"/>
                </a:lnTo>
                <a:lnTo>
                  <a:pt x="41160" y="91650"/>
                </a:lnTo>
                <a:lnTo>
                  <a:pt x="41150" y="91650"/>
                </a:lnTo>
                <a:lnTo>
                  <a:pt x="41150" y="91660"/>
                </a:lnTo>
                <a:lnTo>
                  <a:pt x="41140" y="91660"/>
                </a:lnTo>
                <a:lnTo>
                  <a:pt x="41140" y="91670"/>
                </a:lnTo>
                <a:lnTo>
                  <a:pt x="41130" y="91670"/>
                </a:lnTo>
                <a:lnTo>
                  <a:pt x="41130" y="91680"/>
                </a:lnTo>
                <a:lnTo>
                  <a:pt x="41120" y="91680"/>
                </a:lnTo>
                <a:lnTo>
                  <a:pt x="41120" y="91690"/>
                </a:lnTo>
                <a:lnTo>
                  <a:pt x="41120" y="91700"/>
                </a:lnTo>
                <a:lnTo>
                  <a:pt x="41110" y="91700"/>
                </a:lnTo>
                <a:lnTo>
                  <a:pt x="41110" y="91710"/>
                </a:lnTo>
                <a:lnTo>
                  <a:pt x="41110" y="91720"/>
                </a:lnTo>
                <a:lnTo>
                  <a:pt x="41110" y="91730"/>
                </a:lnTo>
                <a:lnTo>
                  <a:pt x="41110" y="91740"/>
                </a:lnTo>
                <a:lnTo>
                  <a:pt x="41110" y="91750"/>
                </a:lnTo>
                <a:lnTo>
                  <a:pt x="41110" y="91760"/>
                </a:lnTo>
                <a:lnTo>
                  <a:pt x="41110" y="91770"/>
                </a:lnTo>
                <a:lnTo>
                  <a:pt x="41110" y="91780"/>
                </a:lnTo>
                <a:lnTo>
                  <a:pt x="41120" y="91780"/>
                </a:lnTo>
                <a:lnTo>
                  <a:pt x="41130" y="91780"/>
                </a:lnTo>
                <a:lnTo>
                  <a:pt x="41140" y="91780"/>
                </a:lnTo>
                <a:lnTo>
                  <a:pt x="41150" y="91780"/>
                </a:lnTo>
                <a:lnTo>
                  <a:pt x="41150" y="91770"/>
                </a:lnTo>
                <a:lnTo>
                  <a:pt x="41140" y="91770"/>
                </a:lnTo>
                <a:lnTo>
                  <a:pt x="41140" y="91760"/>
                </a:lnTo>
                <a:lnTo>
                  <a:pt x="41140" y="91750"/>
                </a:lnTo>
                <a:lnTo>
                  <a:pt x="41150" y="91750"/>
                </a:lnTo>
                <a:lnTo>
                  <a:pt x="41150" y="91760"/>
                </a:lnTo>
                <a:lnTo>
                  <a:pt x="41160" y="91760"/>
                </a:lnTo>
                <a:lnTo>
                  <a:pt x="41170" y="91760"/>
                </a:lnTo>
                <a:lnTo>
                  <a:pt x="41180" y="91760"/>
                </a:lnTo>
                <a:lnTo>
                  <a:pt x="41180" y="91750"/>
                </a:lnTo>
                <a:lnTo>
                  <a:pt x="41190" y="91750"/>
                </a:lnTo>
                <a:lnTo>
                  <a:pt x="41190" y="91760"/>
                </a:lnTo>
                <a:lnTo>
                  <a:pt x="41190" y="91770"/>
                </a:lnTo>
                <a:lnTo>
                  <a:pt x="41180" y="91770"/>
                </a:lnTo>
                <a:lnTo>
                  <a:pt x="41170" y="91770"/>
                </a:lnTo>
                <a:lnTo>
                  <a:pt x="41160" y="91770"/>
                </a:lnTo>
                <a:lnTo>
                  <a:pt x="41160" y="91780"/>
                </a:lnTo>
                <a:lnTo>
                  <a:pt x="41170" y="91780"/>
                </a:lnTo>
                <a:lnTo>
                  <a:pt x="41170" y="91790"/>
                </a:lnTo>
                <a:lnTo>
                  <a:pt x="41170" y="91800"/>
                </a:lnTo>
                <a:lnTo>
                  <a:pt x="41170" y="91810"/>
                </a:lnTo>
                <a:lnTo>
                  <a:pt x="41180" y="91810"/>
                </a:lnTo>
                <a:lnTo>
                  <a:pt x="41180" y="91820"/>
                </a:lnTo>
                <a:lnTo>
                  <a:pt x="41190" y="91820"/>
                </a:lnTo>
                <a:lnTo>
                  <a:pt x="41190" y="91830"/>
                </a:lnTo>
                <a:lnTo>
                  <a:pt x="41190" y="91840"/>
                </a:lnTo>
                <a:lnTo>
                  <a:pt x="41200" y="91840"/>
                </a:lnTo>
                <a:lnTo>
                  <a:pt x="41200" y="91850"/>
                </a:lnTo>
                <a:lnTo>
                  <a:pt x="41210" y="91850"/>
                </a:lnTo>
                <a:lnTo>
                  <a:pt x="41210" y="91860"/>
                </a:lnTo>
                <a:lnTo>
                  <a:pt x="41210" y="91870"/>
                </a:lnTo>
                <a:lnTo>
                  <a:pt x="41210" y="91880"/>
                </a:lnTo>
                <a:lnTo>
                  <a:pt x="41200" y="91880"/>
                </a:lnTo>
                <a:lnTo>
                  <a:pt x="41200" y="91890"/>
                </a:lnTo>
                <a:lnTo>
                  <a:pt x="41200" y="91900"/>
                </a:lnTo>
                <a:lnTo>
                  <a:pt x="41190" y="91900"/>
                </a:lnTo>
                <a:lnTo>
                  <a:pt x="41190" y="91910"/>
                </a:lnTo>
                <a:lnTo>
                  <a:pt x="41190" y="91920"/>
                </a:lnTo>
                <a:lnTo>
                  <a:pt x="41190" y="91930"/>
                </a:lnTo>
                <a:lnTo>
                  <a:pt x="41180" y="91930"/>
                </a:lnTo>
                <a:lnTo>
                  <a:pt x="41180" y="91940"/>
                </a:lnTo>
                <a:lnTo>
                  <a:pt x="41170" y="91940"/>
                </a:lnTo>
                <a:lnTo>
                  <a:pt x="41160" y="91940"/>
                </a:lnTo>
                <a:lnTo>
                  <a:pt x="41160" y="91950"/>
                </a:lnTo>
                <a:lnTo>
                  <a:pt x="41150" y="91950"/>
                </a:lnTo>
                <a:lnTo>
                  <a:pt x="41150" y="91940"/>
                </a:lnTo>
                <a:lnTo>
                  <a:pt x="41150" y="91950"/>
                </a:lnTo>
                <a:lnTo>
                  <a:pt x="41140" y="91950"/>
                </a:lnTo>
                <a:lnTo>
                  <a:pt x="41130" y="91950"/>
                </a:lnTo>
                <a:lnTo>
                  <a:pt x="41120" y="91950"/>
                </a:lnTo>
                <a:lnTo>
                  <a:pt x="41110" y="91950"/>
                </a:lnTo>
                <a:lnTo>
                  <a:pt x="41120" y="91950"/>
                </a:lnTo>
                <a:lnTo>
                  <a:pt x="41110" y="91950"/>
                </a:lnTo>
                <a:lnTo>
                  <a:pt x="41100" y="91950"/>
                </a:lnTo>
                <a:lnTo>
                  <a:pt x="41100" y="91940"/>
                </a:lnTo>
                <a:lnTo>
                  <a:pt x="41090" y="91940"/>
                </a:lnTo>
                <a:lnTo>
                  <a:pt x="41090" y="91950"/>
                </a:lnTo>
                <a:lnTo>
                  <a:pt x="41080" y="91950"/>
                </a:lnTo>
                <a:lnTo>
                  <a:pt x="41080" y="91940"/>
                </a:lnTo>
                <a:lnTo>
                  <a:pt x="41070" y="91940"/>
                </a:lnTo>
                <a:lnTo>
                  <a:pt x="41060" y="91940"/>
                </a:lnTo>
                <a:lnTo>
                  <a:pt x="41050" y="91940"/>
                </a:lnTo>
                <a:lnTo>
                  <a:pt x="41050" y="91950"/>
                </a:lnTo>
                <a:lnTo>
                  <a:pt x="41040" y="91950"/>
                </a:lnTo>
                <a:lnTo>
                  <a:pt x="41030" y="91950"/>
                </a:lnTo>
                <a:lnTo>
                  <a:pt x="41030" y="91960"/>
                </a:lnTo>
                <a:lnTo>
                  <a:pt x="41020" y="91960"/>
                </a:lnTo>
                <a:lnTo>
                  <a:pt x="41020" y="91970"/>
                </a:lnTo>
                <a:lnTo>
                  <a:pt x="41030" y="91970"/>
                </a:lnTo>
                <a:lnTo>
                  <a:pt x="41020" y="91970"/>
                </a:lnTo>
                <a:lnTo>
                  <a:pt x="41020" y="91980"/>
                </a:lnTo>
                <a:lnTo>
                  <a:pt x="41020" y="91990"/>
                </a:lnTo>
                <a:lnTo>
                  <a:pt x="41020" y="92000"/>
                </a:lnTo>
                <a:lnTo>
                  <a:pt x="41020" y="92010"/>
                </a:lnTo>
                <a:lnTo>
                  <a:pt x="41020" y="92020"/>
                </a:lnTo>
                <a:lnTo>
                  <a:pt x="41010" y="92020"/>
                </a:lnTo>
                <a:lnTo>
                  <a:pt x="41020" y="92020"/>
                </a:lnTo>
                <a:lnTo>
                  <a:pt x="41020" y="92030"/>
                </a:lnTo>
                <a:lnTo>
                  <a:pt x="41020" y="92040"/>
                </a:lnTo>
                <a:lnTo>
                  <a:pt x="41020" y="92050"/>
                </a:lnTo>
                <a:lnTo>
                  <a:pt x="41020" y="92060"/>
                </a:lnTo>
                <a:lnTo>
                  <a:pt x="41010" y="92060"/>
                </a:lnTo>
                <a:lnTo>
                  <a:pt x="41010" y="92070"/>
                </a:lnTo>
                <a:lnTo>
                  <a:pt x="41000" y="92070"/>
                </a:lnTo>
                <a:lnTo>
                  <a:pt x="40990" y="92070"/>
                </a:lnTo>
                <a:lnTo>
                  <a:pt x="40980" y="92070"/>
                </a:lnTo>
                <a:lnTo>
                  <a:pt x="40980" y="92080"/>
                </a:lnTo>
                <a:lnTo>
                  <a:pt x="40980" y="92090"/>
                </a:lnTo>
                <a:lnTo>
                  <a:pt x="40970" y="92090"/>
                </a:lnTo>
                <a:lnTo>
                  <a:pt x="40970" y="92100"/>
                </a:lnTo>
                <a:lnTo>
                  <a:pt x="40980" y="92100"/>
                </a:lnTo>
                <a:lnTo>
                  <a:pt x="40970" y="92100"/>
                </a:lnTo>
                <a:lnTo>
                  <a:pt x="40970" y="92110"/>
                </a:lnTo>
                <a:lnTo>
                  <a:pt x="40960" y="92110"/>
                </a:lnTo>
                <a:lnTo>
                  <a:pt x="40960" y="92100"/>
                </a:lnTo>
                <a:lnTo>
                  <a:pt x="40950" y="92100"/>
                </a:lnTo>
                <a:lnTo>
                  <a:pt x="40940" y="92100"/>
                </a:lnTo>
                <a:lnTo>
                  <a:pt x="40940" y="92090"/>
                </a:lnTo>
                <a:lnTo>
                  <a:pt x="40930" y="92090"/>
                </a:lnTo>
                <a:lnTo>
                  <a:pt x="40920" y="92090"/>
                </a:lnTo>
                <a:lnTo>
                  <a:pt x="40910" y="92090"/>
                </a:lnTo>
                <a:lnTo>
                  <a:pt x="40910" y="92080"/>
                </a:lnTo>
                <a:lnTo>
                  <a:pt x="40900" y="92080"/>
                </a:lnTo>
                <a:lnTo>
                  <a:pt x="40900" y="92090"/>
                </a:lnTo>
                <a:lnTo>
                  <a:pt x="40900" y="92080"/>
                </a:lnTo>
                <a:lnTo>
                  <a:pt x="40890" y="92080"/>
                </a:lnTo>
                <a:lnTo>
                  <a:pt x="40890" y="92070"/>
                </a:lnTo>
                <a:lnTo>
                  <a:pt x="40900" y="92070"/>
                </a:lnTo>
                <a:lnTo>
                  <a:pt x="40900" y="92080"/>
                </a:lnTo>
                <a:lnTo>
                  <a:pt x="40900" y="92070"/>
                </a:lnTo>
                <a:lnTo>
                  <a:pt x="40900" y="92060"/>
                </a:lnTo>
                <a:lnTo>
                  <a:pt x="40890" y="92060"/>
                </a:lnTo>
                <a:lnTo>
                  <a:pt x="40890" y="92050"/>
                </a:lnTo>
                <a:lnTo>
                  <a:pt x="40890" y="92040"/>
                </a:lnTo>
                <a:lnTo>
                  <a:pt x="40880" y="92040"/>
                </a:lnTo>
                <a:lnTo>
                  <a:pt x="40880" y="92030"/>
                </a:lnTo>
                <a:lnTo>
                  <a:pt x="40880" y="92020"/>
                </a:lnTo>
                <a:lnTo>
                  <a:pt x="40890" y="92020"/>
                </a:lnTo>
                <a:lnTo>
                  <a:pt x="40880" y="92020"/>
                </a:lnTo>
                <a:lnTo>
                  <a:pt x="40880" y="92010"/>
                </a:lnTo>
                <a:lnTo>
                  <a:pt x="40890" y="92010"/>
                </a:lnTo>
                <a:lnTo>
                  <a:pt x="40890" y="92000"/>
                </a:lnTo>
                <a:lnTo>
                  <a:pt x="40890" y="91990"/>
                </a:lnTo>
                <a:lnTo>
                  <a:pt x="40900" y="91990"/>
                </a:lnTo>
                <a:lnTo>
                  <a:pt x="40900" y="91980"/>
                </a:lnTo>
                <a:lnTo>
                  <a:pt x="40890" y="91980"/>
                </a:lnTo>
                <a:lnTo>
                  <a:pt x="40890" y="91970"/>
                </a:lnTo>
                <a:lnTo>
                  <a:pt x="40900" y="91970"/>
                </a:lnTo>
                <a:lnTo>
                  <a:pt x="40900" y="91960"/>
                </a:lnTo>
                <a:lnTo>
                  <a:pt x="40900" y="91950"/>
                </a:lnTo>
                <a:lnTo>
                  <a:pt x="40890" y="91950"/>
                </a:lnTo>
                <a:lnTo>
                  <a:pt x="40890" y="91940"/>
                </a:lnTo>
                <a:lnTo>
                  <a:pt x="40890" y="91930"/>
                </a:lnTo>
                <a:lnTo>
                  <a:pt x="40880" y="91930"/>
                </a:lnTo>
                <a:lnTo>
                  <a:pt x="40890" y="91930"/>
                </a:lnTo>
                <a:lnTo>
                  <a:pt x="40890" y="91920"/>
                </a:lnTo>
                <a:lnTo>
                  <a:pt x="40890" y="91910"/>
                </a:lnTo>
                <a:lnTo>
                  <a:pt x="40880" y="91920"/>
                </a:lnTo>
                <a:lnTo>
                  <a:pt x="40880" y="91910"/>
                </a:lnTo>
                <a:lnTo>
                  <a:pt x="40870" y="91910"/>
                </a:lnTo>
                <a:lnTo>
                  <a:pt x="40880" y="91900"/>
                </a:lnTo>
                <a:lnTo>
                  <a:pt x="40890" y="91900"/>
                </a:lnTo>
                <a:lnTo>
                  <a:pt x="40890" y="91890"/>
                </a:lnTo>
                <a:lnTo>
                  <a:pt x="40900" y="91890"/>
                </a:lnTo>
                <a:lnTo>
                  <a:pt x="40900" y="91880"/>
                </a:lnTo>
                <a:lnTo>
                  <a:pt x="40900" y="91870"/>
                </a:lnTo>
                <a:lnTo>
                  <a:pt x="40900" y="91860"/>
                </a:lnTo>
                <a:lnTo>
                  <a:pt x="40890" y="91860"/>
                </a:lnTo>
                <a:lnTo>
                  <a:pt x="40890" y="91850"/>
                </a:lnTo>
                <a:lnTo>
                  <a:pt x="40890" y="91840"/>
                </a:lnTo>
                <a:lnTo>
                  <a:pt x="40890" y="91830"/>
                </a:lnTo>
                <a:lnTo>
                  <a:pt x="40880" y="91830"/>
                </a:lnTo>
                <a:lnTo>
                  <a:pt x="40880" y="91820"/>
                </a:lnTo>
                <a:lnTo>
                  <a:pt x="40890" y="91820"/>
                </a:lnTo>
                <a:lnTo>
                  <a:pt x="40880" y="91820"/>
                </a:lnTo>
                <a:lnTo>
                  <a:pt x="40880" y="91810"/>
                </a:lnTo>
                <a:lnTo>
                  <a:pt x="40880" y="91800"/>
                </a:lnTo>
                <a:lnTo>
                  <a:pt x="40870" y="91800"/>
                </a:lnTo>
                <a:lnTo>
                  <a:pt x="40860" y="91800"/>
                </a:lnTo>
                <a:lnTo>
                  <a:pt x="40860" y="91790"/>
                </a:lnTo>
                <a:lnTo>
                  <a:pt x="40860" y="91780"/>
                </a:lnTo>
                <a:lnTo>
                  <a:pt x="40850" y="91780"/>
                </a:lnTo>
                <a:lnTo>
                  <a:pt x="40840" y="91780"/>
                </a:lnTo>
                <a:lnTo>
                  <a:pt x="40840" y="91770"/>
                </a:lnTo>
                <a:lnTo>
                  <a:pt x="40830" y="91770"/>
                </a:lnTo>
                <a:lnTo>
                  <a:pt x="40820" y="91770"/>
                </a:lnTo>
                <a:lnTo>
                  <a:pt x="40820" y="91760"/>
                </a:lnTo>
                <a:lnTo>
                  <a:pt x="40810" y="91760"/>
                </a:lnTo>
                <a:lnTo>
                  <a:pt x="40810" y="91750"/>
                </a:lnTo>
                <a:lnTo>
                  <a:pt x="40800" y="91750"/>
                </a:lnTo>
                <a:lnTo>
                  <a:pt x="40800" y="91740"/>
                </a:lnTo>
                <a:lnTo>
                  <a:pt x="40800" y="91730"/>
                </a:lnTo>
                <a:lnTo>
                  <a:pt x="40790" y="91730"/>
                </a:lnTo>
                <a:lnTo>
                  <a:pt x="40780" y="91730"/>
                </a:lnTo>
                <a:lnTo>
                  <a:pt x="40780" y="91720"/>
                </a:lnTo>
                <a:lnTo>
                  <a:pt x="40770" y="91720"/>
                </a:lnTo>
                <a:lnTo>
                  <a:pt x="40770" y="91710"/>
                </a:lnTo>
                <a:lnTo>
                  <a:pt x="40760" y="91710"/>
                </a:lnTo>
                <a:lnTo>
                  <a:pt x="40760" y="91700"/>
                </a:lnTo>
                <a:lnTo>
                  <a:pt x="40760" y="91690"/>
                </a:lnTo>
                <a:lnTo>
                  <a:pt x="40770" y="91690"/>
                </a:lnTo>
                <a:lnTo>
                  <a:pt x="40770" y="91680"/>
                </a:lnTo>
                <a:lnTo>
                  <a:pt x="40760" y="91680"/>
                </a:lnTo>
                <a:lnTo>
                  <a:pt x="40750" y="91680"/>
                </a:lnTo>
                <a:lnTo>
                  <a:pt x="40750" y="91690"/>
                </a:lnTo>
                <a:lnTo>
                  <a:pt x="40740" y="91690"/>
                </a:lnTo>
                <a:lnTo>
                  <a:pt x="40740" y="91680"/>
                </a:lnTo>
                <a:lnTo>
                  <a:pt x="40730" y="91680"/>
                </a:lnTo>
                <a:lnTo>
                  <a:pt x="40730" y="91670"/>
                </a:lnTo>
                <a:lnTo>
                  <a:pt x="40720" y="91670"/>
                </a:lnTo>
                <a:lnTo>
                  <a:pt x="40720" y="91660"/>
                </a:lnTo>
                <a:lnTo>
                  <a:pt x="40720" y="91670"/>
                </a:lnTo>
                <a:lnTo>
                  <a:pt x="40720" y="91660"/>
                </a:lnTo>
                <a:lnTo>
                  <a:pt x="40710" y="91660"/>
                </a:lnTo>
                <a:lnTo>
                  <a:pt x="40710" y="91650"/>
                </a:lnTo>
                <a:lnTo>
                  <a:pt x="40720" y="91650"/>
                </a:lnTo>
                <a:lnTo>
                  <a:pt x="40720" y="91640"/>
                </a:lnTo>
                <a:lnTo>
                  <a:pt x="40710" y="91640"/>
                </a:lnTo>
                <a:lnTo>
                  <a:pt x="40700" y="91640"/>
                </a:lnTo>
                <a:lnTo>
                  <a:pt x="40690" y="91640"/>
                </a:lnTo>
                <a:lnTo>
                  <a:pt x="40680" y="91640"/>
                </a:lnTo>
                <a:lnTo>
                  <a:pt x="40680" y="91630"/>
                </a:lnTo>
                <a:lnTo>
                  <a:pt x="40680" y="91620"/>
                </a:lnTo>
                <a:lnTo>
                  <a:pt x="40670" y="91620"/>
                </a:lnTo>
                <a:lnTo>
                  <a:pt x="40670" y="91610"/>
                </a:lnTo>
                <a:lnTo>
                  <a:pt x="40660" y="91610"/>
                </a:lnTo>
                <a:lnTo>
                  <a:pt x="40650" y="91610"/>
                </a:lnTo>
                <a:lnTo>
                  <a:pt x="40640" y="91600"/>
                </a:lnTo>
                <a:lnTo>
                  <a:pt x="40630" y="91600"/>
                </a:lnTo>
                <a:lnTo>
                  <a:pt x="40630" y="91590"/>
                </a:lnTo>
                <a:lnTo>
                  <a:pt x="40620" y="91590"/>
                </a:lnTo>
                <a:lnTo>
                  <a:pt x="40620" y="91580"/>
                </a:lnTo>
                <a:lnTo>
                  <a:pt x="40610" y="91580"/>
                </a:lnTo>
                <a:lnTo>
                  <a:pt x="40610" y="91570"/>
                </a:lnTo>
                <a:lnTo>
                  <a:pt x="40600" y="91570"/>
                </a:lnTo>
                <a:lnTo>
                  <a:pt x="40590" y="91570"/>
                </a:lnTo>
                <a:lnTo>
                  <a:pt x="40590" y="91560"/>
                </a:lnTo>
                <a:lnTo>
                  <a:pt x="40580" y="91560"/>
                </a:lnTo>
                <a:lnTo>
                  <a:pt x="40580" y="91550"/>
                </a:lnTo>
                <a:lnTo>
                  <a:pt x="40590" y="91550"/>
                </a:lnTo>
                <a:lnTo>
                  <a:pt x="40580" y="91550"/>
                </a:lnTo>
                <a:lnTo>
                  <a:pt x="40580" y="91540"/>
                </a:lnTo>
                <a:lnTo>
                  <a:pt x="40570" y="91540"/>
                </a:lnTo>
                <a:lnTo>
                  <a:pt x="40570" y="91530"/>
                </a:lnTo>
                <a:lnTo>
                  <a:pt x="40560" y="91530"/>
                </a:lnTo>
                <a:lnTo>
                  <a:pt x="40560" y="91520"/>
                </a:lnTo>
                <a:lnTo>
                  <a:pt x="40550" y="91520"/>
                </a:lnTo>
                <a:lnTo>
                  <a:pt x="40550" y="91510"/>
                </a:lnTo>
                <a:lnTo>
                  <a:pt x="40540" y="91500"/>
                </a:lnTo>
                <a:lnTo>
                  <a:pt x="40540" y="91490"/>
                </a:lnTo>
                <a:lnTo>
                  <a:pt x="40530" y="91490"/>
                </a:lnTo>
                <a:lnTo>
                  <a:pt x="40530" y="91480"/>
                </a:lnTo>
                <a:lnTo>
                  <a:pt x="40520" y="91480"/>
                </a:lnTo>
                <a:lnTo>
                  <a:pt x="40520" y="91470"/>
                </a:lnTo>
                <a:lnTo>
                  <a:pt x="40510" y="91470"/>
                </a:lnTo>
                <a:lnTo>
                  <a:pt x="40510" y="91460"/>
                </a:lnTo>
                <a:lnTo>
                  <a:pt x="40500" y="91460"/>
                </a:lnTo>
                <a:lnTo>
                  <a:pt x="40500" y="91450"/>
                </a:lnTo>
                <a:lnTo>
                  <a:pt x="40490" y="91450"/>
                </a:lnTo>
                <a:lnTo>
                  <a:pt x="40480" y="91450"/>
                </a:lnTo>
                <a:lnTo>
                  <a:pt x="40480" y="91440"/>
                </a:lnTo>
                <a:lnTo>
                  <a:pt x="40490" y="91440"/>
                </a:lnTo>
                <a:lnTo>
                  <a:pt x="40490" y="91430"/>
                </a:lnTo>
                <a:lnTo>
                  <a:pt x="40490" y="91420"/>
                </a:lnTo>
                <a:lnTo>
                  <a:pt x="40480" y="91420"/>
                </a:lnTo>
                <a:lnTo>
                  <a:pt x="40480" y="91410"/>
                </a:lnTo>
                <a:lnTo>
                  <a:pt x="40490" y="91400"/>
                </a:lnTo>
                <a:lnTo>
                  <a:pt x="40490" y="91390"/>
                </a:lnTo>
                <a:lnTo>
                  <a:pt x="40480" y="91390"/>
                </a:lnTo>
                <a:lnTo>
                  <a:pt x="40480" y="91380"/>
                </a:lnTo>
                <a:lnTo>
                  <a:pt x="40480" y="91370"/>
                </a:lnTo>
                <a:lnTo>
                  <a:pt x="40470" y="91370"/>
                </a:lnTo>
                <a:lnTo>
                  <a:pt x="40470" y="91360"/>
                </a:lnTo>
                <a:lnTo>
                  <a:pt x="40470" y="91350"/>
                </a:lnTo>
                <a:lnTo>
                  <a:pt x="40460" y="91350"/>
                </a:lnTo>
                <a:lnTo>
                  <a:pt x="40460" y="91340"/>
                </a:lnTo>
                <a:lnTo>
                  <a:pt x="40460" y="91330"/>
                </a:lnTo>
                <a:lnTo>
                  <a:pt x="40470" y="91330"/>
                </a:lnTo>
                <a:lnTo>
                  <a:pt x="40460" y="91330"/>
                </a:lnTo>
                <a:lnTo>
                  <a:pt x="40460" y="91320"/>
                </a:lnTo>
                <a:lnTo>
                  <a:pt x="40460" y="91310"/>
                </a:lnTo>
                <a:lnTo>
                  <a:pt x="40460" y="91300"/>
                </a:lnTo>
                <a:lnTo>
                  <a:pt x="40460" y="91290"/>
                </a:lnTo>
                <a:lnTo>
                  <a:pt x="40470" y="91290"/>
                </a:lnTo>
                <a:lnTo>
                  <a:pt x="40470" y="91280"/>
                </a:lnTo>
                <a:lnTo>
                  <a:pt x="40460" y="91280"/>
                </a:lnTo>
                <a:lnTo>
                  <a:pt x="40460" y="91270"/>
                </a:lnTo>
                <a:lnTo>
                  <a:pt x="40460" y="91260"/>
                </a:lnTo>
                <a:lnTo>
                  <a:pt x="40450" y="91250"/>
                </a:lnTo>
                <a:lnTo>
                  <a:pt x="40440" y="91250"/>
                </a:lnTo>
                <a:lnTo>
                  <a:pt x="40440" y="91240"/>
                </a:lnTo>
                <a:lnTo>
                  <a:pt x="40430" y="91240"/>
                </a:lnTo>
                <a:lnTo>
                  <a:pt x="40430" y="91230"/>
                </a:lnTo>
                <a:lnTo>
                  <a:pt x="40420" y="91230"/>
                </a:lnTo>
                <a:lnTo>
                  <a:pt x="40420" y="91220"/>
                </a:lnTo>
                <a:lnTo>
                  <a:pt x="40410" y="91210"/>
                </a:lnTo>
                <a:lnTo>
                  <a:pt x="40400" y="91210"/>
                </a:lnTo>
                <a:lnTo>
                  <a:pt x="40400" y="91200"/>
                </a:lnTo>
                <a:lnTo>
                  <a:pt x="40390" y="91200"/>
                </a:lnTo>
                <a:lnTo>
                  <a:pt x="40390" y="91190"/>
                </a:lnTo>
                <a:lnTo>
                  <a:pt x="40400" y="91190"/>
                </a:lnTo>
                <a:lnTo>
                  <a:pt x="40400" y="91180"/>
                </a:lnTo>
                <a:lnTo>
                  <a:pt x="40400" y="91170"/>
                </a:lnTo>
                <a:lnTo>
                  <a:pt x="40400" y="91160"/>
                </a:lnTo>
                <a:lnTo>
                  <a:pt x="40410" y="91160"/>
                </a:lnTo>
                <a:lnTo>
                  <a:pt x="40420" y="91160"/>
                </a:lnTo>
                <a:lnTo>
                  <a:pt x="40420" y="91150"/>
                </a:lnTo>
                <a:lnTo>
                  <a:pt x="40420" y="91140"/>
                </a:lnTo>
                <a:lnTo>
                  <a:pt x="40420" y="91150"/>
                </a:lnTo>
                <a:lnTo>
                  <a:pt x="40430" y="91140"/>
                </a:lnTo>
                <a:lnTo>
                  <a:pt x="40430" y="91150"/>
                </a:lnTo>
                <a:lnTo>
                  <a:pt x="40440" y="91150"/>
                </a:lnTo>
                <a:lnTo>
                  <a:pt x="40450" y="91150"/>
                </a:lnTo>
                <a:lnTo>
                  <a:pt x="40460" y="91150"/>
                </a:lnTo>
                <a:lnTo>
                  <a:pt x="40460" y="91160"/>
                </a:lnTo>
                <a:lnTo>
                  <a:pt x="40470" y="91160"/>
                </a:lnTo>
                <a:lnTo>
                  <a:pt x="40480" y="91160"/>
                </a:lnTo>
                <a:lnTo>
                  <a:pt x="40480" y="91150"/>
                </a:lnTo>
                <a:lnTo>
                  <a:pt x="40480" y="91140"/>
                </a:lnTo>
                <a:lnTo>
                  <a:pt x="40490" y="91140"/>
                </a:lnTo>
                <a:lnTo>
                  <a:pt x="40500" y="91140"/>
                </a:lnTo>
                <a:lnTo>
                  <a:pt x="40510" y="91140"/>
                </a:lnTo>
                <a:lnTo>
                  <a:pt x="40520" y="91140"/>
                </a:lnTo>
                <a:lnTo>
                  <a:pt x="40530" y="91140"/>
                </a:lnTo>
                <a:lnTo>
                  <a:pt x="40530" y="91150"/>
                </a:lnTo>
                <a:lnTo>
                  <a:pt x="40540" y="91150"/>
                </a:lnTo>
                <a:lnTo>
                  <a:pt x="40550" y="91150"/>
                </a:lnTo>
                <a:lnTo>
                  <a:pt x="40550" y="91160"/>
                </a:lnTo>
                <a:lnTo>
                  <a:pt x="40560" y="91160"/>
                </a:lnTo>
                <a:lnTo>
                  <a:pt x="40560" y="91170"/>
                </a:lnTo>
                <a:lnTo>
                  <a:pt x="40570" y="91170"/>
                </a:lnTo>
                <a:lnTo>
                  <a:pt x="40570" y="91180"/>
                </a:lnTo>
                <a:lnTo>
                  <a:pt x="40580" y="91180"/>
                </a:lnTo>
                <a:lnTo>
                  <a:pt x="40590" y="91180"/>
                </a:lnTo>
                <a:lnTo>
                  <a:pt x="40590" y="91190"/>
                </a:lnTo>
                <a:lnTo>
                  <a:pt x="40600" y="91190"/>
                </a:lnTo>
                <a:lnTo>
                  <a:pt x="40600" y="91200"/>
                </a:lnTo>
                <a:lnTo>
                  <a:pt x="40610" y="91200"/>
                </a:lnTo>
                <a:lnTo>
                  <a:pt x="40610" y="91210"/>
                </a:lnTo>
                <a:lnTo>
                  <a:pt x="40620" y="91210"/>
                </a:lnTo>
                <a:lnTo>
                  <a:pt x="40630" y="91210"/>
                </a:lnTo>
                <a:lnTo>
                  <a:pt x="40640" y="91210"/>
                </a:lnTo>
                <a:lnTo>
                  <a:pt x="40650" y="91210"/>
                </a:lnTo>
                <a:lnTo>
                  <a:pt x="40650" y="91200"/>
                </a:lnTo>
                <a:lnTo>
                  <a:pt x="40660" y="91200"/>
                </a:lnTo>
                <a:lnTo>
                  <a:pt x="40660" y="91190"/>
                </a:lnTo>
                <a:lnTo>
                  <a:pt x="40670" y="91190"/>
                </a:lnTo>
                <a:lnTo>
                  <a:pt x="40680" y="91190"/>
                </a:lnTo>
                <a:lnTo>
                  <a:pt x="40680" y="91180"/>
                </a:lnTo>
                <a:lnTo>
                  <a:pt x="40690" y="91180"/>
                </a:lnTo>
                <a:lnTo>
                  <a:pt x="40690" y="91170"/>
                </a:lnTo>
                <a:lnTo>
                  <a:pt x="40700" y="91170"/>
                </a:lnTo>
                <a:lnTo>
                  <a:pt x="40700" y="91160"/>
                </a:lnTo>
                <a:lnTo>
                  <a:pt x="40710" y="91160"/>
                </a:lnTo>
                <a:lnTo>
                  <a:pt x="40710" y="91150"/>
                </a:lnTo>
                <a:lnTo>
                  <a:pt x="40710" y="91140"/>
                </a:lnTo>
                <a:lnTo>
                  <a:pt x="40710" y="91130"/>
                </a:lnTo>
                <a:lnTo>
                  <a:pt x="40720" y="91130"/>
                </a:lnTo>
                <a:lnTo>
                  <a:pt x="40720" y="91120"/>
                </a:lnTo>
                <a:lnTo>
                  <a:pt x="40730" y="91120"/>
                </a:lnTo>
                <a:lnTo>
                  <a:pt x="40730" y="91110"/>
                </a:lnTo>
                <a:lnTo>
                  <a:pt x="40740" y="91110"/>
                </a:lnTo>
                <a:lnTo>
                  <a:pt x="40740" y="91100"/>
                </a:lnTo>
                <a:lnTo>
                  <a:pt x="40740" y="91090"/>
                </a:lnTo>
                <a:lnTo>
                  <a:pt x="40740" y="91080"/>
                </a:lnTo>
                <a:lnTo>
                  <a:pt x="40750" y="91080"/>
                </a:lnTo>
                <a:lnTo>
                  <a:pt x="40750" y="91070"/>
                </a:lnTo>
                <a:lnTo>
                  <a:pt x="40750" y="91060"/>
                </a:lnTo>
                <a:lnTo>
                  <a:pt x="40750" y="91050"/>
                </a:lnTo>
                <a:lnTo>
                  <a:pt x="40750" y="91040"/>
                </a:lnTo>
                <a:lnTo>
                  <a:pt x="40760" y="91040"/>
                </a:lnTo>
                <a:lnTo>
                  <a:pt x="40760" y="91030"/>
                </a:lnTo>
                <a:lnTo>
                  <a:pt x="40760" y="91020"/>
                </a:lnTo>
                <a:lnTo>
                  <a:pt x="40760" y="91010"/>
                </a:lnTo>
                <a:lnTo>
                  <a:pt x="40760" y="91000"/>
                </a:lnTo>
                <a:lnTo>
                  <a:pt x="40760" y="90990"/>
                </a:lnTo>
                <a:lnTo>
                  <a:pt x="40770" y="90990"/>
                </a:lnTo>
                <a:lnTo>
                  <a:pt x="40770" y="90980"/>
                </a:lnTo>
                <a:lnTo>
                  <a:pt x="40770" y="90970"/>
                </a:lnTo>
                <a:lnTo>
                  <a:pt x="40760" y="90970"/>
                </a:lnTo>
                <a:lnTo>
                  <a:pt x="40760" y="90960"/>
                </a:lnTo>
                <a:lnTo>
                  <a:pt x="40750" y="90960"/>
                </a:lnTo>
                <a:lnTo>
                  <a:pt x="40750" y="90950"/>
                </a:lnTo>
                <a:lnTo>
                  <a:pt x="40740" y="90950"/>
                </a:lnTo>
                <a:lnTo>
                  <a:pt x="40740" y="90940"/>
                </a:lnTo>
                <a:lnTo>
                  <a:pt x="40730" y="90940"/>
                </a:lnTo>
                <a:lnTo>
                  <a:pt x="40730" y="90930"/>
                </a:lnTo>
                <a:lnTo>
                  <a:pt x="40730" y="90920"/>
                </a:lnTo>
                <a:lnTo>
                  <a:pt x="40730" y="90910"/>
                </a:lnTo>
                <a:lnTo>
                  <a:pt x="40720" y="90900"/>
                </a:lnTo>
                <a:lnTo>
                  <a:pt x="40720" y="90890"/>
                </a:lnTo>
                <a:lnTo>
                  <a:pt x="40720" y="90880"/>
                </a:lnTo>
                <a:lnTo>
                  <a:pt x="40730" y="90880"/>
                </a:lnTo>
                <a:lnTo>
                  <a:pt x="40730" y="90870"/>
                </a:lnTo>
                <a:lnTo>
                  <a:pt x="40730" y="90860"/>
                </a:lnTo>
                <a:lnTo>
                  <a:pt x="40730" y="90850"/>
                </a:lnTo>
                <a:lnTo>
                  <a:pt x="40730" y="90840"/>
                </a:lnTo>
                <a:lnTo>
                  <a:pt x="40730" y="90830"/>
                </a:lnTo>
                <a:lnTo>
                  <a:pt x="40720" y="90830"/>
                </a:lnTo>
                <a:lnTo>
                  <a:pt x="40720" y="90820"/>
                </a:lnTo>
                <a:lnTo>
                  <a:pt x="40720" y="90810"/>
                </a:lnTo>
                <a:lnTo>
                  <a:pt x="40720" y="90800"/>
                </a:lnTo>
                <a:lnTo>
                  <a:pt x="40720" y="90790"/>
                </a:lnTo>
                <a:lnTo>
                  <a:pt x="40720" y="90780"/>
                </a:lnTo>
                <a:lnTo>
                  <a:pt x="40710" y="90780"/>
                </a:lnTo>
                <a:lnTo>
                  <a:pt x="40710" y="90770"/>
                </a:lnTo>
                <a:lnTo>
                  <a:pt x="40710" y="90760"/>
                </a:lnTo>
                <a:lnTo>
                  <a:pt x="40700" y="90760"/>
                </a:lnTo>
                <a:lnTo>
                  <a:pt x="40690" y="90760"/>
                </a:lnTo>
                <a:lnTo>
                  <a:pt x="40690" y="90750"/>
                </a:lnTo>
                <a:lnTo>
                  <a:pt x="40680" y="90750"/>
                </a:lnTo>
                <a:lnTo>
                  <a:pt x="40680" y="90740"/>
                </a:lnTo>
                <a:lnTo>
                  <a:pt x="40670" y="90740"/>
                </a:lnTo>
                <a:lnTo>
                  <a:pt x="40670" y="90730"/>
                </a:lnTo>
                <a:lnTo>
                  <a:pt x="40660" y="90730"/>
                </a:lnTo>
                <a:lnTo>
                  <a:pt x="40660" y="90740"/>
                </a:lnTo>
                <a:lnTo>
                  <a:pt x="40660" y="90730"/>
                </a:lnTo>
                <a:lnTo>
                  <a:pt x="40650" y="90730"/>
                </a:lnTo>
                <a:lnTo>
                  <a:pt x="40650" y="90720"/>
                </a:lnTo>
                <a:lnTo>
                  <a:pt x="40640" y="90720"/>
                </a:lnTo>
                <a:lnTo>
                  <a:pt x="40630" y="90720"/>
                </a:lnTo>
                <a:lnTo>
                  <a:pt x="40630" y="90710"/>
                </a:lnTo>
                <a:lnTo>
                  <a:pt x="40620" y="90710"/>
                </a:lnTo>
                <a:lnTo>
                  <a:pt x="40610" y="90710"/>
                </a:lnTo>
                <a:lnTo>
                  <a:pt x="40610" y="90720"/>
                </a:lnTo>
                <a:lnTo>
                  <a:pt x="40610" y="90710"/>
                </a:lnTo>
                <a:lnTo>
                  <a:pt x="40600" y="90710"/>
                </a:lnTo>
                <a:lnTo>
                  <a:pt x="40600" y="90700"/>
                </a:lnTo>
                <a:lnTo>
                  <a:pt x="40590" y="90700"/>
                </a:lnTo>
                <a:lnTo>
                  <a:pt x="40590" y="90710"/>
                </a:lnTo>
                <a:lnTo>
                  <a:pt x="40580" y="90710"/>
                </a:lnTo>
                <a:lnTo>
                  <a:pt x="40580" y="90700"/>
                </a:lnTo>
                <a:lnTo>
                  <a:pt x="40570" y="90700"/>
                </a:lnTo>
                <a:lnTo>
                  <a:pt x="40570" y="90690"/>
                </a:lnTo>
                <a:lnTo>
                  <a:pt x="40560" y="90690"/>
                </a:lnTo>
                <a:lnTo>
                  <a:pt x="40550" y="90690"/>
                </a:lnTo>
                <a:lnTo>
                  <a:pt x="40550" y="90680"/>
                </a:lnTo>
                <a:lnTo>
                  <a:pt x="40540" y="90680"/>
                </a:lnTo>
                <a:lnTo>
                  <a:pt x="40530" y="90680"/>
                </a:lnTo>
                <a:lnTo>
                  <a:pt x="40530" y="90670"/>
                </a:lnTo>
                <a:lnTo>
                  <a:pt x="40530" y="90660"/>
                </a:lnTo>
                <a:lnTo>
                  <a:pt x="40540" y="90660"/>
                </a:lnTo>
                <a:lnTo>
                  <a:pt x="40530" y="90660"/>
                </a:lnTo>
                <a:lnTo>
                  <a:pt x="40530" y="90650"/>
                </a:lnTo>
                <a:lnTo>
                  <a:pt x="40530" y="90640"/>
                </a:lnTo>
                <a:lnTo>
                  <a:pt x="40530" y="90630"/>
                </a:lnTo>
                <a:lnTo>
                  <a:pt x="40520" y="90630"/>
                </a:lnTo>
                <a:lnTo>
                  <a:pt x="40510" y="90630"/>
                </a:lnTo>
                <a:lnTo>
                  <a:pt x="40510" y="90620"/>
                </a:lnTo>
                <a:lnTo>
                  <a:pt x="40500" y="90620"/>
                </a:lnTo>
                <a:lnTo>
                  <a:pt x="40500" y="90630"/>
                </a:lnTo>
                <a:lnTo>
                  <a:pt x="40500" y="90620"/>
                </a:lnTo>
                <a:lnTo>
                  <a:pt x="40500" y="90610"/>
                </a:lnTo>
                <a:lnTo>
                  <a:pt x="40500" y="90600"/>
                </a:lnTo>
                <a:lnTo>
                  <a:pt x="40500" y="90610"/>
                </a:lnTo>
                <a:lnTo>
                  <a:pt x="40500" y="90600"/>
                </a:lnTo>
                <a:lnTo>
                  <a:pt x="40490" y="90600"/>
                </a:lnTo>
                <a:lnTo>
                  <a:pt x="40500" y="90600"/>
                </a:lnTo>
                <a:lnTo>
                  <a:pt x="40500" y="90590"/>
                </a:lnTo>
                <a:lnTo>
                  <a:pt x="40500" y="90580"/>
                </a:lnTo>
                <a:lnTo>
                  <a:pt x="40500" y="90570"/>
                </a:lnTo>
                <a:lnTo>
                  <a:pt x="40500" y="90580"/>
                </a:lnTo>
                <a:lnTo>
                  <a:pt x="40490" y="90580"/>
                </a:lnTo>
                <a:lnTo>
                  <a:pt x="40490" y="90570"/>
                </a:lnTo>
                <a:lnTo>
                  <a:pt x="40480" y="90570"/>
                </a:lnTo>
                <a:lnTo>
                  <a:pt x="40470" y="90570"/>
                </a:lnTo>
                <a:lnTo>
                  <a:pt x="40470" y="90560"/>
                </a:lnTo>
                <a:lnTo>
                  <a:pt x="40480" y="90560"/>
                </a:lnTo>
                <a:lnTo>
                  <a:pt x="40480" y="90550"/>
                </a:lnTo>
                <a:lnTo>
                  <a:pt x="40480" y="90560"/>
                </a:lnTo>
                <a:lnTo>
                  <a:pt x="40490" y="90560"/>
                </a:lnTo>
                <a:lnTo>
                  <a:pt x="40490" y="90550"/>
                </a:lnTo>
                <a:lnTo>
                  <a:pt x="40490" y="90540"/>
                </a:lnTo>
                <a:lnTo>
                  <a:pt x="40480" y="90540"/>
                </a:lnTo>
                <a:lnTo>
                  <a:pt x="40490" y="90530"/>
                </a:lnTo>
                <a:lnTo>
                  <a:pt x="40480" y="90530"/>
                </a:lnTo>
                <a:lnTo>
                  <a:pt x="40480" y="90520"/>
                </a:lnTo>
                <a:lnTo>
                  <a:pt x="40480" y="90510"/>
                </a:lnTo>
                <a:lnTo>
                  <a:pt x="40490" y="90510"/>
                </a:lnTo>
                <a:lnTo>
                  <a:pt x="40490" y="90500"/>
                </a:lnTo>
                <a:lnTo>
                  <a:pt x="40500" y="90500"/>
                </a:lnTo>
                <a:lnTo>
                  <a:pt x="40500" y="90490"/>
                </a:lnTo>
                <a:lnTo>
                  <a:pt x="40490" y="90490"/>
                </a:lnTo>
                <a:lnTo>
                  <a:pt x="40480" y="90490"/>
                </a:lnTo>
                <a:lnTo>
                  <a:pt x="40480" y="90480"/>
                </a:lnTo>
                <a:lnTo>
                  <a:pt x="40490" y="90480"/>
                </a:lnTo>
                <a:lnTo>
                  <a:pt x="40500" y="90480"/>
                </a:lnTo>
                <a:lnTo>
                  <a:pt x="40510" y="90480"/>
                </a:lnTo>
                <a:lnTo>
                  <a:pt x="40510" y="90470"/>
                </a:lnTo>
                <a:lnTo>
                  <a:pt x="40510" y="90460"/>
                </a:lnTo>
                <a:lnTo>
                  <a:pt x="40500" y="90460"/>
                </a:lnTo>
                <a:lnTo>
                  <a:pt x="40500" y="90450"/>
                </a:lnTo>
                <a:lnTo>
                  <a:pt x="40510" y="90450"/>
                </a:lnTo>
                <a:lnTo>
                  <a:pt x="40520" y="90450"/>
                </a:lnTo>
                <a:lnTo>
                  <a:pt x="40510" y="90450"/>
                </a:lnTo>
                <a:lnTo>
                  <a:pt x="40510" y="90440"/>
                </a:lnTo>
                <a:lnTo>
                  <a:pt x="40520" y="90440"/>
                </a:lnTo>
                <a:lnTo>
                  <a:pt x="40530" y="90440"/>
                </a:lnTo>
                <a:lnTo>
                  <a:pt x="40530" y="90430"/>
                </a:lnTo>
                <a:lnTo>
                  <a:pt x="40540" y="90430"/>
                </a:lnTo>
                <a:lnTo>
                  <a:pt x="40540" y="90420"/>
                </a:lnTo>
                <a:lnTo>
                  <a:pt x="40540" y="90410"/>
                </a:lnTo>
                <a:lnTo>
                  <a:pt x="40550" y="90410"/>
                </a:lnTo>
                <a:lnTo>
                  <a:pt x="40540" y="90410"/>
                </a:lnTo>
                <a:lnTo>
                  <a:pt x="40530" y="90410"/>
                </a:lnTo>
                <a:lnTo>
                  <a:pt x="40520" y="90410"/>
                </a:lnTo>
                <a:lnTo>
                  <a:pt x="40520" y="90400"/>
                </a:lnTo>
                <a:lnTo>
                  <a:pt x="40520" y="90390"/>
                </a:lnTo>
                <a:lnTo>
                  <a:pt x="40520" y="90380"/>
                </a:lnTo>
                <a:lnTo>
                  <a:pt x="40530" y="90380"/>
                </a:lnTo>
                <a:lnTo>
                  <a:pt x="40540" y="90380"/>
                </a:lnTo>
                <a:lnTo>
                  <a:pt x="40550" y="90380"/>
                </a:lnTo>
                <a:lnTo>
                  <a:pt x="40550" y="90390"/>
                </a:lnTo>
                <a:lnTo>
                  <a:pt x="40560" y="90390"/>
                </a:lnTo>
                <a:lnTo>
                  <a:pt x="40570" y="90390"/>
                </a:lnTo>
                <a:lnTo>
                  <a:pt x="40570" y="90380"/>
                </a:lnTo>
                <a:lnTo>
                  <a:pt x="40580" y="90380"/>
                </a:lnTo>
                <a:lnTo>
                  <a:pt x="40580" y="90390"/>
                </a:lnTo>
                <a:lnTo>
                  <a:pt x="40590" y="90390"/>
                </a:lnTo>
                <a:lnTo>
                  <a:pt x="40600" y="90390"/>
                </a:lnTo>
                <a:lnTo>
                  <a:pt x="40610" y="90390"/>
                </a:lnTo>
                <a:lnTo>
                  <a:pt x="40620" y="90390"/>
                </a:lnTo>
                <a:lnTo>
                  <a:pt x="40620" y="90400"/>
                </a:lnTo>
                <a:lnTo>
                  <a:pt x="40630" y="90400"/>
                </a:lnTo>
                <a:lnTo>
                  <a:pt x="40640" y="90400"/>
                </a:lnTo>
                <a:lnTo>
                  <a:pt x="40640" y="90390"/>
                </a:lnTo>
                <a:lnTo>
                  <a:pt x="40650" y="90390"/>
                </a:lnTo>
                <a:lnTo>
                  <a:pt x="40660" y="90390"/>
                </a:lnTo>
                <a:lnTo>
                  <a:pt x="40670" y="90390"/>
                </a:lnTo>
                <a:lnTo>
                  <a:pt x="40670" y="90400"/>
                </a:lnTo>
                <a:lnTo>
                  <a:pt x="40680" y="90400"/>
                </a:lnTo>
                <a:lnTo>
                  <a:pt x="40690" y="90400"/>
                </a:lnTo>
                <a:lnTo>
                  <a:pt x="40690" y="90390"/>
                </a:lnTo>
                <a:lnTo>
                  <a:pt x="40690" y="90380"/>
                </a:lnTo>
                <a:lnTo>
                  <a:pt x="40690" y="90370"/>
                </a:lnTo>
                <a:lnTo>
                  <a:pt x="40680" y="90370"/>
                </a:lnTo>
                <a:lnTo>
                  <a:pt x="40680" y="90360"/>
                </a:lnTo>
                <a:lnTo>
                  <a:pt x="40680" y="90350"/>
                </a:lnTo>
                <a:lnTo>
                  <a:pt x="40690" y="90350"/>
                </a:lnTo>
                <a:lnTo>
                  <a:pt x="40690" y="90340"/>
                </a:lnTo>
                <a:lnTo>
                  <a:pt x="40700" y="90340"/>
                </a:lnTo>
                <a:lnTo>
                  <a:pt x="40700" y="90330"/>
                </a:lnTo>
                <a:lnTo>
                  <a:pt x="40710" y="90330"/>
                </a:lnTo>
                <a:lnTo>
                  <a:pt x="40720" y="90330"/>
                </a:lnTo>
                <a:lnTo>
                  <a:pt x="40720" y="90340"/>
                </a:lnTo>
                <a:lnTo>
                  <a:pt x="40730" y="90340"/>
                </a:lnTo>
                <a:lnTo>
                  <a:pt x="40740" y="90340"/>
                </a:lnTo>
                <a:lnTo>
                  <a:pt x="40750" y="90340"/>
                </a:lnTo>
                <a:lnTo>
                  <a:pt x="40750" y="90350"/>
                </a:lnTo>
                <a:lnTo>
                  <a:pt x="40760" y="90350"/>
                </a:lnTo>
                <a:lnTo>
                  <a:pt x="40770" y="90350"/>
                </a:lnTo>
                <a:lnTo>
                  <a:pt x="40770" y="90340"/>
                </a:lnTo>
                <a:lnTo>
                  <a:pt x="40780" y="90340"/>
                </a:lnTo>
                <a:lnTo>
                  <a:pt x="40790" y="90340"/>
                </a:lnTo>
                <a:lnTo>
                  <a:pt x="40800" y="90340"/>
                </a:lnTo>
                <a:lnTo>
                  <a:pt x="40800" y="90330"/>
                </a:lnTo>
                <a:lnTo>
                  <a:pt x="40800" y="90320"/>
                </a:lnTo>
                <a:lnTo>
                  <a:pt x="40810" y="90320"/>
                </a:lnTo>
                <a:lnTo>
                  <a:pt x="40810" y="90310"/>
                </a:lnTo>
                <a:lnTo>
                  <a:pt x="40820" y="90310"/>
                </a:lnTo>
                <a:lnTo>
                  <a:pt x="40820" y="90300"/>
                </a:lnTo>
                <a:lnTo>
                  <a:pt x="40820" y="90290"/>
                </a:lnTo>
                <a:lnTo>
                  <a:pt x="40830" y="90290"/>
                </a:lnTo>
                <a:lnTo>
                  <a:pt x="40830" y="90280"/>
                </a:lnTo>
                <a:lnTo>
                  <a:pt x="40830" y="90270"/>
                </a:lnTo>
                <a:lnTo>
                  <a:pt x="40840" y="90260"/>
                </a:lnTo>
                <a:lnTo>
                  <a:pt x="40850" y="90260"/>
                </a:lnTo>
                <a:lnTo>
                  <a:pt x="40850" y="90250"/>
                </a:lnTo>
                <a:lnTo>
                  <a:pt x="40850" y="90240"/>
                </a:lnTo>
                <a:lnTo>
                  <a:pt x="40850" y="90230"/>
                </a:lnTo>
                <a:lnTo>
                  <a:pt x="40850" y="90220"/>
                </a:lnTo>
                <a:lnTo>
                  <a:pt x="40840" y="90220"/>
                </a:lnTo>
                <a:lnTo>
                  <a:pt x="40840" y="90210"/>
                </a:lnTo>
                <a:lnTo>
                  <a:pt x="40830" y="90210"/>
                </a:lnTo>
                <a:lnTo>
                  <a:pt x="40840" y="90210"/>
                </a:lnTo>
                <a:lnTo>
                  <a:pt x="40830" y="90210"/>
                </a:lnTo>
                <a:lnTo>
                  <a:pt x="40830" y="90200"/>
                </a:lnTo>
                <a:lnTo>
                  <a:pt x="40830" y="90190"/>
                </a:lnTo>
                <a:lnTo>
                  <a:pt x="40830" y="90180"/>
                </a:lnTo>
                <a:lnTo>
                  <a:pt x="40820" y="90180"/>
                </a:lnTo>
                <a:lnTo>
                  <a:pt x="40820" y="90170"/>
                </a:lnTo>
                <a:lnTo>
                  <a:pt x="40820" y="90160"/>
                </a:lnTo>
                <a:lnTo>
                  <a:pt x="40830" y="90160"/>
                </a:lnTo>
                <a:lnTo>
                  <a:pt x="40820" y="90160"/>
                </a:lnTo>
                <a:lnTo>
                  <a:pt x="40820" y="90150"/>
                </a:lnTo>
                <a:lnTo>
                  <a:pt x="40830" y="90150"/>
                </a:lnTo>
                <a:lnTo>
                  <a:pt x="40820" y="90150"/>
                </a:lnTo>
                <a:lnTo>
                  <a:pt x="40820" y="90140"/>
                </a:lnTo>
                <a:lnTo>
                  <a:pt x="40830" y="90140"/>
                </a:lnTo>
                <a:lnTo>
                  <a:pt x="40830" y="90130"/>
                </a:lnTo>
                <a:lnTo>
                  <a:pt x="40830" y="90120"/>
                </a:lnTo>
                <a:lnTo>
                  <a:pt x="40820" y="90120"/>
                </a:lnTo>
                <a:lnTo>
                  <a:pt x="40820" y="90110"/>
                </a:lnTo>
                <a:lnTo>
                  <a:pt x="40810" y="90110"/>
                </a:lnTo>
                <a:lnTo>
                  <a:pt x="40810" y="90100"/>
                </a:lnTo>
                <a:lnTo>
                  <a:pt x="40810" y="90090"/>
                </a:lnTo>
                <a:lnTo>
                  <a:pt x="40810" y="90080"/>
                </a:lnTo>
                <a:lnTo>
                  <a:pt x="40800" y="90080"/>
                </a:lnTo>
                <a:lnTo>
                  <a:pt x="40810" y="90080"/>
                </a:lnTo>
                <a:lnTo>
                  <a:pt x="40810" y="90070"/>
                </a:lnTo>
                <a:lnTo>
                  <a:pt x="40800" y="90070"/>
                </a:lnTo>
                <a:lnTo>
                  <a:pt x="40810" y="90070"/>
                </a:lnTo>
                <a:lnTo>
                  <a:pt x="40820" y="90070"/>
                </a:lnTo>
                <a:lnTo>
                  <a:pt x="40820" y="90060"/>
                </a:lnTo>
                <a:lnTo>
                  <a:pt x="40830" y="90060"/>
                </a:lnTo>
                <a:lnTo>
                  <a:pt x="40840" y="90060"/>
                </a:lnTo>
                <a:lnTo>
                  <a:pt x="40830" y="90060"/>
                </a:lnTo>
                <a:lnTo>
                  <a:pt x="40830" y="90050"/>
                </a:lnTo>
                <a:lnTo>
                  <a:pt x="40840" y="90050"/>
                </a:lnTo>
                <a:lnTo>
                  <a:pt x="40850" y="90050"/>
                </a:lnTo>
                <a:lnTo>
                  <a:pt x="40850" y="90040"/>
                </a:lnTo>
                <a:lnTo>
                  <a:pt x="40840" y="90040"/>
                </a:lnTo>
                <a:lnTo>
                  <a:pt x="40850" y="90040"/>
                </a:lnTo>
                <a:lnTo>
                  <a:pt x="40850" y="90030"/>
                </a:lnTo>
                <a:lnTo>
                  <a:pt x="40860" y="90030"/>
                </a:lnTo>
                <a:lnTo>
                  <a:pt x="40860" y="90020"/>
                </a:lnTo>
                <a:lnTo>
                  <a:pt x="40860" y="90010"/>
                </a:lnTo>
                <a:lnTo>
                  <a:pt x="40860" y="90000"/>
                </a:lnTo>
                <a:lnTo>
                  <a:pt x="40870" y="90000"/>
                </a:lnTo>
                <a:lnTo>
                  <a:pt x="40880" y="90000"/>
                </a:lnTo>
                <a:lnTo>
                  <a:pt x="40880" y="90010"/>
                </a:lnTo>
                <a:lnTo>
                  <a:pt x="40890" y="90010"/>
                </a:lnTo>
                <a:lnTo>
                  <a:pt x="40900" y="90000"/>
                </a:lnTo>
                <a:lnTo>
                  <a:pt x="40900" y="90010"/>
                </a:lnTo>
                <a:lnTo>
                  <a:pt x="40900" y="90000"/>
                </a:lnTo>
                <a:lnTo>
                  <a:pt x="40910" y="90000"/>
                </a:lnTo>
                <a:lnTo>
                  <a:pt x="40910" y="89990"/>
                </a:lnTo>
                <a:lnTo>
                  <a:pt x="40920" y="89990"/>
                </a:lnTo>
                <a:lnTo>
                  <a:pt x="40920" y="89980"/>
                </a:lnTo>
                <a:lnTo>
                  <a:pt x="40920" y="89970"/>
                </a:lnTo>
                <a:lnTo>
                  <a:pt x="40930" y="89970"/>
                </a:lnTo>
                <a:lnTo>
                  <a:pt x="40930" y="89960"/>
                </a:lnTo>
                <a:lnTo>
                  <a:pt x="40940" y="89960"/>
                </a:lnTo>
                <a:lnTo>
                  <a:pt x="40950" y="89960"/>
                </a:lnTo>
                <a:lnTo>
                  <a:pt x="40950" y="89970"/>
                </a:lnTo>
                <a:lnTo>
                  <a:pt x="40960" y="89970"/>
                </a:lnTo>
                <a:lnTo>
                  <a:pt x="40960" y="89980"/>
                </a:lnTo>
                <a:lnTo>
                  <a:pt x="40970" y="89980"/>
                </a:lnTo>
                <a:lnTo>
                  <a:pt x="40970" y="89990"/>
                </a:lnTo>
                <a:lnTo>
                  <a:pt x="40980" y="89990"/>
                </a:lnTo>
                <a:lnTo>
                  <a:pt x="40990" y="89990"/>
                </a:lnTo>
                <a:lnTo>
                  <a:pt x="41000" y="89990"/>
                </a:lnTo>
                <a:lnTo>
                  <a:pt x="41000" y="89980"/>
                </a:lnTo>
                <a:lnTo>
                  <a:pt x="41010" y="89980"/>
                </a:lnTo>
                <a:lnTo>
                  <a:pt x="41010" y="89970"/>
                </a:lnTo>
                <a:lnTo>
                  <a:pt x="41010" y="89980"/>
                </a:lnTo>
                <a:lnTo>
                  <a:pt x="41020" y="89980"/>
                </a:lnTo>
                <a:lnTo>
                  <a:pt x="41030" y="89980"/>
                </a:lnTo>
                <a:lnTo>
                  <a:pt x="41030" y="89970"/>
                </a:lnTo>
                <a:lnTo>
                  <a:pt x="41030" y="89980"/>
                </a:lnTo>
                <a:lnTo>
                  <a:pt x="41040" y="89980"/>
                </a:lnTo>
                <a:lnTo>
                  <a:pt x="41050" y="89980"/>
                </a:lnTo>
                <a:lnTo>
                  <a:pt x="41050" y="89990"/>
                </a:lnTo>
                <a:lnTo>
                  <a:pt x="41060" y="89990"/>
                </a:lnTo>
                <a:lnTo>
                  <a:pt x="41070" y="89990"/>
                </a:lnTo>
                <a:lnTo>
                  <a:pt x="41080" y="89990"/>
                </a:lnTo>
                <a:lnTo>
                  <a:pt x="41090" y="89990"/>
                </a:lnTo>
                <a:lnTo>
                  <a:pt x="41090" y="90000"/>
                </a:lnTo>
                <a:lnTo>
                  <a:pt x="41100" y="90000"/>
                </a:lnTo>
                <a:lnTo>
                  <a:pt x="41110" y="90000"/>
                </a:lnTo>
                <a:lnTo>
                  <a:pt x="41120" y="90000"/>
                </a:lnTo>
                <a:lnTo>
                  <a:pt x="41130" y="90000"/>
                </a:lnTo>
                <a:lnTo>
                  <a:pt x="41130" y="89990"/>
                </a:lnTo>
                <a:lnTo>
                  <a:pt x="41140" y="89990"/>
                </a:lnTo>
                <a:lnTo>
                  <a:pt x="41140" y="90000"/>
                </a:lnTo>
                <a:lnTo>
                  <a:pt x="41150" y="90000"/>
                </a:lnTo>
                <a:lnTo>
                  <a:pt x="41160" y="90000"/>
                </a:lnTo>
                <a:lnTo>
                  <a:pt x="41170" y="90000"/>
                </a:lnTo>
                <a:lnTo>
                  <a:pt x="41180" y="90000"/>
                </a:lnTo>
                <a:lnTo>
                  <a:pt x="41180" y="89990"/>
                </a:lnTo>
                <a:lnTo>
                  <a:pt x="41190" y="89990"/>
                </a:lnTo>
                <a:lnTo>
                  <a:pt x="41200" y="89990"/>
                </a:lnTo>
                <a:lnTo>
                  <a:pt x="41200" y="89980"/>
                </a:lnTo>
                <a:lnTo>
                  <a:pt x="41200" y="89990"/>
                </a:lnTo>
                <a:lnTo>
                  <a:pt x="41210" y="89990"/>
                </a:lnTo>
                <a:lnTo>
                  <a:pt x="41210" y="89980"/>
                </a:lnTo>
                <a:lnTo>
                  <a:pt x="41220" y="89980"/>
                </a:lnTo>
                <a:lnTo>
                  <a:pt x="41220" y="89970"/>
                </a:lnTo>
                <a:lnTo>
                  <a:pt x="41230" y="89970"/>
                </a:lnTo>
                <a:lnTo>
                  <a:pt x="41230" y="89960"/>
                </a:lnTo>
                <a:lnTo>
                  <a:pt x="41240" y="89960"/>
                </a:lnTo>
                <a:lnTo>
                  <a:pt x="41250" y="89960"/>
                </a:lnTo>
                <a:lnTo>
                  <a:pt x="41250" y="89970"/>
                </a:lnTo>
                <a:lnTo>
                  <a:pt x="41260" y="89970"/>
                </a:lnTo>
                <a:lnTo>
                  <a:pt x="41270" y="89970"/>
                </a:lnTo>
                <a:lnTo>
                  <a:pt x="41270" y="89980"/>
                </a:lnTo>
                <a:lnTo>
                  <a:pt x="41280" y="89980"/>
                </a:lnTo>
                <a:lnTo>
                  <a:pt x="41290" y="89980"/>
                </a:lnTo>
                <a:lnTo>
                  <a:pt x="41290" y="89990"/>
                </a:lnTo>
                <a:lnTo>
                  <a:pt x="41300" y="89990"/>
                </a:lnTo>
                <a:lnTo>
                  <a:pt x="41300" y="90000"/>
                </a:lnTo>
                <a:lnTo>
                  <a:pt x="41310" y="90000"/>
                </a:lnTo>
                <a:lnTo>
                  <a:pt x="41320" y="90000"/>
                </a:lnTo>
                <a:lnTo>
                  <a:pt x="41320" y="90010"/>
                </a:lnTo>
                <a:lnTo>
                  <a:pt x="41330" y="90010"/>
                </a:lnTo>
                <a:lnTo>
                  <a:pt x="41330" y="90000"/>
                </a:lnTo>
                <a:lnTo>
                  <a:pt x="41330" y="90010"/>
                </a:lnTo>
                <a:lnTo>
                  <a:pt x="41340" y="90010"/>
                </a:lnTo>
                <a:lnTo>
                  <a:pt x="41340" y="90020"/>
                </a:lnTo>
                <a:lnTo>
                  <a:pt x="41350" y="90020"/>
                </a:lnTo>
                <a:lnTo>
                  <a:pt x="41350" y="90030"/>
                </a:lnTo>
                <a:lnTo>
                  <a:pt x="41360" y="90030"/>
                </a:lnTo>
                <a:lnTo>
                  <a:pt x="41360" y="90040"/>
                </a:lnTo>
                <a:lnTo>
                  <a:pt x="41370" y="90040"/>
                </a:lnTo>
                <a:lnTo>
                  <a:pt x="41380" y="90040"/>
                </a:lnTo>
                <a:lnTo>
                  <a:pt x="41380" y="90050"/>
                </a:lnTo>
                <a:lnTo>
                  <a:pt x="41390" y="90050"/>
                </a:lnTo>
                <a:lnTo>
                  <a:pt x="41400" y="90050"/>
                </a:lnTo>
                <a:lnTo>
                  <a:pt x="41400" y="90040"/>
                </a:lnTo>
                <a:lnTo>
                  <a:pt x="41410" y="90040"/>
                </a:lnTo>
                <a:lnTo>
                  <a:pt x="41420" y="90040"/>
                </a:lnTo>
                <a:lnTo>
                  <a:pt x="41420" y="90030"/>
                </a:lnTo>
                <a:lnTo>
                  <a:pt x="41420" y="90020"/>
                </a:lnTo>
                <a:lnTo>
                  <a:pt x="41410" y="90020"/>
                </a:lnTo>
                <a:lnTo>
                  <a:pt x="41410" y="90030"/>
                </a:lnTo>
                <a:lnTo>
                  <a:pt x="41410" y="90020"/>
                </a:lnTo>
                <a:lnTo>
                  <a:pt x="41420" y="90020"/>
                </a:lnTo>
                <a:lnTo>
                  <a:pt x="41430" y="90020"/>
                </a:lnTo>
                <a:lnTo>
                  <a:pt x="41440" y="90020"/>
                </a:lnTo>
                <a:lnTo>
                  <a:pt x="41440" y="90030"/>
                </a:lnTo>
                <a:lnTo>
                  <a:pt x="41450" y="90030"/>
                </a:lnTo>
                <a:lnTo>
                  <a:pt x="41450" y="90040"/>
                </a:lnTo>
                <a:lnTo>
                  <a:pt x="41460" y="90040"/>
                </a:lnTo>
                <a:lnTo>
                  <a:pt x="41460" y="90050"/>
                </a:lnTo>
                <a:lnTo>
                  <a:pt x="41470" y="90050"/>
                </a:lnTo>
                <a:lnTo>
                  <a:pt x="41470" y="90060"/>
                </a:lnTo>
                <a:lnTo>
                  <a:pt x="41480" y="90060"/>
                </a:lnTo>
                <a:lnTo>
                  <a:pt x="41480" y="90070"/>
                </a:lnTo>
                <a:lnTo>
                  <a:pt x="41490" y="90070"/>
                </a:lnTo>
                <a:lnTo>
                  <a:pt x="41490" y="90080"/>
                </a:lnTo>
                <a:lnTo>
                  <a:pt x="41490" y="90090"/>
                </a:lnTo>
                <a:lnTo>
                  <a:pt x="41490" y="90080"/>
                </a:lnTo>
                <a:lnTo>
                  <a:pt x="41490" y="90070"/>
                </a:lnTo>
                <a:lnTo>
                  <a:pt x="41500" y="90070"/>
                </a:lnTo>
                <a:lnTo>
                  <a:pt x="41510" y="90070"/>
                </a:lnTo>
                <a:lnTo>
                  <a:pt x="41510" y="90080"/>
                </a:lnTo>
                <a:lnTo>
                  <a:pt x="41510" y="90090"/>
                </a:lnTo>
                <a:lnTo>
                  <a:pt x="41510" y="90100"/>
                </a:lnTo>
                <a:lnTo>
                  <a:pt x="41510" y="90110"/>
                </a:lnTo>
                <a:lnTo>
                  <a:pt x="41510" y="90120"/>
                </a:lnTo>
                <a:lnTo>
                  <a:pt x="41510" y="90130"/>
                </a:lnTo>
                <a:lnTo>
                  <a:pt x="41510" y="90140"/>
                </a:lnTo>
                <a:lnTo>
                  <a:pt x="41510" y="90150"/>
                </a:lnTo>
                <a:lnTo>
                  <a:pt x="41520" y="90160"/>
                </a:lnTo>
                <a:lnTo>
                  <a:pt x="41530" y="90160"/>
                </a:lnTo>
                <a:lnTo>
                  <a:pt x="41540" y="90160"/>
                </a:lnTo>
                <a:lnTo>
                  <a:pt x="41540" y="90170"/>
                </a:lnTo>
                <a:lnTo>
                  <a:pt x="41550" y="90170"/>
                </a:lnTo>
                <a:lnTo>
                  <a:pt x="41560" y="90170"/>
                </a:lnTo>
                <a:lnTo>
                  <a:pt x="41570" y="90170"/>
                </a:lnTo>
                <a:lnTo>
                  <a:pt x="41570" y="90160"/>
                </a:lnTo>
                <a:lnTo>
                  <a:pt x="41580" y="90160"/>
                </a:lnTo>
                <a:lnTo>
                  <a:pt x="41590" y="90170"/>
                </a:lnTo>
                <a:lnTo>
                  <a:pt x="41600" y="90170"/>
                </a:lnTo>
                <a:lnTo>
                  <a:pt x="41600" y="90160"/>
                </a:lnTo>
                <a:lnTo>
                  <a:pt x="41610" y="90160"/>
                </a:lnTo>
                <a:lnTo>
                  <a:pt x="41620" y="90160"/>
                </a:lnTo>
                <a:lnTo>
                  <a:pt x="41620" y="90150"/>
                </a:lnTo>
                <a:lnTo>
                  <a:pt x="41630" y="90150"/>
                </a:lnTo>
                <a:lnTo>
                  <a:pt x="41630" y="90140"/>
                </a:lnTo>
                <a:lnTo>
                  <a:pt x="41640" y="90140"/>
                </a:lnTo>
                <a:lnTo>
                  <a:pt x="41640" y="90150"/>
                </a:lnTo>
                <a:lnTo>
                  <a:pt x="41640" y="90160"/>
                </a:lnTo>
                <a:lnTo>
                  <a:pt x="41640" y="90170"/>
                </a:lnTo>
                <a:lnTo>
                  <a:pt x="41640" y="90180"/>
                </a:lnTo>
                <a:lnTo>
                  <a:pt x="41650" y="90180"/>
                </a:lnTo>
                <a:lnTo>
                  <a:pt x="41660" y="90180"/>
                </a:lnTo>
                <a:lnTo>
                  <a:pt x="41670" y="90180"/>
                </a:lnTo>
                <a:lnTo>
                  <a:pt x="41680" y="90180"/>
                </a:lnTo>
                <a:lnTo>
                  <a:pt x="41680" y="90170"/>
                </a:lnTo>
                <a:lnTo>
                  <a:pt x="41690" y="90170"/>
                </a:lnTo>
                <a:lnTo>
                  <a:pt x="41690" y="90160"/>
                </a:lnTo>
                <a:lnTo>
                  <a:pt x="41680" y="90160"/>
                </a:lnTo>
                <a:lnTo>
                  <a:pt x="41680" y="90150"/>
                </a:lnTo>
                <a:lnTo>
                  <a:pt x="41690" y="90150"/>
                </a:lnTo>
                <a:lnTo>
                  <a:pt x="41700" y="90150"/>
                </a:lnTo>
                <a:lnTo>
                  <a:pt x="41700" y="90140"/>
                </a:lnTo>
                <a:lnTo>
                  <a:pt x="41710" y="90140"/>
                </a:lnTo>
                <a:lnTo>
                  <a:pt x="41720" y="90140"/>
                </a:lnTo>
                <a:lnTo>
                  <a:pt x="41720" y="90150"/>
                </a:lnTo>
                <a:lnTo>
                  <a:pt x="41720" y="90140"/>
                </a:lnTo>
                <a:lnTo>
                  <a:pt x="41730" y="90140"/>
                </a:lnTo>
                <a:lnTo>
                  <a:pt x="41740" y="90140"/>
                </a:lnTo>
                <a:lnTo>
                  <a:pt x="41740" y="90130"/>
                </a:lnTo>
                <a:lnTo>
                  <a:pt x="41750" y="90130"/>
                </a:lnTo>
                <a:lnTo>
                  <a:pt x="41760" y="90130"/>
                </a:lnTo>
                <a:lnTo>
                  <a:pt x="41770" y="90130"/>
                </a:lnTo>
                <a:lnTo>
                  <a:pt x="41770" y="90120"/>
                </a:lnTo>
                <a:lnTo>
                  <a:pt x="41780" y="90120"/>
                </a:lnTo>
                <a:lnTo>
                  <a:pt x="41790" y="90120"/>
                </a:lnTo>
                <a:lnTo>
                  <a:pt x="41790" y="90110"/>
                </a:lnTo>
                <a:lnTo>
                  <a:pt x="41800" y="90110"/>
                </a:lnTo>
                <a:lnTo>
                  <a:pt x="41810" y="90110"/>
                </a:lnTo>
                <a:lnTo>
                  <a:pt x="41810" y="90100"/>
                </a:lnTo>
                <a:lnTo>
                  <a:pt x="41820" y="90100"/>
                </a:lnTo>
                <a:lnTo>
                  <a:pt x="41820" y="90090"/>
                </a:lnTo>
                <a:lnTo>
                  <a:pt x="41830" y="90090"/>
                </a:lnTo>
                <a:lnTo>
                  <a:pt x="41830" y="90080"/>
                </a:lnTo>
                <a:lnTo>
                  <a:pt x="41840" y="90080"/>
                </a:lnTo>
                <a:lnTo>
                  <a:pt x="41850" y="90080"/>
                </a:lnTo>
                <a:lnTo>
                  <a:pt x="41850" y="90070"/>
                </a:lnTo>
                <a:lnTo>
                  <a:pt x="41860" y="90070"/>
                </a:lnTo>
                <a:lnTo>
                  <a:pt x="41860" y="90060"/>
                </a:lnTo>
                <a:lnTo>
                  <a:pt x="41870" y="90060"/>
                </a:lnTo>
                <a:lnTo>
                  <a:pt x="41870" y="90050"/>
                </a:lnTo>
                <a:lnTo>
                  <a:pt x="41880" y="90050"/>
                </a:lnTo>
                <a:lnTo>
                  <a:pt x="41880" y="90040"/>
                </a:lnTo>
                <a:lnTo>
                  <a:pt x="41890" y="90040"/>
                </a:lnTo>
                <a:lnTo>
                  <a:pt x="41900" y="90040"/>
                </a:lnTo>
                <a:lnTo>
                  <a:pt x="41900" y="90030"/>
                </a:lnTo>
                <a:lnTo>
                  <a:pt x="41910" y="90030"/>
                </a:lnTo>
                <a:lnTo>
                  <a:pt x="41920" y="90020"/>
                </a:lnTo>
                <a:lnTo>
                  <a:pt x="41920" y="90010"/>
                </a:lnTo>
                <a:lnTo>
                  <a:pt x="41930" y="90010"/>
                </a:lnTo>
                <a:lnTo>
                  <a:pt x="41940" y="90010"/>
                </a:lnTo>
                <a:lnTo>
                  <a:pt x="41950" y="90010"/>
                </a:lnTo>
                <a:lnTo>
                  <a:pt x="41950" y="90000"/>
                </a:lnTo>
                <a:lnTo>
                  <a:pt x="41960" y="90000"/>
                </a:lnTo>
                <a:lnTo>
                  <a:pt x="41960" y="89990"/>
                </a:lnTo>
                <a:lnTo>
                  <a:pt x="41960" y="89980"/>
                </a:lnTo>
                <a:lnTo>
                  <a:pt x="41970" y="89980"/>
                </a:lnTo>
                <a:lnTo>
                  <a:pt x="41970" y="89970"/>
                </a:lnTo>
                <a:lnTo>
                  <a:pt x="41980" y="89970"/>
                </a:lnTo>
                <a:lnTo>
                  <a:pt x="41990" y="89970"/>
                </a:lnTo>
                <a:lnTo>
                  <a:pt x="42000" y="89970"/>
                </a:lnTo>
                <a:lnTo>
                  <a:pt x="42000" y="89960"/>
                </a:lnTo>
                <a:lnTo>
                  <a:pt x="42010" y="89960"/>
                </a:lnTo>
                <a:lnTo>
                  <a:pt x="42010" y="89950"/>
                </a:lnTo>
                <a:lnTo>
                  <a:pt x="42020" y="89950"/>
                </a:lnTo>
                <a:lnTo>
                  <a:pt x="42030" y="89950"/>
                </a:lnTo>
                <a:lnTo>
                  <a:pt x="42040" y="89950"/>
                </a:lnTo>
                <a:lnTo>
                  <a:pt x="42050" y="89950"/>
                </a:lnTo>
                <a:lnTo>
                  <a:pt x="42060" y="89950"/>
                </a:lnTo>
                <a:lnTo>
                  <a:pt x="42070" y="89950"/>
                </a:lnTo>
                <a:lnTo>
                  <a:pt x="42070" y="89940"/>
                </a:lnTo>
                <a:lnTo>
                  <a:pt x="42080" y="89940"/>
                </a:lnTo>
                <a:lnTo>
                  <a:pt x="42090" y="89940"/>
                </a:lnTo>
                <a:lnTo>
                  <a:pt x="42100" y="89940"/>
                </a:lnTo>
                <a:lnTo>
                  <a:pt x="42110" y="89940"/>
                </a:lnTo>
                <a:lnTo>
                  <a:pt x="42110" y="89930"/>
                </a:lnTo>
                <a:lnTo>
                  <a:pt x="42120" y="89930"/>
                </a:lnTo>
                <a:lnTo>
                  <a:pt x="42130" y="89930"/>
                </a:lnTo>
                <a:lnTo>
                  <a:pt x="42130" y="89940"/>
                </a:lnTo>
                <a:lnTo>
                  <a:pt x="42140" y="89940"/>
                </a:lnTo>
                <a:lnTo>
                  <a:pt x="42140" y="89950"/>
                </a:lnTo>
                <a:lnTo>
                  <a:pt x="42150" y="89950"/>
                </a:lnTo>
                <a:lnTo>
                  <a:pt x="42160" y="89950"/>
                </a:lnTo>
                <a:lnTo>
                  <a:pt x="42170" y="89950"/>
                </a:lnTo>
                <a:lnTo>
                  <a:pt x="42180" y="89950"/>
                </a:lnTo>
                <a:lnTo>
                  <a:pt x="42180" y="89960"/>
                </a:lnTo>
                <a:lnTo>
                  <a:pt x="42190" y="89960"/>
                </a:lnTo>
                <a:lnTo>
                  <a:pt x="42200" y="89960"/>
                </a:lnTo>
                <a:lnTo>
                  <a:pt x="42210" y="89960"/>
                </a:lnTo>
                <a:lnTo>
                  <a:pt x="42210" y="89970"/>
                </a:lnTo>
                <a:lnTo>
                  <a:pt x="42220" y="89970"/>
                </a:lnTo>
                <a:lnTo>
                  <a:pt x="42220" y="89980"/>
                </a:lnTo>
                <a:lnTo>
                  <a:pt x="42230" y="89980"/>
                </a:lnTo>
                <a:lnTo>
                  <a:pt x="42240" y="89980"/>
                </a:lnTo>
                <a:lnTo>
                  <a:pt x="42250" y="89990"/>
                </a:lnTo>
                <a:lnTo>
                  <a:pt x="42260" y="89990"/>
                </a:lnTo>
                <a:lnTo>
                  <a:pt x="42260" y="90000"/>
                </a:lnTo>
                <a:lnTo>
                  <a:pt x="42270" y="90000"/>
                </a:lnTo>
                <a:lnTo>
                  <a:pt x="42280" y="90000"/>
                </a:lnTo>
                <a:lnTo>
                  <a:pt x="42280" y="90010"/>
                </a:lnTo>
                <a:lnTo>
                  <a:pt x="42290" y="90010"/>
                </a:lnTo>
                <a:lnTo>
                  <a:pt x="42300" y="90010"/>
                </a:lnTo>
                <a:lnTo>
                  <a:pt x="42310" y="90010"/>
                </a:lnTo>
                <a:lnTo>
                  <a:pt x="42320" y="90010"/>
                </a:lnTo>
                <a:lnTo>
                  <a:pt x="42320" y="90000"/>
                </a:lnTo>
                <a:lnTo>
                  <a:pt x="42330" y="90000"/>
                </a:lnTo>
                <a:lnTo>
                  <a:pt x="42340" y="90000"/>
                </a:lnTo>
                <a:lnTo>
                  <a:pt x="42340" y="89990"/>
                </a:lnTo>
                <a:lnTo>
                  <a:pt x="42350" y="89990"/>
                </a:lnTo>
                <a:lnTo>
                  <a:pt x="42360" y="89990"/>
                </a:lnTo>
                <a:lnTo>
                  <a:pt x="42370" y="89990"/>
                </a:lnTo>
                <a:lnTo>
                  <a:pt x="42370" y="89980"/>
                </a:lnTo>
                <a:lnTo>
                  <a:pt x="42380" y="89980"/>
                </a:lnTo>
                <a:lnTo>
                  <a:pt x="42380" y="89970"/>
                </a:lnTo>
                <a:lnTo>
                  <a:pt x="42390" y="89970"/>
                </a:lnTo>
                <a:lnTo>
                  <a:pt x="42390" y="89980"/>
                </a:lnTo>
                <a:lnTo>
                  <a:pt x="42400" y="89980"/>
                </a:lnTo>
                <a:lnTo>
                  <a:pt x="42400" y="89990"/>
                </a:lnTo>
                <a:lnTo>
                  <a:pt x="42410" y="89990"/>
                </a:lnTo>
                <a:lnTo>
                  <a:pt x="42410" y="90000"/>
                </a:lnTo>
                <a:lnTo>
                  <a:pt x="42400" y="90000"/>
                </a:lnTo>
                <a:lnTo>
                  <a:pt x="42400" y="90010"/>
                </a:lnTo>
                <a:lnTo>
                  <a:pt x="42400" y="90020"/>
                </a:lnTo>
                <a:lnTo>
                  <a:pt x="42410" y="90020"/>
                </a:lnTo>
                <a:lnTo>
                  <a:pt x="42420" y="90020"/>
                </a:lnTo>
                <a:lnTo>
                  <a:pt x="42420" y="90010"/>
                </a:lnTo>
                <a:lnTo>
                  <a:pt x="42430" y="90010"/>
                </a:lnTo>
                <a:lnTo>
                  <a:pt x="42440" y="90010"/>
                </a:lnTo>
                <a:lnTo>
                  <a:pt x="42450" y="90010"/>
                </a:lnTo>
                <a:lnTo>
                  <a:pt x="42460" y="90010"/>
                </a:lnTo>
                <a:lnTo>
                  <a:pt x="42470" y="90010"/>
                </a:lnTo>
                <a:lnTo>
                  <a:pt x="42470" y="90000"/>
                </a:lnTo>
                <a:lnTo>
                  <a:pt x="42480" y="90000"/>
                </a:lnTo>
                <a:lnTo>
                  <a:pt x="42480" y="89990"/>
                </a:lnTo>
                <a:lnTo>
                  <a:pt x="42490" y="89990"/>
                </a:lnTo>
                <a:lnTo>
                  <a:pt x="42500" y="89990"/>
                </a:lnTo>
                <a:lnTo>
                  <a:pt x="42500" y="89980"/>
                </a:lnTo>
                <a:lnTo>
                  <a:pt x="42510" y="89980"/>
                </a:lnTo>
                <a:lnTo>
                  <a:pt x="42510" y="89970"/>
                </a:lnTo>
                <a:lnTo>
                  <a:pt x="42520" y="89970"/>
                </a:lnTo>
                <a:lnTo>
                  <a:pt x="42510" y="89960"/>
                </a:lnTo>
                <a:lnTo>
                  <a:pt x="42520" y="89960"/>
                </a:lnTo>
                <a:lnTo>
                  <a:pt x="42520" y="89970"/>
                </a:lnTo>
                <a:lnTo>
                  <a:pt x="42520" y="89980"/>
                </a:lnTo>
                <a:lnTo>
                  <a:pt x="42530" y="89980"/>
                </a:lnTo>
                <a:lnTo>
                  <a:pt x="42530" y="89990"/>
                </a:lnTo>
                <a:lnTo>
                  <a:pt x="42540" y="89990"/>
                </a:lnTo>
                <a:lnTo>
                  <a:pt x="42550" y="89990"/>
                </a:lnTo>
                <a:lnTo>
                  <a:pt x="42550" y="89980"/>
                </a:lnTo>
                <a:lnTo>
                  <a:pt x="42560" y="89980"/>
                </a:lnTo>
                <a:lnTo>
                  <a:pt x="42570" y="89980"/>
                </a:lnTo>
                <a:lnTo>
                  <a:pt x="42580" y="89980"/>
                </a:lnTo>
                <a:lnTo>
                  <a:pt x="42580" y="89970"/>
                </a:lnTo>
                <a:lnTo>
                  <a:pt x="42590" y="89970"/>
                </a:lnTo>
                <a:lnTo>
                  <a:pt x="42590" y="89960"/>
                </a:lnTo>
                <a:lnTo>
                  <a:pt x="42600" y="89960"/>
                </a:lnTo>
                <a:lnTo>
                  <a:pt x="42610" y="89960"/>
                </a:lnTo>
                <a:lnTo>
                  <a:pt x="42620" y="89960"/>
                </a:lnTo>
                <a:lnTo>
                  <a:pt x="42630" y="89960"/>
                </a:lnTo>
                <a:lnTo>
                  <a:pt x="42630" y="89950"/>
                </a:lnTo>
                <a:lnTo>
                  <a:pt x="42640" y="89950"/>
                </a:lnTo>
                <a:lnTo>
                  <a:pt x="42640" y="89940"/>
                </a:lnTo>
                <a:lnTo>
                  <a:pt x="42650" y="89940"/>
                </a:lnTo>
                <a:lnTo>
                  <a:pt x="42660" y="89940"/>
                </a:lnTo>
                <a:lnTo>
                  <a:pt x="42660" y="89930"/>
                </a:lnTo>
                <a:lnTo>
                  <a:pt x="42670" y="89930"/>
                </a:lnTo>
                <a:lnTo>
                  <a:pt x="42680" y="89920"/>
                </a:lnTo>
                <a:lnTo>
                  <a:pt x="42690" y="89920"/>
                </a:lnTo>
                <a:lnTo>
                  <a:pt x="42690" y="89910"/>
                </a:lnTo>
                <a:lnTo>
                  <a:pt x="42700" y="89910"/>
                </a:lnTo>
                <a:lnTo>
                  <a:pt x="42700" y="89900"/>
                </a:lnTo>
                <a:lnTo>
                  <a:pt x="42710" y="89900"/>
                </a:lnTo>
                <a:lnTo>
                  <a:pt x="42710" y="89890"/>
                </a:lnTo>
                <a:lnTo>
                  <a:pt x="42720" y="89890"/>
                </a:lnTo>
                <a:lnTo>
                  <a:pt x="42730" y="89890"/>
                </a:lnTo>
                <a:lnTo>
                  <a:pt x="42730" y="89880"/>
                </a:lnTo>
                <a:lnTo>
                  <a:pt x="42740" y="89880"/>
                </a:lnTo>
                <a:lnTo>
                  <a:pt x="42740" y="89870"/>
                </a:lnTo>
                <a:lnTo>
                  <a:pt x="42750" y="89870"/>
                </a:lnTo>
                <a:lnTo>
                  <a:pt x="42750" y="89860"/>
                </a:lnTo>
                <a:lnTo>
                  <a:pt x="42760" y="89860"/>
                </a:lnTo>
                <a:lnTo>
                  <a:pt x="42760" y="89850"/>
                </a:lnTo>
                <a:lnTo>
                  <a:pt x="42770" y="89850"/>
                </a:lnTo>
                <a:lnTo>
                  <a:pt x="42770" y="89840"/>
                </a:lnTo>
                <a:lnTo>
                  <a:pt x="42780" y="89840"/>
                </a:lnTo>
                <a:lnTo>
                  <a:pt x="42780" y="89830"/>
                </a:lnTo>
                <a:lnTo>
                  <a:pt x="42790" y="89830"/>
                </a:lnTo>
                <a:lnTo>
                  <a:pt x="42790" y="89820"/>
                </a:lnTo>
                <a:lnTo>
                  <a:pt x="42780" y="89820"/>
                </a:lnTo>
                <a:lnTo>
                  <a:pt x="42770" y="89810"/>
                </a:lnTo>
                <a:lnTo>
                  <a:pt x="42780" y="89810"/>
                </a:lnTo>
                <a:lnTo>
                  <a:pt x="42780" y="89820"/>
                </a:lnTo>
                <a:lnTo>
                  <a:pt x="42790" y="89820"/>
                </a:lnTo>
                <a:lnTo>
                  <a:pt x="42800" y="89830"/>
                </a:lnTo>
                <a:lnTo>
                  <a:pt x="42810" y="89830"/>
                </a:lnTo>
                <a:lnTo>
                  <a:pt x="42810" y="89820"/>
                </a:lnTo>
                <a:lnTo>
                  <a:pt x="42810" y="89810"/>
                </a:lnTo>
                <a:lnTo>
                  <a:pt x="42820" y="89810"/>
                </a:lnTo>
                <a:lnTo>
                  <a:pt x="42820" y="89800"/>
                </a:lnTo>
                <a:lnTo>
                  <a:pt x="42830" y="89800"/>
                </a:lnTo>
                <a:lnTo>
                  <a:pt x="42830" y="89790"/>
                </a:lnTo>
                <a:lnTo>
                  <a:pt x="42830" y="89780"/>
                </a:lnTo>
                <a:lnTo>
                  <a:pt x="42840" y="89780"/>
                </a:lnTo>
                <a:lnTo>
                  <a:pt x="42840" y="89770"/>
                </a:lnTo>
                <a:lnTo>
                  <a:pt x="42850" y="89770"/>
                </a:lnTo>
                <a:lnTo>
                  <a:pt x="42850" y="89760"/>
                </a:lnTo>
                <a:lnTo>
                  <a:pt x="42850" y="89750"/>
                </a:lnTo>
                <a:lnTo>
                  <a:pt x="42860" y="89750"/>
                </a:lnTo>
                <a:lnTo>
                  <a:pt x="42860" y="89740"/>
                </a:lnTo>
                <a:lnTo>
                  <a:pt x="42870" y="89740"/>
                </a:lnTo>
                <a:lnTo>
                  <a:pt x="42870" y="89730"/>
                </a:lnTo>
                <a:lnTo>
                  <a:pt x="42880" y="89730"/>
                </a:lnTo>
                <a:lnTo>
                  <a:pt x="42880" y="89720"/>
                </a:lnTo>
                <a:lnTo>
                  <a:pt x="42880" y="89710"/>
                </a:lnTo>
                <a:lnTo>
                  <a:pt x="42890" y="89710"/>
                </a:lnTo>
                <a:lnTo>
                  <a:pt x="42890" y="89700"/>
                </a:lnTo>
                <a:lnTo>
                  <a:pt x="42900" y="89700"/>
                </a:lnTo>
                <a:lnTo>
                  <a:pt x="42900" y="89690"/>
                </a:lnTo>
                <a:lnTo>
                  <a:pt x="42910" y="89690"/>
                </a:lnTo>
                <a:lnTo>
                  <a:pt x="42910" y="89680"/>
                </a:lnTo>
                <a:lnTo>
                  <a:pt x="42910" y="89670"/>
                </a:lnTo>
                <a:lnTo>
                  <a:pt x="42920" y="89670"/>
                </a:lnTo>
                <a:lnTo>
                  <a:pt x="42920" y="89660"/>
                </a:lnTo>
                <a:lnTo>
                  <a:pt x="42920" y="89650"/>
                </a:lnTo>
                <a:lnTo>
                  <a:pt x="42920" y="89640"/>
                </a:lnTo>
                <a:lnTo>
                  <a:pt x="42920" y="89630"/>
                </a:lnTo>
                <a:lnTo>
                  <a:pt x="42920" y="89620"/>
                </a:lnTo>
                <a:lnTo>
                  <a:pt x="42920" y="89610"/>
                </a:lnTo>
                <a:lnTo>
                  <a:pt x="42920" y="89600"/>
                </a:lnTo>
                <a:lnTo>
                  <a:pt x="42930" y="89600"/>
                </a:lnTo>
                <a:lnTo>
                  <a:pt x="42930" y="89590"/>
                </a:lnTo>
                <a:lnTo>
                  <a:pt x="42930" y="89580"/>
                </a:lnTo>
                <a:lnTo>
                  <a:pt x="42930" y="89570"/>
                </a:lnTo>
                <a:lnTo>
                  <a:pt x="42930" y="89560"/>
                </a:lnTo>
                <a:lnTo>
                  <a:pt x="42930" y="89550"/>
                </a:lnTo>
                <a:lnTo>
                  <a:pt x="42930" y="89540"/>
                </a:lnTo>
                <a:lnTo>
                  <a:pt x="42930" y="89530"/>
                </a:lnTo>
                <a:lnTo>
                  <a:pt x="42930" y="89520"/>
                </a:lnTo>
                <a:lnTo>
                  <a:pt x="42930" y="89510"/>
                </a:lnTo>
                <a:lnTo>
                  <a:pt x="42930" y="89500"/>
                </a:lnTo>
                <a:lnTo>
                  <a:pt x="42930" y="89490"/>
                </a:lnTo>
                <a:lnTo>
                  <a:pt x="42930" y="89480"/>
                </a:lnTo>
                <a:lnTo>
                  <a:pt x="42930" y="89470"/>
                </a:lnTo>
                <a:lnTo>
                  <a:pt x="42930" y="89460"/>
                </a:lnTo>
                <a:lnTo>
                  <a:pt x="42930" y="89450"/>
                </a:lnTo>
                <a:lnTo>
                  <a:pt x="42920" y="89450"/>
                </a:lnTo>
                <a:lnTo>
                  <a:pt x="42920" y="89440"/>
                </a:lnTo>
                <a:lnTo>
                  <a:pt x="42930" y="89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