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Au Cap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Au Ca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80" y="85580"/>
                </a:moveTo>
                <a:lnTo>
                  <a:pt x="43910" y="85610"/>
                </a:lnTo>
                <a:lnTo>
                  <a:pt x="43930" y="85620"/>
                </a:lnTo>
                <a:lnTo>
                  <a:pt x="43970" y="85650"/>
                </a:lnTo>
                <a:lnTo>
                  <a:pt x="44010" y="85710"/>
                </a:lnTo>
                <a:lnTo>
                  <a:pt x="44040" y="85710"/>
                </a:lnTo>
                <a:lnTo>
                  <a:pt x="44050" y="85710"/>
                </a:lnTo>
                <a:lnTo>
                  <a:pt x="44070" y="85710"/>
                </a:lnTo>
                <a:lnTo>
                  <a:pt x="44080" y="85710"/>
                </a:lnTo>
                <a:lnTo>
                  <a:pt x="44100" y="85710"/>
                </a:lnTo>
                <a:lnTo>
                  <a:pt x="44120" y="85720"/>
                </a:lnTo>
                <a:lnTo>
                  <a:pt x="44140" y="85730"/>
                </a:lnTo>
                <a:lnTo>
                  <a:pt x="44180" y="85740"/>
                </a:lnTo>
                <a:lnTo>
                  <a:pt x="44200" y="85750"/>
                </a:lnTo>
                <a:lnTo>
                  <a:pt x="44230" y="85750"/>
                </a:lnTo>
                <a:lnTo>
                  <a:pt x="44250" y="85790"/>
                </a:lnTo>
                <a:lnTo>
                  <a:pt x="44280" y="85800"/>
                </a:lnTo>
                <a:lnTo>
                  <a:pt x="44320" y="85800"/>
                </a:lnTo>
                <a:lnTo>
                  <a:pt x="44350" y="85800"/>
                </a:lnTo>
                <a:lnTo>
                  <a:pt x="44370" y="85800"/>
                </a:lnTo>
                <a:lnTo>
                  <a:pt x="44380" y="85800"/>
                </a:lnTo>
                <a:lnTo>
                  <a:pt x="44390" y="85810"/>
                </a:lnTo>
                <a:lnTo>
                  <a:pt x="44400" y="85820"/>
                </a:lnTo>
                <a:lnTo>
                  <a:pt x="44420" y="85830"/>
                </a:lnTo>
                <a:lnTo>
                  <a:pt x="44450" y="85840"/>
                </a:lnTo>
                <a:lnTo>
                  <a:pt x="44470" y="85850"/>
                </a:lnTo>
                <a:lnTo>
                  <a:pt x="44480" y="85860"/>
                </a:lnTo>
                <a:lnTo>
                  <a:pt x="44500" y="85860"/>
                </a:lnTo>
                <a:lnTo>
                  <a:pt x="44540" y="85850"/>
                </a:lnTo>
                <a:lnTo>
                  <a:pt x="44560" y="85860"/>
                </a:lnTo>
                <a:lnTo>
                  <a:pt x="44580" y="85870"/>
                </a:lnTo>
                <a:lnTo>
                  <a:pt x="44650" y="85840"/>
                </a:lnTo>
                <a:lnTo>
                  <a:pt x="44740" y="85870"/>
                </a:lnTo>
                <a:lnTo>
                  <a:pt x="44740" y="85860"/>
                </a:lnTo>
                <a:lnTo>
                  <a:pt x="44770" y="85860"/>
                </a:lnTo>
                <a:lnTo>
                  <a:pt x="44780" y="85860"/>
                </a:lnTo>
                <a:lnTo>
                  <a:pt x="44800" y="85870"/>
                </a:lnTo>
                <a:lnTo>
                  <a:pt x="44850" y="85880"/>
                </a:lnTo>
                <a:lnTo>
                  <a:pt x="44890" y="85890"/>
                </a:lnTo>
                <a:lnTo>
                  <a:pt x="44910" y="85890"/>
                </a:lnTo>
                <a:lnTo>
                  <a:pt x="44940" y="85910"/>
                </a:lnTo>
                <a:lnTo>
                  <a:pt x="44970" y="85910"/>
                </a:lnTo>
                <a:lnTo>
                  <a:pt x="45010" y="85910"/>
                </a:lnTo>
                <a:lnTo>
                  <a:pt x="45040" y="85910"/>
                </a:lnTo>
                <a:lnTo>
                  <a:pt x="45050" y="85910"/>
                </a:lnTo>
                <a:lnTo>
                  <a:pt x="45070" y="85910"/>
                </a:lnTo>
                <a:lnTo>
                  <a:pt x="45090" y="85910"/>
                </a:lnTo>
                <a:lnTo>
                  <a:pt x="45100" y="85910"/>
                </a:lnTo>
                <a:lnTo>
                  <a:pt x="45110" y="85920"/>
                </a:lnTo>
                <a:lnTo>
                  <a:pt x="45120" y="85930"/>
                </a:lnTo>
                <a:lnTo>
                  <a:pt x="45130" y="85940"/>
                </a:lnTo>
                <a:lnTo>
                  <a:pt x="45140" y="85950"/>
                </a:lnTo>
                <a:lnTo>
                  <a:pt x="45160" y="85960"/>
                </a:lnTo>
                <a:lnTo>
                  <a:pt x="45180" y="85970"/>
                </a:lnTo>
                <a:lnTo>
                  <a:pt x="45190" y="85980"/>
                </a:lnTo>
                <a:lnTo>
                  <a:pt x="45200" y="85980"/>
                </a:lnTo>
                <a:lnTo>
                  <a:pt x="45220" y="85990"/>
                </a:lnTo>
                <a:lnTo>
                  <a:pt x="45230" y="86000"/>
                </a:lnTo>
                <a:lnTo>
                  <a:pt x="45230" y="86010"/>
                </a:lnTo>
                <a:lnTo>
                  <a:pt x="45230" y="86030"/>
                </a:lnTo>
                <a:lnTo>
                  <a:pt x="45230" y="86040"/>
                </a:lnTo>
                <a:lnTo>
                  <a:pt x="45220" y="86050"/>
                </a:lnTo>
                <a:lnTo>
                  <a:pt x="45220" y="86060"/>
                </a:lnTo>
                <a:lnTo>
                  <a:pt x="45210" y="86070"/>
                </a:lnTo>
                <a:lnTo>
                  <a:pt x="45200" y="86080"/>
                </a:lnTo>
                <a:lnTo>
                  <a:pt x="45180" y="86100"/>
                </a:lnTo>
                <a:lnTo>
                  <a:pt x="45190" y="86100"/>
                </a:lnTo>
                <a:lnTo>
                  <a:pt x="45190" y="86110"/>
                </a:lnTo>
                <a:lnTo>
                  <a:pt x="45200" y="86120"/>
                </a:lnTo>
                <a:lnTo>
                  <a:pt x="45220" y="86120"/>
                </a:lnTo>
                <a:lnTo>
                  <a:pt x="45240" y="86120"/>
                </a:lnTo>
                <a:lnTo>
                  <a:pt x="45250" y="86120"/>
                </a:lnTo>
                <a:lnTo>
                  <a:pt x="45270" y="86130"/>
                </a:lnTo>
                <a:lnTo>
                  <a:pt x="45280" y="86130"/>
                </a:lnTo>
                <a:lnTo>
                  <a:pt x="45290" y="86120"/>
                </a:lnTo>
                <a:lnTo>
                  <a:pt x="45340" y="86130"/>
                </a:lnTo>
                <a:lnTo>
                  <a:pt x="45370" y="86140"/>
                </a:lnTo>
                <a:lnTo>
                  <a:pt x="45390" y="86140"/>
                </a:lnTo>
                <a:lnTo>
                  <a:pt x="45400" y="86140"/>
                </a:lnTo>
                <a:lnTo>
                  <a:pt x="45420" y="86150"/>
                </a:lnTo>
                <a:lnTo>
                  <a:pt x="45440" y="86160"/>
                </a:lnTo>
                <a:lnTo>
                  <a:pt x="45460" y="86160"/>
                </a:lnTo>
                <a:lnTo>
                  <a:pt x="45480" y="86170"/>
                </a:lnTo>
                <a:lnTo>
                  <a:pt x="45500" y="86180"/>
                </a:lnTo>
                <a:lnTo>
                  <a:pt x="45520" y="86190"/>
                </a:lnTo>
                <a:lnTo>
                  <a:pt x="45540" y="86190"/>
                </a:lnTo>
                <a:lnTo>
                  <a:pt x="45550" y="86200"/>
                </a:lnTo>
                <a:lnTo>
                  <a:pt x="45570" y="86200"/>
                </a:lnTo>
                <a:lnTo>
                  <a:pt x="45590" y="86210"/>
                </a:lnTo>
                <a:lnTo>
                  <a:pt x="45590" y="86220"/>
                </a:lnTo>
                <a:lnTo>
                  <a:pt x="45590" y="86230"/>
                </a:lnTo>
                <a:lnTo>
                  <a:pt x="45590" y="86240"/>
                </a:lnTo>
                <a:lnTo>
                  <a:pt x="45580" y="86240"/>
                </a:lnTo>
                <a:lnTo>
                  <a:pt x="45580" y="86250"/>
                </a:lnTo>
                <a:lnTo>
                  <a:pt x="45580" y="86260"/>
                </a:lnTo>
                <a:lnTo>
                  <a:pt x="45580" y="86270"/>
                </a:lnTo>
                <a:lnTo>
                  <a:pt x="45570" y="86270"/>
                </a:lnTo>
                <a:lnTo>
                  <a:pt x="45570" y="86280"/>
                </a:lnTo>
                <a:lnTo>
                  <a:pt x="45570" y="86290"/>
                </a:lnTo>
                <a:lnTo>
                  <a:pt x="45570" y="86300"/>
                </a:lnTo>
                <a:lnTo>
                  <a:pt x="45570" y="86310"/>
                </a:lnTo>
                <a:lnTo>
                  <a:pt x="45570" y="86320"/>
                </a:lnTo>
                <a:lnTo>
                  <a:pt x="45570" y="86330"/>
                </a:lnTo>
                <a:lnTo>
                  <a:pt x="45570" y="86340"/>
                </a:lnTo>
                <a:lnTo>
                  <a:pt x="45570" y="86350"/>
                </a:lnTo>
                <a:lnTo>
                  <a:pt x="45570" y="86360"/>
                </a:lnTo>
                <a:lnTo>
                  <a:pt x="45570" y="86370"/>
                </a:lnTo>
                <a:lnTo>
                  <a:pt x="45570" y="86380"/>
                </a:lnTo>
                <a:lnTo>
                  <a:pt x="45560" y="86380"/>
                </a:lnTo>
                <a:lnTo>
                  <a:pt x="45560" y="86390"/>
                </a:lnTo>
                <a:lnTo>
                  <a:pt x="45560" y="86400"/>
                </a:lnTo>
                <a:lnTo>
                  <a:pt x="45550" y="86400"/>
                </a:lnTo>
                <a:lnTo>
                  <a:pt x="45550" y="86410"/>
                </a:lnTo>
                <a:lnTo>
                  <a:pt x="45540" y="86410"/>
                </a:lnTo>
                <a:lnTo>
                  <a:pt x="45540" y="86420"/>
                </a:lnTo>
                <a:lnTo>
                  <a:pt x="45540" y="86430"/>
                </a:lnTo>
                <a:lnTo>
                  <a:pt x="45530" y="86430"/>
                </a:lnTo>
                <a:lnTo>
                  <a:pt x="45530" y="86440"/>
                </a:lnTo>
                <a:lnTo>
                  <a:pt x="45520" y="86440"/>
                </a:lnTo>
                <a:lnTo>
                  <a:pt x="45520" y="86450"/>
                </a:lnTo>
                <a:lnTo>
                  <a:pt x="45520" y="86460"/>
                </a:lnTo>
                <a:lnTo>
                  <a:pt x="45520" y="86470"/>
                </a:lnTo>
                <a:lnTo>
                  <a:pt x="45520" y="86480"/>
                </a:lnTo>
                <a:lnTo>
                  <a:pt x="45510" y="86480"/>
                </a:lnTo>
                <a:lnTo>
                  <a:pt x="45510" y="86490"/>
                </a:lnTo>
                <a:lnTo>
                  <a:pt x="45500" y="86490"/>
                </a:lnTo>
                <a:lnTo>
                  <a:pt x="45500" y="86500"/>
                </a:lnTo>
                <a:lnTo>
                  <a:pt x="45500" y="86510"/>
                </a:lnTo>
                <a:lnTo>
                  <a:pt x="45490" y="86510"/>
                </a:lnTo>
                <a:lnTo>
                  <a:pt x="45490" y="86520"/>
                </a:lnTo>
                <a:lnTo>
                  <a:pt x="45490" y="86530"/>
                </a:lnTo>
                <a:lnTo>
                  <a:pt x="45480" y="86530"/>
                </a:lnTo>
                <a:lnTo>
                  <a:pt x="45480" y="86540"/>
                </a:lnTo>
                <a:lnTo>
                  <a:pt x="45480" y="86550"/>
                </a:lnTo>
                <a:lnTo>
                  <a:pt x="45470" y="86560"/>
                </a:lnTo>
                <a:lnTo>
                  <a:pt x="45470" y="86570"/>
                </a:lnTo>
                <a:lnTo>
                  <a:pt x="45450" y="86620"/>
                </a:lnTo>
                <a:lnTo>
                  <a:pt x="45450" y="86630"/>
                </a:lnTo>
                <a:lnTo>
                  <a:pt x="45440" y="86630"/>
                </a:lnTo>
                <a:lnTo>
                  <a:pt x="45440" y="86640"/>
                </a:lnTo>
                <a:lnTo>
                  <a:pt x="45440" y="86650"/>
                </a:lnTo>
                <a:lnTo>
                  <a:pt x="45430" y="86650"/>
                </a:lnTo>
                <a:lnTo>
                  <a:pt x="45430" y="86660"/>
                </a:lnTo>
                <a:lnTo>
                  <a:pt x="45430" y="86670"/>
                </a:lnTo>
                <a:lnTo>
                  <a:pt x="45430" y="86680"/>
                </a:lnTo>
                <a:lnTo>
                  <a:pt x="45430" y="86690"/>
                </a:lnTo>
                <a:lnTo>
                  <a:pt x="45440" y="86690"/>
                </a:lnTo>
                <a:lnTo>
                  <a:pt x="45440" y="86700"/>
                </a:lnTo>
                <a:lnTo>
                  <a:pt x="45440" y="86710"/>
                </a:lnTo>
                <a:lnTo>
                  <a:pt x="45430" y="86740"/>
                </a:lnTo>
                <a:lnTo>
                  <a:pt x="45430" y="86750"/>
                </a:lnTo>
                <a:lnTo>
                  <a:pt x="45430" y="86760"/>
                </a:lnTo>
                <a:lnTo>
                  <a:pt x="45430" y="86770"/>
                </a:lnTo>
                <a:lnTo>
                  <a:pt x="45440" y="86770"/>
                </a:lnTo>
                <a:lnTo>
                  <a:pt x="45450" y="86780"/>
                </a:lnTo>
                <a:lnTo>
                  <a:pt x="45450" y="86790"/>
                </a:lnTo>
                <a:lnTo>
                  <a:pt x="45450" y="86800"/>
                </a:lnTo>
                <a:lnTo>
                  <a:pt x="45460" y="86800"/>
                </a:lnTo>
                <a:lnTo>
                  <a:pt x="45460" y="86810"/>
                </a:lnTo>
                <a:lnTo>
                  <a:pt x="45450" y="86810"/>
                </a:lnTo>
                <a:lnTo>
                  <a:pt x="45440" y="86810"/>
                </a:lnTo>
                <a:lnTo>
                  <a:pt x="45440" y="86820"/>
                </a:lnTo>
                <a:lnTo>
                  <a:pt x="45440" y="86830"/>
                </a:lnTo>
                <a:lnTo>
                  <a:pt x="45440" y="86840"/>
                </a:lnTo>
                <a:lnTo>
                  <a:pt x="45430" y="86840"/>
                </a:lnTo>
                <a:lnTo>
                  <a:pt x="45430" y="86850"/>
                </a:lnTo>
                <a:lnTo>
                  <a:pt x="45430" y="86860"/>
                </a:lnTo>
                <a:lnTo>
                  <a:pt x="45430" y="86870"/>
                </a:lnTo>
                <a:lnTo>
                  <a:pt x="45430" y="86880"/>
                </a:lnTo>
                <a:lnTo>
                  <a:pt x="45450" y="86880"/>
                </a:lnTo>
                <a:lnTo>
                  <a:pt x="45440" y="86890"/>
                </a:lnTo>
                <a:lnTo>
                  <a:pt x="45440" y="86900"/>
                </a:lnTo>
                <a:lnTo>
                  <a:pt x="45440" y="86910"/>
                </a:lnTo>
                <a:lnTo>
                  <a:pt x="45430" y="86910"/>
                </a:lnTo>
                <a:lnTo>
                  <a:pt x="45420" y="86910"/>
                </a:lnTo>
                <a:lnTo>
                  <a:pt x="45420" y="86920"/>
                </a:lnTo>
                <a:lnTo>
                  <a:pt x="45420" y="86930"/>
                </a:lnTo>
                <a:lnTo>
                  <a:pt x="45410" y="86930"/>
                </a:lnTo>
                <a:lnTo>
                  <a:pt x="45400" y="86930"/>
                </a:lnTo>
                <a:lnTo>
                  <a:pt x="45390" y="86930"/>
                </a:lnTo>
                <a:lnTo>
                  <a:pt x="45380" y="86930"/>
                </a:lnTo>
                <a:lnTo>
                  <a:pt x="45380" y="86940"/>
                </a:lnTo>
                <a:lnTo>
                  <a:pt x="45370" y="86940"/>
                </a:lnTo>
                <a:lnTo>
                  <a:pt x="45370" y="86950"/>
                </a:lnTo>
                <a:lnTo>
                  <a:pt x="45370" y="86960"/>
                </a:lnTo>
                <a:lnTo>
                  <a:pt x="45380" y="86960"/>
                </a:lnTo>
                <a:lnTo>
                  <a:pt x="45380" y="86950"/>
                </a:lnTo>
                <a:lnTo>
                  <a:pt x="45390" y="86950"/>
                </a:lnTo>
                <a:lnTo>
                  <a:pt x="45400" y="86950"/>
                </a:lnTo>
                <a:lnTo>
                  <a:pt x="45400" y="86940"/>
                </a:lnTo>
                <a:lnTo>
                  <a:pt x="45400" y="86950"/>
                </a:lnTo>
                <a:lnTo>
                  <a:pt x="45400" y="86960"/>
                </a:lnTo>
                <a:lnTo>
                  <a:pt x="45400" y="86970"/>
                </a:lnTo>
                <a:lnTo>
                  <a:pt x="45400" y="86980"/>
                </a:lnTo>
                <a:lnTo>
                  <a:pt x="45390" y="86990"/>
                </a:lnTo>
                <a:lnTo>
                  <a:pt x="45390" y="87000"/>
                </a:lnTo>
                <a:lnTo>
                  <a:pt x="45390" y="87010"/>
                </a:lnTo>
                <a:lnTo>
                  <a:pt x="45390" y="87020"/>
                </a:lnTo>
                <a:lnTo>
                  <a:pt x="45390" y="87030"/>
                </a:lnTo>
                <a:lnTo>
                  <a:pt x="45390" y="87040"/>
                </a:lnTo>
                <a:lnTo>
                  <a:pt x="45390" y="87050"/>
                </a:lnTo>
                <a:lnTo>
                  <a:pt x="45380" y="87050"/>
                </a:lnTo>
                <a:lnTo>
                  <a:pt x="45380" y="87060"/>
                </a:lnTo>
                <a:lnTo>
                  <a:pt x="45380" y="87070"/>
                </a:lnTo>
                <a:lnTo>
                  <a:pt x="45380" y="87080"/>
                </a:lnTo>
                <a:lnTo>
                  <a:pt x="45380" y="87090"/>
                </a:lnTo>
                <a:lnTo>
                  <a:pt x="45380" y="87100"/>
                </a:lnTo>
                <a:lnTo>
                  <a:pt x="45380" y="87110"/>
                </a:lnTo>
                <a:lnTo>
                  <a:pt x="45380" y="87120"/>
                </a:lnTo>
                <a:lnTo>
                  <a:pt x="45380" y="87130"/>
                </a:lnTo>
                <a:lnTo>
                  <a:pt x="45380" y="87140"/>
                </a:lnTo>
                <a:lnTo>
                  <a:pt x="45370" y="87140"/>
                </a:lnTo>
                <a:lnTo>
                  <a:pt x="45370" y="87150"/>
                </a:lnTo>
                <a:lnTo>
                  <a:pt x="45380" y="87150"/>
                </a:lnTo>
                <a:lnTo>
                  <a:pt x="45380" y="87160"/>
                </a:lnTo>
                <a:lnTo>
                  <a:pt x="45380" y="87170"/>
                </a:lnTo>
                <a:lnTo>
                  <a:pt x="45370" y="87170"/>
                </a:lnTo>
                <a:lnTo>
                  <a:pt x="45370" y="87180"/>
                </a:lnTo>
                <a:lnTo>
                  <a:pt x="45370" y="87190"/>
                </a:lnTo>
                <a:lnTo>
                  <a:pt x="45370" y="87200"/>
                </a:lnTo>
                <a:lnTo>
                  <a:pt x="45360" y="87200"/>
                </a:lnTo>
                <a:lnTo>
                  <a:pt x="45360" y="87210"/>
                </a:lnTo>
                <a:lnTo>
                  <a:pt x="45360" y="87220"/>
                </a:lnTo>
                <a:lnTo>
                  <a:pt x="45360" y="87230"/>
                </a:lnTo>
                <a:lnTo>
                  <a:pt x="45360" y="87240"/>
                </a:lnTo>
                <a:lnTo>
                  <a:pt x="45360" y="87250"/>
                </a:lnTo>
                <a:lnTo>
                  <a:pt x="45360" y="87260"/>
                </a:lnTo>
                <a:lnTo>
                  <a:pt x="45360" y="87270"/>
                </a:lnTo>
                <a:lnTo>
                  <a:pt x="45360" y="87280"/>
                </a:lnTo>
                <a:lnTo>
                  <a:pt x="45360" y="87290"/>
                </a:lnTo>
                <a:lnTo>
                  <a:pt x="45360" y="87300"/>
                </a:lnTo>
                <a:lnTo>
                  <a:pt x="45360" y="87310"/>
                </a:lnTo>
                <a:lnTo>
                  <a:pt x="45370" y="87310"/>
                </a:lnTo>
                <a:lnTo>
                  <a:pt x="45370" y="87320"/>
                </a:lnTo>
                <a:lnTo>
                  <a:pt x="45370" y="87330"/>
                </a:lnTo>
                <a:lnTo>
                  <a:pt x="45370" y="87340"/>
                </a:lnTo>
                <a:lnTo>
                  <a:pt x="45380" y="87340"/>
                </a:lnTo>
                <a:lnTo>
                  <a:pt x="45380" y="87350"/>
                </a:lnTo>
                <a:lnTo>
                  <a:pt x="45380" y="87360"/>
                </a:lnTo>
                <a:lnTo>
                  <a:pt x="45380" y="87370"/>
                </a:lnTo>
                <a:lnTo>
                  <a:pt x="45390" y="87370"/>
                </a:lnTo>
                <a:lnTo>
                  <a:pt x="45390" y="87380"/>
                </a:lnTo>
                <a:lnTo>
                  <a:pt x="45390" y="87390"/>
                </a:lnTo>
                <a:lnTo>
                  <a:pt x="45400" y="87390"/>
                </a:lnTo>
                <a:lnTo>
                  <a:pt x="45400" y="87400"/>
                </a:lnTo>
                <a:lnTo>
                  <a:pt x="45400" y="87410"/>
                </a:lnTo>
                <a:lnTo>
                  <a:pt x="45410" y="87410"/>
                </a:lnTo>
                <a:lnTo>
                  <a:pt x="45410" y="87420"/>
                </a:lnTo>
                <a:lnTo>
                  <a:pt x="45410" y="87430"/>
                </a:lnTo>
                <a:lnTo>
                  <a:pt x="45420" y="87430"/>
                </a:lnTo>
                <a:lnTo>
                  <a:pt x="45420" y="87440"/>
                </a:lnTo>
                <a:lnTo>
                  <a:pt x="45420" y="87450"/>
                </a:lnTo>
                <a:lnTo>
                  <a:pt x="45420" y="87460"/>
                </a:lnTo>
                <a:lnTo>
                  <a:pt x="45420" y="87470"/>
                </a:lnTo>
                <a:lnTo>
                  <a:pt x="45420" y="87480"/>
                </a:lnTo>
                <a:lnTo>
                  <a:pt x="45420" y="87490"/>
                </a:lnTo>
                <a:lnTo>
                  <a:pt x="45420" y="87500"/>
                </a:lnTo>
                <a:lnTo>
                  <a:pt x="45430" y="87500"/>
                </a:lnTo>
                <a:lnTo>
                  <a:pt x="45430" y="87510"/>
                </a:lnTo>
                <a:lnTo>
                  <a:pt x="45430" y="87520"/>
                </a:lnTo>
                <a:lnTo>
                  <a:pt x="45430" y="87530"/>
                </a:lnTo>
                <a:lnTo>
                  <a:pt x="45440" y="87530"/>
                </a:lnTo>
                <a:lnTo>
                  <a:pt x="45440" y="87540"/>
                </a:lnTo>
                <a:lnTo>
                  <a:pt x="45440" y="87550"/>
                </a:lnTo>
                <a:lnTo>
                  <a:pt x="45440" y="87560"/>
                </a:lnTo>
                <a:lnTo>
                  <a:pt x="45450" y="87560"/>
                </a:lnTo>
                <a:lnTo>
                  <a:pt x="45450" y="87570"/>
                </a:lnTo>
                <a:lnTo>
                  <a:pt x="45450" y="87580"/>
                </a:lnTo>
                <a:lnTo>
                  <a:pt x="45460" y="87590"/>
                </a:lnTo>
                <a:lnTo>
                  <a:pt x="45460" y="87600"/>
                </a:lnTo>
                <a:lnTo>
                  <a:pt x="45470" y="87600"/>
                </a:lnTo>
                <a:lnTo>
                  <a:pt x="45480" y="87600"/>
                </a:lnTo>
                <a:lnTo>
                  <a:pt x="45490" y="87600"/>
                </a:lnTo>
                <a:lnTo>
                  <a:pt x="45490" y="87610"/>
                </a:lnTo>
                <a:lnTo>
                  <a:pt x="45500" y="87610"/>
                </a:lnTo>
                <a:lnTo>
                  <a:pt x="45500" y="87620"/>
                </a:lnTo>
                <a:lnTo>
                  <a:pt x="45500" y="87630"/>
                </a:lnTo>
                <a:lnTo>
                  <a:pt x="45500" y="87640"/>
                </a:lnTo>
                <a:lnTo>
                  <a:pt x="45500" y="87650"/>
                </a:lnTo>
                <a:lnTo>
                  <a:pt x="45510" y="87650"/>
                </a:lnTo>
                <a:lnTo>
                  <a:pt x="45510" y="87660"/>
                </a:lnTo>
                <a:lnTo>
                  <a:pt x="45520" y="87660"/>
                </a:lnTo>
                <a:lnTo>
                  <a:pt x="45520" y="87670"/>
                </a:lnTo>
                <a:lnTo>
                  <a:pt x="45530" y="87670"/>
                </a:lnTo>
                <a:lnTo>
                  <a:pt x="45530" y="87680"/>
                </a:lnTo>
                <a:lnTo>
                  <a:pt x="45530" y="87690"/>
                </a:lnTo>
                <a:lnTo>
                  <a:pt x="45540" y="87690"/>
                </a:lnTo>
                <a:lnTo>
                  <a:pt x="45540" y="87700"/>
                </a:lnTo>
                <a:lnTo>
                  <a:pt x="45550" y="87700"/>
                </a:lnTo>
                <a:lnTo>
                  <a:pt x="45550" y="87710"/>
                </a:lnTo>
                <a:lnTo>
                  <a:pt x="45550" y="87720"/>
                </a:lnTo>
                <a:lnTo>
                  <a:pt x="45540" y="87720"/>
                </a:lnTo>
                <a:lnTo>
                  <a:pt x="45540" y="87730"/>
                </a:lnTo>
                <a:lnTo>
                  <a:pt x="45540" y="87740"/>
                </a:lnTo>
                <a:lnTo>
                  <a:pt x="45550" y="87740"/>
                </a:lnTo>
                <a:lnTo>
                  <a:pt x="45550" y="87750"/>
                </a:lnTo>
                <a:lnTo>
                  <a:pt x="45540" y="87750"/>
                </a:lnTo>
                <a:lnTo>
                  <a:pt x="45550" y="87750"/>
                </a:lnTo>
                <a:lnTo>
                  <a:pt x="45560" y="87750"/>
                </a:lnTo>
                <a:lnTo>
                  <a:pt x="45560" y="87760"/>
                </a:lnTo>
                <a:lnTo>
                  <a:pt x="45570" y="87760"/>
                </a:lnTo>
                <a:lnTo>
                  <a:pt x="45570" y="87770"/>
                </a:lnTo>
                <a:lnTo>
                  <a:pt x="45570" y="87780"/>
                </a:lnTo>
                <a:lnTo>
                  <a:pt x="45580" y="87780"/>
                </a:lnTo>
                <a:lnTo>
                  <a:pt x="45580" y="87790"/>
                </a:lnTo>
                <a:lnTo>
                  <a:pt x="45570" y="87790"/>
                </a:lnTo>
                <a:lnTo>
                  <a:pt x="45580" y="87800"/>
                </a:lnTo>
                <a:lnTo>
                  <a:pt x="45580" y="87810"/>
                </a:lnTo>
                <a:lnTo>
                  <a:pt x="45580" y="87830"/>
                </a:lnTo>
                <a:lnTo>
                  <a:pt x="45590" y="87850"/>
                </a:lnTo>
                <a:lnTo>
                  <a:pt x="45590" y="87860"/>
                </a:lnTo>
                <a:lnTo>
                  <a:pt x="45590" y="87870"/>
                </a:lnTo>
                <a:lnTo>
                  <a:pt x="45590" y="87880"/>
                </a:lnTo>
                <a:lnTo>
                  <a:pt x="45580" y="87880"/>
                </a:lnTo>
                <a:lnTo>
                  <a:pt x="45580" y="87890"/>
                </a:lnTo>
                <a:lnTo>
                  <a:pt x="45580" y="87900"/>
                </a:lnTo>
                <a:lnTo>
                  <a:pt x="45590" y="87900"/>
                </a:lnTo>
                <a:lnTo>
                  <a:pt x="45590" y="87910"/>
                </a:lnTo>
                <a:lnTo>
                  <a:pt x="45590" y="87920"/>
                </a:lnTo>
                <a:lnTo>
                  <a:pt x="45590" y="87930"/>
                </a:lnTo>
                <a:lnTo>
                  <a:pt x="45590" y="87940"/>
                </a:lnTo>
                <a:lnTo>
                  <a:pt x="45600" y="87950"/>
                </a:lnTo>
                <a:lnTo>
                  <a:pt x="45600" y="87960"/>
                </a:lnTo>
                <a:lnTo>
                  <a:pt x="45600" y="87980"/>
                </a:lnTo>
                <a:lnTo>
                  <a:pt x="45600" y="87990"/>
                </a:lnTo>
                <a:lnTo>
                  <a:pt x="45610" y="87990"/>
                </a:lnTo>
                <a:lnTo>
                  <a:pt x="45610" y="88000"/>
                </a:lnTo>
                <a:lnTo>
                  <a:pt x="45610" y="88010"/>
                </a:lnTo>
                <a:lnTo>
                  <a:pt x="45610" y="88020"/>
                </a:lnTo>
                <a:lnTo>
                  <a:pt x="45610" y="88030"/>
                </a:lnTo>
                <a:lnTo>
                  <a:pt x="45610" y="88040"/>
                </a:lnTo>
                <a:lnTo>
                  <a:pt x="45610" y="88050"/>
                </a:lnTo>
                <a:lnTo>
                  <a:pt x="45610" y="88060"/>
                </a:lnTo>
                <a:lnTo>
                  <a:pt x="45610" y="88080"/>
                </a:lnTo>
                <a:lnTo>
                  <a:pt x="45620" y="88080"/>
                </a:lnTo>
                <a:lnTo>
                  <a:pt x="45620" y="88090"/>
                </a:lnTo>
                <a:lnTo>
                  <a:pt x="45610" y="88090"/>
                </a:lnTo>
                <a:lnTo>
                  <a:pt x="45610" y="88100"/>
                </a:lnTo>
                <a:lnTo>
                  <a:pt x="45610" y="88110"/>
                </a:lnTo>
                <a:lnTo>
                  <a:pt x="45610" y="88120"/>
                </a:lnTo>
                <a:lnTo>
                  <a:pt x="45610" y="88130"/>
                </a:lnTo>
                <a:lnTo>
                  <a:pt x="45610" y="88140"/>
                </a:lnTo>
                <a:lnTo>
                  <a:pt x="45610" y="88150"/>
                </a:lnTo>
                <a:lnTo>
                  <a:pt x="45610" y="88160"/>
                </a:lnTo>
                <a:lnTo>
                  <a:pt x="45610" y="88170"/>
                </a:lnTo>
                <a:lnTo>
                  <a:pt x="45610" y="88180"/>
                </a:lnTo>
                <a:lnTo>
                  <a:pt x="45610" y="88190"/>
                </a:lnTo>
                <a:lnTo>
                  <a:pt x="45620" y="88190"/>
                </a:lnTo>
                <a:lnTo>
                  <a:pt x="45620" y="88200"/>
                </a:lnTo>
                <a:lnTo>
                  <a:pt x="45620" y="88210"/>
                </a:lnTo>
                <a:lnTo>
                  <a:pt x="45620" y="88220"/>
                </a:lnTo>
                <a:lnTo>
                  <a:pt x="45620" y="88230"/>
                </a:lnTo>
                <a:lnTo>
                  <a:pt x="45620" y="88250"/>
                </a:lnTo>
                <a:lnTo>
                  <a:pt x="45630" y="88270"/>
                </a:lnTo>
                <a:lnTo>
                  <a:pt x="45630" y="88300"/>
                </a:lnTo>
                <a:lnTo>
                  <a:pt x="45640" y="88330"/>
                </a:lnTo>
                <a:lnTo>
                  <a:pt x="45640" y="88350"/>
                </a:lnTo>
                <a:lnTo>
                  <a:pt x="45640" y="88360"/>
                </a:lnTo>
                <a:lnTo>
                  <a:pt x="45640" y="88370"/>
                </a:lnTo>
                <a:lnTo>
                  <a:pt x="45640" y="88380"/>
                </a:lnTo>
                <a:lnTo>
                  <a:pt x="45640" y="88400"/>
                </a:lnTo>
                <a:lnTo>
                  <a:pt x="45650" y="88440"/>
                </a:lnTo>
                <a:lnTo>
                  <a:pt x="45650" y="88460"/>
                </a:lnTo>
                <a:lnTo>
                  <a:pt x="45650" y="88480"/>
                </a:lnTo>
                <a:lnTo>
                  <a:pt x="45650" y="88490"/>
                </a:lnTo>
                <a:lnTo>
                  <a:pt x="45660" y="88510"/>
                </a:lnTo>
                <a:lnTo>
                  <a:pt x="45660" y="88520"/>
                </a:lnTo>
                <a:lnTo>
                  <a:pt x="45650" y="88520"/>
                </a:lnTo>
                <a:lnTo>
                  <a:pt x="45650" y="88530"/>
                </a:lnTo>
                <a:lnTo>
                  <a:pt x="45650" y="88540"/>
                </a:lnTo>
                <a:lnTo>
                  <a:pt x="45660" y="88540"/>
                </a:lnTo>
                <a:lnTo>
                  <a:pt x="45660" y="88550"/>
                </a:lnTo>
                <a:lnTo>
                  <a:pt x="45660" y="88560"/>
                </a:lnTo>
                <a:lnTo>
                  <a:pt x="45660" y="88570"/>
                </a:lnTo>
                <a:lnTo>
                  <a:pt x="45660" y="88580"/>
                </a:lnTo>
                <a:lnTo>
                  <a:pt x="45670" y="88600"/>
                </a:lnTo>
                <a:lnTo>
                  <a:pt x="45670" y="88610"/>
                </a:lnTo>
                <a:lnTo>
                  <a:pt x="45670" y="88620"/>
                </a:lnTo>
                <a:lnTo>
                  <a:pt x="45680" y="88630"/>
                </a:lnTo>
                <a:lnTo>
                  <a:pt x="45680" y="88640"/>
                </a:lnTo>
                <a:lnTo>
                  <a:pt x="45690" y="88640"/>
                </a:lnTo>
                <a:lnTo>
                  <a:pt x="45690" y="88650"/>
                </a:lnTo>
                <a:lnTo>
                  <a:pt x="45700" y="88650"/>
                </a:lnTo>
                <a:lnTo>
                  <a:pt x="45710" y="88650"/>
                </a:lnTo>
                <a:lnTo>
                  <a:pt x="45710" y="88660"/>
                </a:lnTo>
                <a:lnTo>
                  <a:pt x="45720" y="88660"/>
                </a:lnTo>
                <a:lnTo>
                  <a:pt x="45720" y="88670"/>
                </a:lnTo>
                <a:lnTo>
                  <a:pt x="45720" y="88680"/>
                </a:lnTo>
                <a:lnTo>
                  <a:pt x="45730" y="88680"/>
                </a:lnTo>
                <a:lnTo>
                  <a:pt x="45730" y="88690"/>
                </a:lnTo>
                <a:lnTo>
                  <a:pt x="45730" y="88700"/>
                </a:lnTo>
                <a:lnTo>
                  <a:pt x="45740" y="88700"/>
                </a:lnTo>
                <a:lnTo>
                  <a:pt x="45740" y="88710"/>
                </a:lnTo>
                <a:lnTo>
                  <a:pt x="45750" y="88710"/>
                </a:lnTo>
                <a:lnTo>
                  <a:pt x="45750" y="88700"/>
                </a:lnTo>
                <a:lnTo>
                  <a:pt x="45760" y="88700"/>
                </a:lnTo>
                <a:lnTo>
                  <a:pt x="45770" y="88700"/>
                </a:lnTo>
                <a:lnTo>
                  <a:pt x="45780" y="88700"/>
                </a:lnTo>
                <a:lnTo>
                  <a:pt x="45780" y="88690"/>
                </a:lnTo>
                <a:lnTo>
                  <a:pt x="45780" y="88700"/>
                </a:lnTo>
                <a:lnTo>
                  <a:pt x="45780" y="88710"/>
                </a:lnTo>
                <a:lnTo>
                  <a:pt x="45780" y="88720"/>
                </a:lnTo>
                <a:lnTo>
                  <a:pt x="45770" y="88720"/>
                </a:lnTo>
                <a:lnTo>
                  <a:pt x="45770" y="88730"/>
                </a:lnTo>
                <a:lnTo>
                  <a:pt x="45760" y="88730"/>
                </a:lnTo>
                <a:lnTo>
                  <a:pt x="45760" y="88740"/>
                </a:lnTo>
                <a:lnTo>
                  <a:pt x="45760" y="88750"/>
                </a:lnTo>
                <a:lnTo>
                  <a:pt x="45770" y="88750"/>
                </a:lnTo>
                <a:lnTo>
                  <a:pt x="45760" y="88760"/>
                </a:lnTo>
                <a:lnTo>
                  <a:pt x="45760" y="88770"/>
                </a:lnTo>
                <a:lnTo>
                  <a:pt x="45760" y="88780"/>
                </a:lnTo>
                <a:lnTo>
                  <a:pt x="45760" y="88790"/>
                </a:lnTo>
                <a:lnTo>
                  <a:pt x="45760" y="88800"/>
                </a:lnTo>
                <a:lnTo>
                  <a:pt x="45760" y="88810"/>
                </a:lnTo>
                <a:lnTo>
                  <a:pt x="45760" y="88820"/>
                </a:lnTo>
                <a:lnTo>
                  <a:pt x="45750" y="88820"/>
                </a:lnTo>
                <a:lnTo>
                  <a:pt x="45750" y="88830"/>
                </a:lnTo>
                <a:lnTo>
                  <a:pt x="45750" y="88840"/>
                </a:lnTo>
                <a:lnTo>
                  <a:pt x="45740" y="88840"/>
                </a:lnTo>
                <a:lnTo>
                  <a:pt x="45740" y="88850"/>
                </a:lnTo>
                <a:lnTo>
                  <a:pt x="45750" y="88850"/>
                </a:lnTo>
                <a:lnTo>
                  <a:pt x="45750" y="88860"/>
                </a:lnTo>
                <a:lnTo>
                  <a:pt x="45740" y="88860"/>
                </a:lnTo>
                <a:lnTo>
                  <a:pt x="45740" y="88870"/>
                </a:lnTo>
                <a:lnTo>
                  <a:pt x="45740" y="88880"/>
                </a:lnTo>
                <a:lnTo>
                  <a:pt x="45740" y="88890"/>
                </a:lnTo>
                <a:lnTo>
                  <a:pt x="45740" y="88900"/>
                </a:lnTo>
                <a:lnTo>
                  <a:pt x="45740" y="88910"/>
                </a:lnTo>
                <a:lnTo>
                  <a:pt x="45740" y="88920"/>
                </a:lnTo>
                <a:lnTo>
                  <a:pt x="45740" y="88930"/>
                </a:lnTo>
                <a:lnTo>
                  <a:pt x="45740" y="88940"/>
                </a:lnTo>
                <a:lnTo>
                  <a:pt x="45730" y="88940"/>
                </a:lnTo>
                <a:lnTo>
                  <a:pt x="45730" y="88950"/>
                </a:lnTo>
                <a:lnTo>
                  <a:pt x="45740" y="88950"/>
                </a:lnTo>
                <a:lnTo>
                  <a:pt x="45730" y="88960"/>
                </a:lnTo>
                <a:lnTo>
                  <a:pt x="45730" y="88970"/>
                </a:lnTo>
                <a:lnTo>
                  <a:pt x="45740" y="88970"/>
                </a:lnTo>
                <a:lnTo>
                  <a:pt x="45740" y="88980"/>
                </a:lnTo>
                <a:lnTo>
                  <a:pt x="45740" y="88990"/>
                </a:lnTo>
                <a:lnTo>
                  <a:pt x="45740" y="89000"/>
                </a:lnTo>
                <a:lnTo>
                  <a:pt x="45730" y="89000"/>
                </a:lnTo>
                <a:lnTo>
                  <a:pt x="45730" y="89010"/>
                </a:lnTo>
                <a:lnTo>
                  <a:pt x="45730" y="89020"/>
                </a:lnTo>
                <a:lnTo>
                  <a:pt x="45730" y="89030"/>
                </a:lnTo>
                <a:lnTo>
                  <a:pt x="45730" y="89040"/>
                </a:lnTo>
                <a:lnTo>
                  <a:pt x="45730" y="89050"/>
                </a:lnTo>
                <a:lnTo>
                  <a:pt x="45740" y="89050"/>
                </a:lnTo>
                <a:lnTo>
                  <a:pt x="45740" y="89060"/>
                </a:lnTo>
                <a:lnTo>
                  <a:pt x="45740" y="89070"/>
                </a:lnTo>
                <a:lnTo>
                  <a:pt x="45740" y="89080"/>
                </a:lnTo>
                <a:lnTo>
                  <a:pt x="45740" y="89090"/>
                </a:lnTo>
                <a:lnTo>
                  <a:pt x="45750" y="89090"/>
                </a:lnTo>
                <a:lnTo>
                  <a:pt x="45760" y="89090"/>
                </a:lnTo>
                <a:lnTo>
                  <a:pt x="45770" y="89090"/>
                </a:lnTo>
                <a:lnTo>
                  <a:pt x="45770" y="89100"/>
                </a:lnTo>
                <a:lnTo>
                  <a:pt x="45770" y="89090"/>
                </a:lnTo>
                <a:lnTo>
                  <a:pt x="45770" y="89100"/>
                </a:lnTo>
                <a:lnTo>
                  <a:pt x="45780" y="89100"/>
                </a:lnTo>
                <a:lnTo>
                  <a:pt x="45780" y="89110"/>
                </a:lnTo>
                <a:lnTo>
                  <a:pt x="45790" y="89110"/>
                </a:lnTo>
                <a:lnTo>
                  <a:pt x="45790" y="89120"/>
                </a:lnTo>
                <a:lnTo>
                  <a:pt x="45800" y="89120"/>
                </a:lnTo>
                <a:lnTo>
                  <a:pt x="45800" y="89130"/>
                </a:lnTo>
                <a:lnTo>
                  <a:pt x="45800" y="89140"/>
                </a:lnTo>
                <a:lnTo>
                  <a:pt x="45810" y="89140"/>
                </a:lnTo>
                <a:lnTo>
                  <a:pt x="45800" y="89140"/>
                </a:lnTo>
                <a:lnTo>
                  <a:pt x="45800" y="89150"/>
                </a:lnTo>
                <a:lnTo>
                  <a:pt x="45810" y="89150"/>
                </a:lnTo>
                <a:lnTo>
                  <a:pt x="45820" y="89150"/>
                </a:lnTo>
                <a:lnTo>
                  <a:pt x="45820" y="89160"/>
                </a:lnTo>
                <a:lnTo>
                  <a:pt x="45820" y="89170"/>
                </a:lnTo>
                <a:lnTo>
                  <a:pt x="45830" y="89170"/>
                </a:lnTo>
                <a:lnTo>
                  <a:pt x="45830" y="89180"/>
                </a:lnTo>
                <a:lnTo>
                  <a:pt x="45840" y="89180"/>
                </a:lnTo>
                <a:lnTo>
                  <a:pt x="45840" y="89190"/>
                </a:lnTo>
                <a:lnTo>
                  <a:pt x="45840" y="89200"/>
                </a:lnTo>
                <a:lnTo>
                  <a:pt x="45850" y="89200"/>
                </a:lnTo>
                <a:lnTo>
                  <a:pt x="45850" y="89210"/>
                </a:lnTo>
                <a:lnTo>
                  <a:pt x="45860" y="89210"/>
                </a:lnTo>
                <a:lnTo>
                  <a:pt x="45860" y="89220"/>
                </a:lnTo>
                <a:lnTo>
                  <a:pt x="45870" y="89220"/>
                </a:lnTo>
                <a:lnTo>
                  <a:pt x="45870" y="89230"/>
                </a:lnTo>
                <a:lnTo>
                  <a:pt x="45880" y="89230"/>
                </a:lnTo>
                <a:lnTo>
                  <a:pt x="45890" y="89230"/>
                </a:lnTo>
                <a:lnTo>
                  <a:pt x="45900" y="89230"/>
                </a:lnTo>
                <a:lnTo>
                  <a:pt x="45910" y="89230"/>
                </a:lnTo>
                <a:lnTo>
                  <a:pt x="45920" y="89230"/>
                </a:lnTo>
                <a:lnTo>
                  <a:pt x="45930" y="89230"/>
                </a:lnTo>
                <a:lnTo>
                  <a:pt x="45930" y="89220"/>
                </a:lnTo>
                <a:lnTo>
                  <a:pt x="45940" y="89220"/>
                </a:lnTo>
                <a:lnTo>
                  <a:pt x="45950" y="89220"/>
                </a:lnTo>
                <a:lnTo>
                  <a:pt x="45950" y="89210"/>
                </a:lnTo>
                <a:lnTo>
                  <a:pt x="45950" y="89220"/>
                </a:lnTo>
                <a:lnTo>
                  <a:pt x="45960" y="89220"/>
                </a:lnTo>
                <a:lnTo>
                  <a:pt x="45970" y="89220"/>
                </a:lnTo>
                <a:lnTo>
                  <a:pt x="45970" y="89230"/>
                </a:lnTo>
                <a:lnTo>
                  <a:pt x="45980" y="89230"/>
                </a:lnTo>
                <a:lnTo>
                  <a:pt x="45980" y="89220"/>
                </a:lnTo>
                <a:lnTo>
                  <a:pt x="45990" y="89230"/>
                </a:lnTo>
                <a:lnTo>
                  <a:pt x="45990" y="89240"/>
                </a:lnTo>
                <a:lnTo>
                  <a:pt x="45990" y="89250"/>
                </a:lnTo>
                <a:lnTo>
                  <a:pt x="46000" y="89250"/>
                </a:lnTo>
                <a:lnTo>
                  <a:pt x="46000" y="89240"/>
                </a:lnTo>
                <a:lnTo>
                  <a:pt x="46010" y="89240"/>
                </a:lnTo>
                <a:lnTo>
                  <a:pt x="46010" y="89250"/>
                </a:lnTo>
                <a:lnTo>
                  <a:pt x="46010" y="89260"/>
                </a:lnTo>
                <a:lnTo>
                  <a:pt x="46020" y="89260"/>
                </a:lnTo>
                <a:lnTo>
                  <a:pt x="46020" y="89250"/>
                </a:lnTo>
                <a:lnTo>
                  <a:pt x="46030" y="89250"/>
                </a:lnTo>
                <a:lnTo>
                  <a:pt x="46040" y="89250"/>
                </a:lnTo>
                <a:lnTo>
                  <a:pt x="46040" y="89260"/>
                </a:lnTo>
                <a:lnTo>
                  <a:pt x="46040" y="89250"/>
                </a:lnTo>
                <a:lnTo>
                  <a:pt x="46050" y="89250"/>
                </a:lnTo>
                <a:lnTo>
                  <a:pt x="46060" y="89250"/>
                </a:lnTo>
                <a:lnTo>
                  <a:pt x="46070" y="89250"/>
                </a:lnTo>
                <a:lnTo>
                  <a:pt x="46070" y="89260"/>
                </a:lnTo>
                <a:lnTo>
                  <a:pt x="46080" y="89260"/>
                </a:lnTo>
                <a:lnTo>
                  <a:pt x="46090" y="89260"/>
                </a:lnTo>
                <a:lnTo>
                  <a:pt x="46090" y="89270"/>
                </a:lnTo>
                <a:lnTo>
                  <a:pt x="46100" y="89270"/>
                </a:lnTo>
                <a:lnTo>
                  <a:pt x="46100" y="89280"/>
                </a:lnTo>
                <a:lnTo>
                  <a:pt x="46110" y="89280"/>
                </a:lnTo>
                <a:lnTo>
                  <a:pt x="46110" y="89290"/>
                </a:lnTo>
                <a:lnTo>
                  <a:pt x="46110" y="89300"/>
                </a:lnTo>
                <a:lnTo>
                  <a:pt x="46110" y="89310"/>
                </a:lnTo>
                <a:lnTo>
                  <a:pt x="46100" y="89310"/>
                </a:lnTo>
                <a:lnTo>
                  <a:pt x="46100" y="89320"/>
                </a:lnTo>
                <a:lnTo>
                  <a:pt x="46110" y="89320"/>
                </a:lnTo>
                <a:lnTo>
                  <a:pt x="46120" y="89320"/>
                </a:lnTo>
                <a:lnTo>
                  <a:pt x="46130" y="89320"/>
                </a:lnTo>
                <a:lnTo>
                  <a:pt x="46130" y="89330"/>
                </a:lnTo>
                <a:lnTo>
                  <a:pt x="46140" y="89330"/>
                </a:lnTo>
                <a:lnTo>
                  <a:pt x="46140" y="89340"/>
                </a:lnTo>
                <a:lnTo>
                  <a:pt x="46140" y="89350"/>
                </a:lnTo>
                <a:lnTo>
                  <a:pt x="46130" y="89360"/>
                </a:lnTo>
                <a:lnTo>
                  <a:pt x="46120" y="89360"/>
                </a:lnTo>
                <a:lnTo>
                  <a:pt x="46110" y="89360"/>
                </a:lnTo>
                <a:lnTo>
                  <a:pt x="46110" y="89370"/>
                </a:lnTo>
                <a:lnTo>
                  <a:pt x="46100" y="89370"/>
                </a:lnTo>
                <a:lnTo>
                  <a:pt x="46090" y="89370"/>
                </a:lnTo>
                <a:lnTo>
                  <a:pt x="46090" y="89360"/>
                </a:lnTo>
                <a:lnTo>
                  <a:pt x="46080" y="89360"/>
                </a:lnTo>
                <a:lnTo>
                  <a:pt x="46080" y="89350"/>
                </a:lnTo>
                <a:lnTo>
                  <a:pt x="46080" y="89360"/>
                </a:lnTo>
                <a:lnTo>
                  <a:pt x="46080" y="89370"/>
                </a:lnTo>
                <a:lnTo>
                  <a:pt x="46070" y="89370"/>
                </a:lnTo>
                <a:lnTo>
                  <a:pt x="46070" y="89380"/>
                </a:lnTo>
                <a:lnTo>
                  <a:pt x="46060" y="89380"/>
                </a:lnTo>
                <a:lnTo>
                  <a:pt x="46060" y="89370"/>
                </a:lnTo>
                <a:lnTo>
                  <a:pt x="46050" y="89370"/>
                </a:lnTo>
                <a:lnTo>
                  <a:pt x="46050" y="89360"/>
                </a:lnTo>
                <a:lnTo>
                  <a:pt x="46040" y="89360"/>
                </a:lnTo>
                <a:lnTo>
                  <a:pt x="46040" y="89350"/>
                </a:lnTo>
                <a:lnTo>
                  <a:pt x="46030" y="89350"/>
                </a:lnTo>
                <a:lnTo>
                  <a:pt x="46030" y="89340"/>
                </a:lnTo>
                <a:lnTo>
                  <a:pt x="46020" y="89340"/>
                </a:lnTo>
                <a:lnTo>
                  <a:pt x="46020" y="89330"/>
                </a:lnTo>
                <a:lnTo>
                  <a:pt x="46010" y="89330"/>
                </a:lnTo>
                <a:lnTo>
                  <a:pt x="46000" y="89330"/>
                </a:lnTo>
                <a:lnTo>
                  <a:pt x="46000" y="89320"/>
                </a:lnTo>
                <a:lnTo>
                  <a:pt x="46000" y="89330"/>
                </a:lnTo>
                <a:lnTo>
                  <a:pt x="46000" y="89340"/>
                </a:lnTo>
                <a:lnTo>
                  <a:pt x="45990" y="89340"/>
                </a:lnTo>
                <a:lnTo>
                  <a:pt x="45980" y="89340"/>
                </a:lnTo>
                <a:lnTo>
                  <a:pt x="45970" y="89340"/>
                </a:lnTo>
                <a:lnTo>
                  <a:pt x="45960" y="89340"/>
                </a:lnTo>
                <a:lnTo>
                  <a:pt x="45950" y="89340"/>
                </a:lnTo>
                <a:lnTo>
                  <a:pt x="45950" y="89330"/>
                </a:lnTo>
                <a:lnTo>
                  <a:pt x="45950" y="89340"/>
                </a:lnTo>
                <a:lnTo>
                  <a:pt x="45940" y="89340"/>
                </a:lnTo>
                <a:lnTo>
                  <a:pt x="45940" y="89350"/>
                </a:lnTo>
                <a:lnTo>
                  <a:pt x="45940" y="89360"/>
                </a:lnTo>
                <a:lnTo>
                  <a:pt x="45950" y="89360"/>
                </a:lnTo>
                <a:lnTo>
                  <a:pt x="45940" y="89360"/>
                </a:lnTo>
                <a:lnTo>
                  <a:pt x="45940" y="89370"/>
                </a:lnTo>
                <a:lnTo>
                  <a:pt x="45930" y="89370"/>
                </a:lnTo>
                <a:lnTo>
                  <a:pt x="45930" y="89380"/>
                </a:lnTo>
                <a:lnTo>
                  <a:pt x="45930" y="89390"/>
                </a:lnTo>
                <a:lnTo>
                  <a:pt x="45920" y="89390"/>
                </a:lnTo>
                <a:lnTo>
                  <a:pt x="45920" y="89400"/>
                </a:lnTo>
                <a:lnTo>
                  <a:pt x="45920" y="89410"/>
                </a:lnTo>
                <a:lnTo>
                  <a:pt x="45910" y="89410"/>
                </a:lnTo>
                <a:lnTo>
                  <a:pt x="45900" y="89410"/>
                </a:lnTo>
                <a:lnTo>
                  <a:pt x="45890" y="89410"/>
                </a:lnTo>
                <a:lnTo>
                  <a:pt x="45890" y="89400"/>
                </a:lnTo>
                <a:lnTo>
                  <a:pt x="45890" y="89410"/>
                </a:lnTo>
                <a:lnTo>
                  <a:pt x="45880" y="89410"/>
                </a:lnTo>
                <a:lnTo>
                  <a:pt x="45880" y="89400"/>
                </a:lnTo>
                <a:lnTo>
                  <a:pt x="45880" y="89390"/>
                </a:lnTo>
                <a:lnTo>
                  <a:pt x="45870" y="89390"/>
                </a:lnTo>
                <a:lnTo>
                  <a:pt x="45870" y="89400"/>
                </a:lnTo>
                <a:lnTo>
                  <a:pt x="45860" y="89400"/>
                </a:lnTo>
                <a:lnTo>
                  <a:pt x="45850" y="89400"/>
                </a:lnTo>
                <a:lnTo>
                  <a:pt x="45850" y="89410"/>
                </a:lnTo>
                <a:lnTo>
                  <a:pt x="45850" y="89420"/>
                </a:lnTo>
                <a:lnTo>
                  <a:pt x="45860" y="89420"/>
                </a:lnTo>
                <a:lnTo>
                  <a:pt x="45850" y="89420"/>
                </a:lnTo>
                <a:lnTo>
                  <a:pt x="45850" y="89430"/>
                </a:lnTo>
                <a:lnTo>
                  <a:pt x="45840" y="89430"/>
                </a:lnTo>
                <a:lnTo>
                  <a:pt x="45840" y="89440"/>
                </a:lnTo>
                <a:lnTo>
                  <a:pt x="45830" y="89440"/>
                </a:lnTo>
                <a:lnTo>
                  <a:pt x="45830" y="89450"/>
                </a:lnTo>
                <a:lnTo>
                  <a:pt x="45820" y="89450"/>
                </a:lnTo>
                <a:lnTo>
                  <a:pt x="45810" y="89450"/>
                </a:lnTo>
                <a:lnTo>
                  <a:pt x="45810" y="89460"/>
                </a:lnTo>
                <a:lnTo>
                  <a:pt x="45800" y="89460"/>
                </a:lnTo>
                <a:lnTo>
                  <a:pt x="45790" y="89460"/>
                </a:lnTo>
                <a:lnTo>
                  <a:pt x="45780" y="89460"/>
                </a:lnTo>
                <a:lnTo>
                  <a:pt x="45780" y="89470"/>
                </a:lnTo>
                <a:lnTo>
                  <a:pt x="45740" y="89440"/>
                </a:lnTo>
                <a:lnTo>
                  <a:pt x="45450" y="89290"/>
                </a:lnTo>
                <a:lnTo>
                  <a:pt x="45360" y="89260"/>
                </a:lnTo>
                <a:lnTo>
                  <a:pt x="45160" y="89170"/>
                </a:lnTo>
                <a:lnTo>
                  <a:pt x="45180" y="89100"/>
                </a:lnTo>
                <a:lnTo>
                  <a:pt x="45150" y="89030"/>
                </a:lnTo>
                <a:lnTo>
                  <a:pt x="45050" y="88910"/>
                </a:lnTo>
                <a:lnTo>
                  <a:pt x="45010" y="88890"/>
                </a:lnTo>
                <a:lnTo>
                  <a:pt x="44970" y="88880"/>
                </a:lnTo>
                <a:lnTo>
                  <a:pt x="44900" y="88890"/>
                </a:lnTo>
                <a:lnTo>
                  <a:pt x="44890" y="88880"/>
                </a:lnTo>
                <a:lnTo>
                  <a:pt x="44900" y="88870"/>
                </a:lnTo>
                <a:lnTo>
                  <a:pt x="44740" y="88750"/>
                </a:lnTo>
                <a:lnTo>
                  <a:pt x="44750" y="88570"/>
                </a:lnTo>
                <a:lnTo>
                  <a:pt x="44750" y="88510"/>
                </a:lnTo>
                <a:lnTo>
                  <a:pt x="44730" y="88350"/>
                </a:lnTo>
                <a:lnTo>
                  <a:pt x="44680" y="88210"/>
                </a:lnTo>
                <a:lnTo>
                  <a:pt x="44630" y="88010"/>
                </a:lnTo>
                <a:lnTo>
                  <a:pt x="44620" y="88010"/>
                </a:lnTo>
                <a:lnTo>
                  <a:pt x="44580" y="87910"/>
                </a:lnTo>
                <a:lnTo>
                  <a:pt x="44540" y="87920"/>
                </a:lnTo>
                <a:lnTo>
                  <a:pt x="44520" y="87930"/>
                </a:lnTo>
                <a:lnTo>
                  <a:pt x="44490" y="87940"/>
                </a:lnTo>
                <a:lnTo>
                  <a:pt x="44450" y="87950"/>
                </a:lnTo>
                <a:lnTo>
                  <a:pt x="44430" y="87960"/>
                </a:lnTo>
                <a:lnTo>
                  <a:pt x="44400" y="87960"/>
                </a:lnTo>
                <a:lnTo>
                  <a:pt x="44330" y="87970"/>
                </a:lnTo>
                <a:lnTo>
                  <a:pt x="44270" y="87960"/>
                </a:lnTo>
                <a:lnTo>
                  <a:pt x="44170" y="87930"/>
                </a:lnTo>
                <a:lnTo>
                  <a:pt x="44080" y="87900"/>
                </a:lnTo>
                <a:lnTo>
                  <a:pt x="44070" y="87830"/>
                </a:lnTo>
                <a:lnTo>
                  <a:pt x="44060" y="87770"/>
                </a:lnTo>
                <a:lnTo>
                  <a:pt x="44040" y="87730"/>
                </a:lnTo>
                <a:lnTo>
                  <a:pt x="44000" y="87690"/>
                </a:lnTo>
                <a:lnTo>
                  <a:pt x="43960" y="87620"/>
                </a:lnTo>
                <a:lnTo>
                  <a:pt x="43910" y="87530"/>
                </a:lnTo>
                <a:lnTo>
                  <a:pt x="43880" y="87440"/>
                </a:lnTo>
                <a:lnTo>
                  <a:pt x="43870" y="87380"/>
                </a:lnTo>
                <a:lnTo>
                  <a:pt x="43750" y="87200"/>
                </a:lnTo>
                <a:lnTo>
                  <a:pt x="43700" y="87130"/>
                </a:lnTo>
                <a:lnTo>
                  <a:pt x="43690" y="87110"/>
                </a:lnTo>
                <a:lnTo>
                  <a:pt x="43680" y="87070"/>
                </a:lnTo>
                <a:lnTo>
                  <a:pt x="43750" y="86960"/>
                </a:lnTo>
                <a:lnTo>
                  <a:pt x="43760" y="86920"/>
                </a:lnTo>
                <a:lnTo>
                  <a:pt x="43790" y="86840"/>
                </a:lnTo>
                <a:lnTo>
                  <a:pt x="43810" y="86720"/>
                </a:lnTo>
                <a:lnTo>
                  <a:pt x="43810" y="86710"/>
                </a:lnTo>
                <a:lnTo>
                  <a:pt x="43790" y="86160"/>
                </a:lnTo>
                <a:lnTo>
                  <a:pt x="43790" y="86150"/>
                </a:lnTo>
                <a:lnTo>
                  <a:pt x="43760" y="86100"/>
                </a:lnTo>
                <a:lnTo>
                  <a:pt x="43750" y="86040"/>
                </a:lnTo>
                <a:lnTo>
                  <a:pt x="43720" y="85970"/>
                </a:lnTo>
                <a:lnTo>
                  <a:pt x="43690" y="85950"/>
                </a:lnTo>
                <a:lnTo>
                  <a:pt x="43660" y="85880"/>
                </a:lnTo>
                <a:lnTo>
                  <a:pt x="43600" y="85820"/>
                </a:lnTo>
                <a:lnTo>
                  <a:pt x="43580" y="85790"/>
                </a:lnTo>
                <a:lnTo>
                  <a:pt x="43560" y="85770"/>
                </a:lnTo>
                <a:lnTo>
                  <a:pt x="43590" y="85750"/>
                </a:lnTo>
                <a:lnTo>
                  <a:pt x="43630" y="85730"/>
                </a:lnTo>
                <a:lnTo>
                  <a:pt x="43690" y="85700"/>
                </a:lnTo>
                <a:lnTo>
                  <a:pt x="43730" y="85670"/>
                </a:lnTo>
                <a:lnTo>
                  <a:pt x="43790" y="85620"/>
                </a:lnTo>
                <a:lnTo>
                  <a:pt x="43880" y="8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