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Anse Royale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Anse Roy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30" y="89660"/>
                </a:moveTo>
                <a:lnTo>
                  <a:pt x="43790" y="89620"/>
                </a:lnTo>
                <a:lnTo>
                  <a:pt x="43740" y="89560"/>
                </a:lnTo>
                <a:lnTo>
                  <a:pt x="43690" y="89490"/>
                </a:lnTo>
                <a:lnTo>
                  <a:pt x="43800" y="89490"/>
                </a:lnTo>
                <a:lnTo>
                  <a:pt x="43870" y="89490"/>
                </a:lnTo>
                <a:lnTo>
                  <a:pt x="43890" y="89490"/>
                </a:lnTo>
                <a:lnTo>
                  <a:pt x="43890" y="89440"/>
                </a:lnTo>
                <a:lnTo>
                  <a:pt x="43880" y="89390"/>
                </a:lnTo>
                <a:lnTo>
                  <a:pt x="43880" y="89380"/>
                </a:lnTo>
                <a:lnTo>
                  <a:pt x="43910" y="89260"/>
                </a:lnTo>
                <a:lnTo>
                  <a:pt x="43900" y="89190"/>
                </a:lnTo>
                <a:lnTo>
                  <a:pt x="43890" y="89100"/>
                </a:lnTo>
                <a:lnTo>
                  <a:pt x="43870" y="89030"/>
                </a:lnTo>
                <a:lnTo>
                  <a:pt x="43830" y="88890"/>
                </a:lnTo>
                <a:lnTo>
                  <a:pt x="43850" y="88850"/>
                </a:lnTo>
                <a:lnTo>
                  <a:pt x="43870" y="88810"/>
                </a:lnTo>
                <a:lnTo>
                  <a:pt x="43900" y="88690"/>
                </a:lnTo>
                <a:lnTo>
                  <a:pt x="43920" y="88590"/>
                </a:lnTo>
                <a:lnTo>
                  <a:pt x="43940" y="88510"/>
                </a:lnTo>
                <a:lnTo>
                  <a:pt x="43970" y="88410"/>
                </a:lnTo>
                <a:lnTo>
                  <a:pt x="44000" y="88290"/>
                </a:lnTo>
                <a:lnTo>
                  <a:pt x="44030" y="88110"/>
                </a:lnTo>
                <a:lnTo>
                  <a:pt x="44060" y="88000"/>
                </a:lnTo>
                <a:lnTo>
                  <a:pt x="44080" y="87900"/>
                </a:lnTo>
                <a:lnTo>
                  <a:pt x="44170" y="87930"/>
                </a:lnTo>
                <a:lnTo>
                  <a:pt x="44270" y="87960"/>
                </a:lnTo>
                <a:lnTo>
                  <a:pt x="44330" y="87970"/>
                </a:lnTo>
                <a:lnTo>
                  <a:pt x="44400" y="87960"/>
                </a:lnTo>
                <a:lnTo>
                  <a:pt x="44430" y="87960"/>
                </a:lnTo>
                <a:lnTo>
                  <a:pt x="44450" y="87950"/>
                </a:lnTo>
                <a:lnTo>
                  <a:pt x="44490" y="87940"/>
                </a:lnTo>
                <a:lnTo>
                  <a:pt x="44520" y="87930"/>
                </a:lnTo>
                <a:lnTo>
                  <a:pt x="44540" y="87920"/>
                </a:lnTo>
                <a:lnTo>
                  <a:pt x="44580" y="87910"/>
                </a:lnTo>
                <a:lnTo>
                  <a:pt x="44620" y="88010"/>
                </a:lnTo>
                <a:lnTo>
                  <a:pt x="44630" y="88010"/>
                </a:lnTo>
                <a:lnTo>
                  <a:pt x="44680" y="88210"/>
                </a:lnTo>
                <a:lnTo>
                  <a:pt x="44730" y="88350"/>
                </a:lnTo>
                <a:lnTo>
                  <a:pt x="44750" y="88510"/>
                </a:lnTo>
                <a:lnTo>
                  <a:pt x="44750" y="88570"/>
                </a:lnTo>
                <a:lnTo>
                  <a:pt x="44740" y="88750"/>
                </a:lnTo>
                <a:lnTo>
                  <a:pt x="44900" y="88870"/>
                </a:lnTo>
                <a:lnTo>
                  <a:pt x="44890" y="88880"/>
                </a:lnTo>
                <a:lnTo>
                  <a:pt x="44900" y="88890"/>
                </a:lnTo>
                <a:lnTo>
                  <a:pt x="44970" y="88880"/>
                </a:lnTo>
                <a:lnTo>
                  <a:pt x="45010" y="88890"/>
                </a:lnTo>
                <a:lnTo>
                  <a:pt x="45050" y="88910"/>
                </a:lnTo>
                <a:lnTo>
                  <a:pt x="45150" y="89030"/>
                </a:lnTo>
                <a:lnTo>
                  <a:pt x="45180" y="89100"/>
                </a:lnTo>
                <a:lnTo>
                  <a:pt x="45160" y="89170"/>
                </a:lnTo>
                <a:lnTo>
                  <a:pt x="45360" y="89260"/>
                </a:lnTo>
                <a:lnTo>
                  <a:pt x="45450" y="89290"/>
                </a:lnTo>
                <a:lnTo>
                  <a:pt x="45740" y="89440"/>
                </a:lnTo>
                <a:lnTo>
                  <a:pt x="45780" y="89470"/>
                </a:lnTo>
                <a:lnTo>
                  <a:pt x="45780" y="89480"/>
                </a:lnTo>
                <a:lnTo>
                  <a:pt x="45770" y="89480"/>
                </a:lnTo>
                <a:lnTo>
                  <a:pt x="45770" y="89490"/>
                </a:lnTo>
                <a:lnTo>
                  <a:pt x="45760" y="89490"/>
                </a:lnTo>
                <a:lnTo>
                  <a:pt x="45770" y="89490"/>
                </a:lnTo>
                <a:lnTo>
                  <a:pt x="45770" y="89500"/>
                </a:lnTo>
                <a:lnTo>
                  <a:pt x="45780" y="89500"/>
                </a:lnTo>
                <a:lnTo>
                  <a:pt x="45770" y="89500"/>
                </a:lnTo>
                <a:lnTo>
                  <a:pt x="45770" y="89510"/>
                </a:lnTo>
                <a:lnTo>
                  <a:pt x="45760" y="89510"/>
                </a:lnTo>
                <a:lnTo>
                  <a:pt x="45760" y="89500"/>
                </a:lnTo>
                <a:lnTo>
                  <a:pt x="45750" y="89500"/>
                </a:lnTo>
                <a:lnTo>
                  <a:pt x="45740" y="89500"/>
                </a:lnTo>
                <a:lnTo>
                  <a:pt x="45740" y="89510"/>
                </a:lnTo>
                <a:lnTo>
                  <a:pt x="45730" y="89510"/>
                </a:lnTo>
                <a:lnTo>
                  <a:pt x="45740" y="89510"/>
                </a:lnTo>
                <a:lnTo>
                  <a:pt x="45740" y="89520"/>
                </a:lnTo>
                <a:lnTo>
                  <a:pt x="45730" y="89520"/>
                </a:lnTo>
                <a:lnTo>
                  <a:pt x="45730" y="89530"/>
                </a:lnTo>
                <a:lnTo>
                  <a:pt x="45730" y="89540"/>
                </a:lnTo>
                <a:lnTo>
                  <a:pt x="45720" y="89540"/>
                </a:lnTo>
                <a:lnTo>
                  <a:pt x="45720" y="89550"/>
                </a:lnTo>
                <a:lnTo>
                  <a:pt x="45710" y="89550"/>
                </a:lnTo>
                <a:lnTo>
                  <a:pt x="45710" y="89560"/>
                </a:lnTo>
                <a:lnTo>
                  <a:pt x="45710" y="89570"/>
                </a:lnTo>
                <a:lnTo>
                  <a:pt x="45700" y="89570"/>
                </a:lnTo>
                <a:lnTo>
                  <a:pt x="45700" y="89580"/>
                </a:lnTo>
                <a:lnTo>
                  <a:pt x="45690" y="89580"/>
                </a:lnTo>
                <a:lnTo>
                  <a:pt x="45690" y="89590"/>
                </a:lnTo>
                <a:lnTo>
                  <a:pt x="45700" y="89590"/>
                </a:lnTo>
                <a:lnTo>
                  <a:pt x="45700" y="89600"/>
                </a:lnTo>
                <a:lnTo>
                  <a:pt x="45700" y="89610"/>
                </a:lnTo>
                <a:lnTo>
                  <a:pt x="45700" y="89620"/>
                </a:lnTo>
                <a:lnTo>
                  <a:pt x="45690" y="89620"/>
                </a:lnTo>
                <a:lnTo>
                  <a:pt x="45680" y="89620"/>
                </a:lnTo>
                <a:lnTo>
                  <a:pt x="45670" y="89620"/>
                </a:lnTo>
                <a:lnTo>
                  <a:pt x="45660" y="89620"/>
                </a:lnTo>
                <a:lnTo>
                  <a:pt x="45660" y="89630"/>
                </a:lnTo>
                <a:lnTo>
                  <a:pt x="45660" y="89620"/>
                </a:lnTo>
                <a:lnTo>
                  <a:pt x="45650" y="89620"/>
                </a:lnTo>
                <a:lnTo>
                  <a:pt x="45650" y="89610"/>
                </a:lnTo>
                <a:lnTo>
                  <a:pt x="45640" y="89610"/>
                </a:lnTo>
                <a:lnTo>
                  <a:pt x="45630" y="89610"/>
                </a:lnTo>
                <a:lnTo>
                  <a:pt x="45630" y="89600"/>
                </a:lnTo>
                <a:lnTo>
                  <a:pt x="45630" y="89590"/>
                </a:lnTo>
                <a:lnTo>
                  <a:pt x="45630" y="89600"/>
                </a:lnTo>
                <a:lnTo>
                  <a:pt x="45620" y="89600"/>
                </a:lnTo>
                <a:lnTo>
                  <a:pt x="45610" y="89600"/>
                </a:lnTo>
                <a:lnTo>
                  <a:pt x="45600" y="89600"/>
                </a:lnTo>
                <a:lnTo>
                  <a:pt x="45590" y="89600"/>
                </a:lnTo>
                <a:lnTo>
                  <a:pt x="45580" y="89600"/>
                </a:lnTo>
                <a:lnTo>
                  <a:pt x="45580" y="89610"/>
                </a:lnTo>
                <a:lnTo>
                  <a:pt x="45580" y="89620"/>
                </a:lnTo>
                <a:lnTo>
                  <a:pt x="45570" y="89620"/>
                </a:lnTo>
                <a:lnTo>
                  <a:pt x="45570" y="89610"/>
                </a:lnTo>
                <a:lnTo>
                  <a:pt x="45560" y="89610"/>
                </a:lnTo>
                <a:lnTo>
                  <a:pt x="45560" y="89600"/>
                </a:lnTo>
                <a:lnTo>
                  <a:pt x="45550" y="89600"/>
                </a:lnTo>
                <a:lnTo>
                  <a:pt x="45540" y="89600"/>
                </a:lnTo>
                <a:lnTo>
                  <a:pt x="45540" y="89610"/>
                </a:lnTo>
                <a:lnTo>
                  <a:pt x="45540" y="89620"/>
                </a:lnTo>
                <a:lnTo>
                  <a:pt x="45530" y="89620"/>
                </a:lnTo>
                <a:lnTo>
                  <a:pt x="45530" y="89610"/>
                </a:lnTo>
                <a:lnTo>
                  <a:pt x="45520" y="89610"/>
                </a:lnTo>
                <a:lnTo>
                  <a:pt x="45510" y="89610"/>
                </a:lnTo>
                <a:lnTo>
                  <a:pt x="45500" y="89610"/>
                </a:lnTo>
                <a:lnTo>
                  <a:pt x="45500" y="89620"/>
                </a:lnTo>
                <a:lnTo>
                  <a:pt x="45490" y="89620"/>
                </a:lnTo>
                <a:lnTo>
                  <a:pt x="45490" y="89630"/>
                </a:lnTo>
                <a:lnTo>
                  <a:pt x="45480" y="89630"/>
                </a:lnTo>
                <a:lnTo>
                  <a:pt x="45470" y="89630"/>
                </a:lnTo>
                <a:lnTo>
                  <a:pt x="45470" y="89640"/>
                </a:lnTo>
                <a:lnTo>
                  <a:pt x="45460" y="89640"/>
                </a:lnTo>
                <a:lnTo>
                  <a:pt x="45460" y="89650"/>
                </a:lnTo>
                <a:lnTo>
                  <a:pt x="45450" y="89660"/>
                </a:lnTo>
                <a:lnTo>
                  <a:pt x="45440" y="89660"/>
                </a:lnTo>
                <a:lnTo>
                  <a:pt x="45440" y="89670"/>
                </a:lnTo>
                <a:lnTo>
                  <a:pt x="45430" y="89670"/>
                </a:lnTo>
                <a:lnTo>
                  <a:pt x="45430" y="89680"/>
                </a:lnTo>
                <a:lnTo>
                  <a:pt x="45420" y="89680"/>
                </a:lnTo>
                <a:lnTo>
                  <a:pt x="45420" y="89690"/>
                </a:lnTo>
                <a:lnTo>
                  <a:pt x="45420" y="89700"/>
                </a:lnTo>
                <a:lnTo>
                  <a:pt x="45410" y="89700"/>
                </a:lnTo>
                <a:lnTo>
                  <a:pt x="45410" y="89710"/>
                </a:lnTo>
                <a:lnTo>
                  <a:pt x="45410" y="89720"/>
                </a:lnTo>
                <a:lnTo>
                  <a:pt x="45400" y="89720"/>
                </a:lnTo>
                <a:lnTo>
                  <a:pt x="45390" y="89720"/>
                </a:lnTo>
                <a:lnTo>
                  <a:pt x="45390" y="89730"/>
                </a:lnTo>
                <a:lnTo>
                  <a:pt x="45390" y="89720"/>
                </a:lnTo>
                <a:lnTo>
                  <a:pt x="45380" y="89720"/>
                </a:lnTo>
                <a:lnTo>
                  <a:pt x="45370" y="89720"/>
                </a:lnTo>
                <a:lnTo>
                  <a:pt x="45370" y="89730"/>
                </a:lnTo>
                <a:lnTo>
                  <a:pt x="45360" y="89730"/>
                </a:lnTo>
                <a:lnTo>
                  <a:pt x="45360" y="89740"/>
                </a:lnTo>
                <a:lnTo>
                  <a:pt x="45350" y="89740"/>
                </a:lnTo>
                <a:lnTo>
                  <a:pt x="45350" y="89750"/>
                </a:lnTo>
                <a:lnTo>
                  <a:pt x="45340" y="89750"/>
                </a:lnTo>
                <a:lnTo>
                  <a:pt x="45330" y="89750"/>
                </a:lnTo>
                <a:lnTo>
                  <a:pt x="45320" y="89760"/>
                </a:lnTo>
                <a:lnTo>
                  <a:pt x="45310" y="89760"/>
                </a:lnTo>
                <a:lnTo>
                  <a:pt x="45310" y="89770"/>
                </a:lnTo>
                <a:lnTo>
                  <a:pt x="45300" y="89770"/>
                </a:lnTo>
                <a:lnTo>
                  <a:pt x="45290" y="89780"/>
                </a:lnTo>
                <a:lnTo>
                  <a:pt x="45280" y="89780"/>
                </a:lnTo>
                <a:lnTo>
                  <a:pt x="45270" y="89780"/>
                </a:lnTo>
                <a:lnTo>
                  <a:pt x="45270" y="89770"/>
                </a:lnTo>
                <a:lnTo>
                  <a:pt x="45270" y="89780"/>
                </a:lnTo>
                <a:lnTo>
                  <a:pt x="45270" y="89790"/>
                </a:lnTo>
                <a:lnTo>
                  <a:pt x="45260" y="89790"/>
                </a:lnTo>
                <a:lnTo>
                  <a:pt x="45260" y="89800"/>
                </a:lnTo>
                <a:lnTo>
                  <a:pt x="45250" y="89800"/>
                </a:lnTo>
                <a:lnTo>
                  <a:pt x="45240" y="89800"/>
                </a:lnTo>
                <a:lnTo>
                  <a:pt x="45240" y="89810"/>
                </a:lnTo>
                <a:lnTo>
                  <a:pt x="45230" y="89810"/>
                </a:lnTo>
                <a:lnTo>
                  <a:pt x="45230" y="89820"/>
                </a:lnTo>
                <a:lnTo>
                  <a:pt x="45220" y="89820"/>
                </a:lnTo>
                <a:lnTo>
                  <a:pt x="45210" y="89820"/>
                </a:lnTo>
                <a:lnTo>
                  <a:pt x="45210" y="89830"/>
                </a:lnTo>
                <a:lnTo>
                  <a:pt x="45200" y="89830"/>
                </a:lnTo>
                <a:lnTo>
                  <a:pt x="45200" y="89840"/>
                </a:lnTo>
                <a:lnTo>
                  <a:pt x="45190" y="89840"/>
                </a:lnTo>
                <a:lnTo>
                  <a:pt x="45190" y="89850"/>
                </a:lnTo>
                <a:lnTo>
                  <a:pt x="45180" y="89850"/>
                </a:lnTo>
                <a:lnTo>
                  <a:pt x="45180" y="89860"/>
                </a:lnTo>
                <a:lnTo>
                  <a:pt x="45170" y="89860"/>
                </a:lnTo>
                <a:lnTo>
                  <a:pt x="45170" y="89870"/>
                </a:lnTo>
                <a:lnTo>
                  <a:pt x="45160" y="89870"/>
                </a:lnTo>
                <a:lnTo>
                  <a:pt x="45160" y="89880"/>
                </a:lnTo>
                <a:lnTo>
                  <a:pt x="45150" y="89880"/>
                </a:lnTo>
                <a:lnTo>
                  <a:pt x="45150" y="89890"/>
                </a:lnTo>
                <a:lnTo>
                  <a:pt x="45140" y="89890"/>
                </a:lnTo>
                <a:lnTo>
                  <a:pt x="45140" y="89900"/>
                </a:lnTo>
                <a:lnTo>
                  <a:pt x="45130" y="89900"/>
                </a:lnTo>
                <a:lnTo>
                  <a:pt x="45130" y="89910"/>
                </a:lnTo>
                <a:lnTo>
                  <a:pt x="45130" y="89920"/>
                </a:lnTo>
                <a:lnTo>
                  <a:pt x="45120" y="89920"/>
                </a:lnTo>
                <a:lnTo>
                  <a:pt x="45120" y="89930"/>
                </a:lnTo>
                <a:lnTo>
                  <a:pt x="45120" y="89940"/>
                </a:lnTo>
                <a:lnTo>
                  <a:pt x="45120" y="89950"/>
                </a:lnTo>
                <a:lnTo>
                  <a:pt x="45110" y="89950"/>
                </a:lnTo>
                <a:lnTo>
                  <a:pt x="45110" y="89960"/>
                </a:lnTo>
                <a:lnTo>
                  <a:pt x="45110" y="89970"/>
                </a:lnTo>
                <a:lnTo>
                  <a:pt x="45100" y="89980"/>
                </a:lnTo>
                <a:lnTo>
                  <a:pt x="45100" y="89990"/>
                </a:lnTo>
                <a:lnTo>
                  <a:pt x="45100" y="90000"/>
                </a:lnTo>
                <a:lnTo>
                  <a:pt x="45100" y="90010"/>
                </a:lnTo>
                <a:lnTo>
                  <a:pt x="45110" y="90010"/>
                </a:lnTo>
                <a:lnTo>
                  <a:pt x="45100" y="90010"/>
                </a:lnTo>
                <a:lnTo>
                  <a:pt x="45100" y="90020"/>
                </a:lnTo>
                <a:lnTo>
                  <a:pt x="45100" y="90030"/>
                </a:lnTo>
                <a:lnTo>
                  <a:pt x="45100" y="90040"/>
                </a:lnTo>
                <a:lnTo>
                  <a:pt x="45090" y="90040"/>
                </a:lnTo>
                <a:lnTo>
                  <a:pt x="45090" y="90050"/>
                </a:lnTo>
                <a:lnTo>
                  <a:pt x="45080" y="90060"/>
                </a:lnTo>
                <a:lnTo>
                  <a:pt x="45080" y="90070"/>
                </a:lnTo>
                <a:lnTo>
                  <a:pt x="45080" y="90080"/>
                </a:lnTo>
                <a:lnTo>
                  <a:pt x="45070" y="90080"/>
                </a:lnTo>
                <a:lnTo>
                  <a:pt x="45070" y="90090"/>
                </a:lnTo>
                <a:lnTo>
                  <a:pt x="45070" y="90100"/>
                </a:lnTo>
                <a:lnTo>
                  <a:pt x="45060" y="90100"/>
                </a:lnTo>
                <a:lnTo>
                  <a:pt x="45060" y="90110"/>
                </a:lnTo>
                <a:lnTo>
                  <a:pt x="45060" y="90120"/>
                </a:lnTo>
                <a:lnTo>
                  <a:pt x="45060" y="90130"/>
                </a:lnTo>
                <a:lnTo>
                  <a:pt x="45050" y="90130"/>
                </a:lnTo>
                <a:lnTo>
                  <a:pt x="45050" y="90140"/>
                </a:lnTo>
                <a:lnTo>
                  <a:pt x="45050" y="90150"/>
                </a:lnTo>
                <a:lnTo>
                  <a:pt x="45040" y="90150"/>
                </a:lnTo>
                <a:lnTo>
                  <a:pt x="45040" y="90160"/>
                </a:lnTo>
                <a:lnTo>
                  <a:pt x="45040" y="90170"/>
                </a:lnTo>
                <a:lnTo>
                  <a:pt x="45040" y="90180"/>
                </a:lnTo>
                <a:lnTo>
                  <a:pt x="45040" y="90190"/>
                </a:lnTo>
                <a:lnTo>
                  <a:pt x="45030" y="90190"/>
                </a:lnTo>
                <a:lnTo>
                  <a:pt x="45030" y="90200"/>
                </a:lnTo>
                <a:lnTo>
                  <a:pt x="45030" y="90210"/>
                </a:lnTo>
                <a:lnTo>
                  <a:pt x="45030" y="90220"/>
                </a:lnTo>
                <a:lnTo>
                  <a:pt x="45030" y="90230"/>
                </a:lnTo>
                <a:lnTo>
                  <a:pt x="45020" y="90230"/>
                </a:lnTo>
                <a:lnTo>
                  <a:pt x="45020" y="90240"/>
                </a:lnTo>
                <a:lnTo>
                  <a:pt x="45020" y="90250"/>
                </a:lnTo>
                <a:lnTo>
                  <a:pt x="45020" y="90260"/>
                </a:lnTo>
                <a:lnTo>
                  <a:pt x="45020" y="90270"/>
                </a:lnTo>
                <a:lnTo>
                  <a:pt x="45010" y="90270"/>
                </a:lnTo>
                <a:lnTo>
                  <a:pt x="45010" y="90280"/>
                </a:lnTo>
                <a:lnTo>
                  <a:pt x="45010" y="90290"/>
                </a:lnTo>
                <a:lnTo>
                  <a:pt x="45010" y="90300"/>
                </a:lnTo>
                <a:lnTo>
                  <a:pt x="45000" y="90300"/>
                </a:lnTo>
                <a:lnTo>
                  <a:pt x="45000" y="90310"/>
                </a:lnTo>
                <a:lnTo>
                  <a:pt x="45000" y="90320"/>
                </a:lnTo>
                <a:lnTo>
                  <a:pt x="45000" y="90330"/>
                </a:lnTo>
                <a:lnTo>
                  <a:pt x="44990" y="90340"/>
                </a:lnTo>
                <a:lnTo>
                  <a:pt x="44990" y="90350"/>
                </a:lnTo>
                <a:lnTo>
                  <a:pt x="44990" y="90360"/>
                </a:lnTo>
                <a:lnTo>
                  <a:pt x="44990" y="90370"/>
                </a:lnTo>
                <a:lnTo>
                  <a:pt x="44990" y="90380"/>
                </a:lnTo>
                <a:lnTo>
                  <a:pt x="44980" y="90380"/>
                </a:lnTo>
                <a:lnTo>
                  <a:pt x="44980" y="90390"/>
                </a:lnTo>
                <a:lnTo>
                  <a:pt x="44970" y="90390"/>
                </a:lnTo>
                <a:lnTo>
                  <a:pt x="44970" y="90400"/>
                </a:lnTo>
                <a:lnTo>
                  <a:pt x="44970" y="90410"/>
                </a:lnTo>
                <a:lnTo>
                  <a:pt x="44970" y="90420"/>
                </a:lnTo>
                <a:lnTo>
                  <a:pt x="44960" y="90420"/>
                </a:lnTo>
                <a:lnTo>
                  <a:pt x="44960" y="90430"/>
                </a:lnTo>
                <a:lnTo>
                  <a:pt x="44960" y="90440"/>
                </a:lnTo>
                <a:lnTo>
                  <a:pt x="44950" y="90440"/>
                </a:lnTo>
                <a:lnTo>
                  <a:pt x="44950" y="90450"/>
                </a:lnTo>
                <a:lnTo>
                  <a:pt x="44940" y="90450"/>
                </a:lnTo>
                <a:lnTo>
                  <a:pt x="44940" y="90460"/>
                </a:lnTo>
                <a:lnTo>
                  <a:pt x="44940" y="90470"/>
                </a:lnTo>
                <a:lnTo>
                  <a:pt x="44940" y="90480"/>
                </a:lnTo>
                <a:lnTo>
                  <a:pt x="44930" y="90480"/>
                </a:lnTo>
                <a:lnTo>
                  <a:pt x="44930" y="90490"/>
                </a:lnTo>
                <a:lnTo>
                  <a:pt x="44930" y="90500"/>
                </a:lnTo>
                <a:lnTo>
                  <a:pt x="44930" y="90510"/>
                </a:lnTo>
                <a:lnTo>
                  <a:pt x="44930" y="90520"/>
                </a:lnTo>
                <a:lnTo>
                  <a:pt x="44920" y="90520"/>
                </a:lnTo>
                <a:lnTo>
                  <a:pt x="44920" y="90530"/>
                </a:lnTo>
                <a:lnTo>
                  <a:pt x="44920" y="90540"/>
                </a:lnTo>
                <a:lnTo>
                  <a:pt x="44920" y="90550"/>
                </a:lnTo>
                <a:lnTo>
                  <a:pt x="44920" y="90560"/>
                </a:lnTo>
                <a:lnTo>
                  <a:pt x="44910" y="90570"/>
                </a:lnTo>
                <a:lnTo>
                  <a:pt x="44910" y="90580"/>
                </a:lnTo>
                <a:lnTo>
                  <a:pt x="44910" y="90590"/>
                </a:lnTo>
                <a:lnTo>
                  <a:pt x="44910" y="90600"/>
                </a:lnTo>
                <a:lnTo>
                  <a:pt x="44910" y="90610"/>
                </a:lnTo>
                <a:lnTo>
                  <a:pt x="44910" y="90620"/>
                </a:lnTo>
                <a:lnTo>
                  <a:pt x="44920" y="90620"/>
                </a:lnTo>
                <a:lnTo>
                  <a:pt x="44930" y="90620"/>
                </a:lnTo>
                <a:lnTo>
                  <a:pt x="44940" y="90620"/>
                </a:lnTo>
                <a:lnTo>
                  <a:pt x="44940" y="90630"/>
                </a:lnTo>
                <a:lnTo>
                  <a:pt x="44950" y="90630"/>
                </a:lnTo>
                <a:lnTo>
                  <a:pt x="44950" y="90640"/>
                </a:lnTo>
                <a:lnTo>
                  <a:pt x="44940" y="90640"/>
                </a:lnTo>
                <a:lnTo>
                  <a:pt x="44940" y="90650"/>
                </a:lnTo>
                <a:lnTo>
                  <a:pt x="44940" y="90660"/>
                </a:lnTo>
                <a:lnTo>
                  <a:pt x="44940" y="90680"/>
                </a:lnTo>
                <a:lnTo>
                  <a:pt x="44940" y="90690"/>
                </a:lnTo>
                <a:lnTo>
                  <a:pt x="44930" y="90710"/>
                </a:lnTo>
                <a:lnTo>
                  <a:pt x="44940" y="90710"/>
                </a:lnTo>
                <a:lnTo>
                  <a:pt x="44940" y="90720"/>
                </a:lnTo>
                <a:lnTo>
                  <a:pt x="44940" y="90730"/>
                </a:lnTo>
                <a:lnTo>
                  <a:pt x="44940" y="90780"/>
                </a:lnTo>
                <a:lnTo>
                  <a:pt x="44930" y="90780"/>
                </a:lnTo>
                <a:lnTo>
                  <a:pt x="44920" y="90790"/>
                </a:lnTo>
                <a:lnTo>
                  <a:pt x="44920" y="90800"/>
                </a:lnTo>
                <a:lnTo>
                  <a:pt x="44920" y="90810"/>
                </a:lnTo>
                <a:lnTo>
                  <a:pt x="44920" y="90820"/>
                </a:lnTo>
                <a:lnTo>
                  <a:pt x="44920" y="90830"/>
                </a:lnTo>
                <a:lnTo>
                  <a:pt x="44920" y="90840"/>
                </a:lnTo>
                <a:lnTo>
                  <a:pt x="44930" y="90840"/>
                </a:lnTo>
                <a:lnTo>
                  <a:pt x="44930" y="90850"/>
                </a:lnTo>
                <a:lnTo>
                  <a:pt x="44930" y="90860"/>
                </a:lnTo>
                <a:lnTo>
                  <a:pt x="44930" y="90870"/>
                </a:lnTo>
                <a:lnTo>
                  <a:pt x="44920" y="90870"/>
                </a:lnTo>
                <a:lnTo>
                  <a:pt x="44920" y="90880"/>
                </a:lnTo>
                <a:lnTo>
                  <a:pt x="44920" y="90890"/>
                </a:lnTo>
                <a:lnTo>
                  <a:pt x="44930" y="90890"/>
                </a:lnTo>
                <a:lnTo>
                  <a:pt x="44930" y="90900"/>
                </a:lnTo>
                <a:lnTo>
                  <a:pt x="44930" y="90910"/>
                </a:lnTo>
                <a:lnTo>
                  <a:pt x="44930" y="90920"/>
                </a:lnTo>
                <a:lnTo>
                  <a:pt x="44930" y="90930"/>
                </a:lnTo>
                <a:lnTo>
                  <a:pt x="44940" y="90930"/>
                </a:lnTo>
                <a:lnTo>
                  <a:pt x="44940" y="90940"/>
                </a:lnTo>
                <a:lnTo>
                  <a:pt x="44940" y="90950"/>
                </a:lnTo>
                <a:lnTo>
                  <a:pt x="44940" y="90960"/>
                </a:lnTo>
                <a:lnTo>
                  <a:pt x="44940" y="90970"/>
                </a:lnTo>
                <a:lnTo>
                  <a:pt x="44950" y="90970"/>
                </a:lnTo>
                <a:lnTo>
                  <a:pt x="44950" y="90980"/>
                </a:lnTo>
                <a:lnTo>
                  <a:pt x="44950" y="90990"/>
                </a:lnTo>
                <a:lnTo>
                  <a:pt x="44960" y="90990"/>
                </a:lnTo>
                <a:lnTo>
                  <a:pt x="44960" y="91000"/>
                </a:lnTo>
                <a:lnTo>
                  <a:pt x="44970" y="91000"/>
                </a:lnTo>
                <a:lnTo>
                  <a:pt x="44970" y="91010"/>
                </a:lnTo>
                <a:lnTo>
                  <a:pt x="44980" y="91010"/>
                </a:lnTo>
                <a:lnTo>
                  <a:pt x="44980" y="91020"/>
                </a:lnTo>
                <a:lnTo>
                  <a:pt x="44980" y="91030"/>
                </a:lnTo>
                <a:lnTo>
                  <a:pt x="44980" y="91040"/>
                </a:lnTo>
                <a:lnTo>
                  <a:pt x="44990" y="91040"/>
                </a:lnTo>
                <a:lnTo>
                  <a:pt x="44990" y="91050"/>
                </a:lnTo>
                <a:lnTo>
                  <a:pt x="45000" y="91050"/>
                </a:lnTo>
                <a:lnTo>
                  <a:pt x="45010" y="91050"/>
                </a:lnTo>
                <a:lnTo>
                  <a:pt x="45010" y="91040"/>
                </a:lnTo>
                <a:lnTo>
                  <a:pt x="45020" y="91040"/>
                </a:lnTo>
                <a:lnTo>
                  <a:pt x="45020" y="91050"/>
                </a:lnTo>
                <a:lnTo>
                  <a:pt x="45020" y="91060"/>
                </a:lnTo>
                <a:lnTo>
                  <a:pt x="45020" y="91070"/>
                </a:lnTo>
                <a:lnTo>
                  <a:pt x="45020" y="91080"/>
                </a:lnTo>
                <a:lnTo>
                  <a:pt x="45020" y="91090"/>
                </a:lnTo>
                <a:lnTo>
                  <a:pt x="45030" y="91090"/>
                </a:lnTo>
                <a:lnTo>
                  <a:pt x="45030" y="91100"/>
                </a:lnTo>
                <a:lnTo>
                  <a:pt x="45040" y="91100"/>
                </a:lnTo>
                <a:lnTo>
                  <a:pt x="45040" y="91110"/>
                </a:lnTo>
                <a:lnTo>
                  <a:pt x="45040" y="91120"/>
                </a:lnTo>
                <a:lnTo>
                  <a:pt x="45050" y="91120"/>
                </a:lnTo>
                <a:lnTo>
                  <a:pt x="45050" y="91130"/>
                </a:lnTo>
                <a:lnTo>
                  <a:pt x="45050" y="91140"/>
                </a:lnTo>
                <a:lnTo>
                  <a:pt x="45050" y="91150"/>
                </a:lnTo>
                <a:lnTo>
                  <a:pt x="45050" y="91160"/>
                </a:lnTo>
                <a:lnTo>
                  <a:pt x="45050" y="91170"/>
                </a:lnTo>
                <a:lnTo>
                  <a:pt x="45060" y="91170"/>
                </a:lnTo>
                <a:lnTo>
                  <a:pt x="45060" y="91180"/>
                </a:lnTo>
                <a:lnTo>
                  <a:pt x="45060" y="91190"/>
                </a:lnTo>
                <a:lnTo>
                  <a:pt x="45050" y="91190"/>
                </a:lnTo>
                <a:lnTo>
                  <a:pt x="45050" y="91200"/>
                </a:lnTo>
                <a:lnTo>
                  <a:pt x="45050" y="91210"/>
                </a:lnTo>
                <a:lnTo>
                  <a:pt x="45050" y="91220"/>
                </a:lnTo>
                <a:lnTo>
                  <a:pt x="45050" y="91230"/>
                </a:lnTo>
                <a:lnTo>
                  <a:pt x="45060" y="91230"/>
                </a:lnTo>
                <a:lnTo>
                  <a:pt x="45070" y="91240"/>
                </a:lnTo>
                <a:lnTo>
                  <a:pt x="45070" y="91250"/>
                </a:lnTo>
                <a:lnTo>
                  <a:pt x="45080" y="91250"/>
                </a:lnTo>
                <a:lnTo>
                  <a:pt x="45080" y="91260"/>
                </a:lnTo>
                <a:lnTo>
                  <a:pt x="45080" y="91270"/>
                </a:lnTo>
                <a:lnTo>
                  <a:pt x="45080" y="91280"/>
                </a:lnTo>
                <a:lnTo>
                  <a:pt x="45090" y="91280"/>
                </a:lnTo>
                <a:lnTo>
                  <a:pt x="45090" y="91290"/>
                </a:lnTo>
                <a:lnTo>
                  <a:pt x="45100" y="91290"/>
                </a:lnTo>
                <a:lnTo>
                  <a:pt x="45100" y="91300"/>
                </a:lnTo>
                <a:lnTo>
                  <a:pt x="45100" y="91310"/>
                </a:lnTo>
                <a:lnTo>
                  <a:pt x="45100" y="91320"/>
                </a:lnTo>
                <a:lnTo>
                  <a:pt x="45100" y="91330"/>
                </a:lnTo>
                <a:lnTo>
                  <a:pt x="45100" y="91340"/>
                </a:lnTo>
                <a:lnTo>
                  <a:pt x="45100" y="91350"/>
                </a:lnTo>
                <a:lnTo>
                  <a:pt x="45110" y="91350"/>
                </a:lnTo>
                <a:lnTo>
                  <a:pt x="45110" y="91360"/>
                </a:lnTo>
                <a:lnTo>
                  <a:pt x="45110" y="91370"/>
                </a:lnTo>
                <a:lnTo>
                  <a:pt x="45110" y="91380"/>
                </a:lnTo>
                <a:lnTo>
                  <a:pt x="45110" y="91390"/>
                </a:lnTo>
                <a:lnTo>
                  <a:pt x="45120" y="91390"/>
                </a:lnTo>
                <a:lnTo>
                  <a:pt x="45130" y="91390"/>
                </a:lnTo>
                <a:lnTo>
                  <a:pt x="45140" y="91390"/>
                </a:lnTo>
                <a:lnTo>
                  <a:pt x="45150" y="91390"/>
                </a:lnTo>
                <a:lnTo>
                  <a:pt x="45160" y="91390"/>
                </a:lnTo>
                <a:lnTo>
                  <a:pt x="45160" y="91400"/>
                </a:lnTo>
                <a:lnTo>
                  <a:pt x="45170" y="91400"/>
                </a:lnTo>
                <a:lnTo>
                  <a:pt x="45180" y="91400"/>
                </a:lnTo>
                <a:lnTo>
                  <a:pt x="45190" y="91400"/>
                </a:lnTo>
                <a:lnTo>
                  <a:pt x="45190" y="91410"/>
                </a:lnTo>
                <a:lnTo>
                  <a:pt x="45200" y="91410"/>
                </a:lnTo>
                <a:lnTo>
                  <a:pt x="45210" y="91420"/>
                </a:lnTo>
                <a:lnTo>
                  <a:pt x="45220" y="91420"/>
                </a:lnTo>
                <a:lnTo>
                  <a:pt x="45220" y="91430"/>
                </a:lnTo>
                <a:lnTo>
                  <a:pt x="45230" y="91430"/>
                </a:lnTo>
                <a:lnTo>
                  <a:pt x="45230" y="91440"/>
                </a:lnTo>
                <a:lnTo>
                  <a:pt x="45230" y="91450"/>
                </a:lnTo>
                <a:lnTo>
                  <a:pt x="45220" y="91450"/>
                </a:lnTo>
                <a:lnTo>
                  <a:pt x="45220" y="91460"/>
                </a:lnTo>
                <a:lnTo>
                  <a:pt x="45220" y="91470"/>
                </a:lnTo>
                <a:lnTo>
                  <a:pt x="45220" y="91480"/>
                </a:lnTo>
                <a:lnTo>
                  <a:pt x="45220" y="91490"/>
                </a:lnTo>
                <a:lnTo>
                  <a:pt x="45220" y="91500"/>
                </a:lnTo>
                <a:lnTo>
                  <a:pt x="45230" y="91500"/>
                </a:lnTo>
                <a:lnTo>
                  <a:pt x="45230" y="91510"/>
                </a:lnTo>
                <a:lnTo>
                  <a:pt x="45230" y="91520"/>
                </a:lnTo>
                <a:lnTo>
                  <a:pt x="45230" y="91530"/>
                </a:lnTo>
                <a:lnTo>
                  <a:pt x="45230" y="91540"/>
                </a:lnTo>
                <a:lnTo>
                  <a:pt x="45230" y="91550"/>
                </a:lnTo>
                <a:lnTo>
                  <a:pt x="45230" y="91560"/>
                </a:lnTo>
                <a:lnTo>
                  <a:pt x="45230" y="91570"/>
                </a:lnTo>
                <a:lnTo>
                  <a:pt x="45240" y="91570"/>
                </a:lnTo>
                <a:lnTo>
                  <a:pt x="45240" y="91580"/>
                </a:lnTo>
                <a:lnTo>
                  <a:pt x="45240" y="91590"/>
                </a:lnTo>
                <a:lnTo>
                  <a:pt x="45240" y="91600"/>
                </a:lnTo>
                <a:lnTo>
                  <a:pt x="45240" y="91610"/>
                </a:lnTo>
                <a:lnTo>
                  <a:pt x="45240" y="91620"/>
                </a:lnTo>
                <a:lnTo>
                  <a:pt x="45240" y="91630"/>
                </a:lnTo>
                <a:lnTo>
                  <a:pt x="45240" y="91640"/>
                </a:lnTo>
                <a:lnTo>
                  <a:pt x="45240" y="91650"/>
                </a:lnTo>
                <a:lnTo>
                  <a:pt x="45240" y="91660"/>
                </a:lnTo>
                <a:lnTo>
                  <a:pt x="45210" y="91660"/>
                </a:lnTo>
                <a:lnTo>
                  <a:pt x="45200" y="91640"/>
                </a:lnTo>
                <a:lnTo>
                  <a:pt x="45170" y="91650"/>
                </a:lnTo>
                <a:lnTo>
                  <a:pt x="45140" y="91660"/>
                </a:lnTo>
                <a:lnTo>
                  <a:pt x="45100" y="91660"/>
                </a:lnTo>
                <a:lnTo>
                  <a:pt x="45080" y="91660"/>
                </a:lnTo>
                <a:lnTo>
                  <a:pt x="45070" y="91680"/>
                </a:lnTo>
                <a:lnTo>
                  <a:pt x="45060" y="91690"/>
                </a:lnTo>
                <a:lnTo>
                  <a:pt x="45050" y="91690"/>
                </a:lnTo>
                <a:lnTo>
                  <a:pt x="45040" y="91710"/>
                </a:lnTo>
                <a:lnTo>
                  <a:pt x="45030" y="91720"/>
                </a:lnTo>
                <a:lnTo>
                  <a:pt x="45020" y="91730"/>
                </a:lnTo>
                <a:lnTo>
                  <a:pt x="45010" y="91740"/>
                </a:lnTo>
                <a:lnTo>
                  <a:pt x="45010" y="91750"/>
                </a:lnTo>
                <a:lnTo>
                  <a:pt x="45000" y="91760"/>
                </a:lnTo>
                <a:lnTo>
                  <a:pt x="44990" y="91780"/>
                </a:lnTo>
                <a:lnTo>
                  <a:pt x="44980" y="91790"/>
                </a:lnTo>
                <a:lnTo>
                  <a:pt x="44970" y="91790"/>
                </a:lnTo>
                <a:lnTo>
                  <a:pt x="44960" y="91790"/>
                </a:lnTo>
                <a:lnTo>
                  <a:pt x="44940" y="91790"/>
                </a:lnTo>
                <a:lnTo>
                  <a:pt x="44930" y="91810"/>
                </a:lnTo>
                <a:lnTo>
                  <a:pt x="44910" y="91810"/>
                </a:lnTo>
                <a:lnTo>
                  <a:pt x="44880" y="91810"/>
                </a:lnTo>
                <a:lnTo>
                  <a:pt x="44860" y="91810"/>
                </a:lnTo>
                <a:lnTo>
                  <a:pt x="44850" y="91820"/>
                </a:lnTo>
                <a:lnTo>
                  <a:pt x="44830" y="91830"/>
                </a:lnTo>
                <a:lnTo>
                  <a:pt x="44810" y="91840"/>
                </a:lnTo>
                <a:lnTo>
                  <a:pt x="44790" y="91860"/>
                </a:lnTo>
                <a:lnTo>
                  <a:pt x="44760" y="91870"/>
                </a:lnTo>
                <a:lnTo>
                  <a:pt x="44740" y="91890"/>
                </a:lnTo>
                <a:lnTo>
                  <a:pt x="44730" y="91910"/>
                </a:lnTo>
                <a:lnTo>
                  <a:pt x="44710" y="91930"/>
                </a:lnTo>
                <a:lnTo>
                  <a:pt x="44700" y="91950"/>
                </a:lnTo>
                <a:lnTo>
                  <a:pt x="44680" y="91940"/>
                </a:lnTo>
                <a:lnTo>
                  <a:pt x="44670" y="91920"/>
                </a:lnTo>
                <a:lnTo>
                  <a:pt x="44640" y="91910"/>
                </a:lnTo>
                <a:lnTo>
                  <a:pt x="44610" y="91890"/>
                </a:lnTo>
                <a:lnTo>
                  <a:pt x="44600" y="91870"/>
                </a:lnTo>
                <a:lnTo>
                  <a:pt x="44580" y="91840"/>
                </a:lnTo>
                <a:lnTo>
                  <a:pt x="44570" y="91820"/>
                </a:lnTo>
                <a:lnTo>
                  <a:pt x="44540" y="91800"/>
                </a:lnTo>
                <a:lnTo>
                  <a:pt x="44510" y="91770"/>
                </a:lnTo>
                <a:lnTo>
                  <a:pt x="44500" y="91750"/>
                </a:lnTo>
                <a:lnTo>
                  <a:pt x="44480" y="91730"/>
                </a:lnTo>
                <a:lnTo>
                  <a:pt x="44460" y="91720"/>
                </a:lnTo>
                <a:lnTo>
                  <a:pt x="44440" y="91710"/>
                </a:lnTo>
                <a:lnTo>
                  <a:pt x="44420" y="91690"/>
                </a:lnTo>
                <a:lnTo>
                  <a:pt x="44420" y="91670"/>
                </a:lnTo>
                <a:lnTo>
                  <a:pt x="44390" y="91650"/>
                </a:lnTo>
                <a:lnTo>
                  <a:pt x="44370" y="91640"/>
                </a:lnTo>
                <a:lnTo>
                  <a:pt x="44360" y="91610"/>
                </a:lnTo>
                <a:lnTo>
                  <a:pt x="44350" y="91600"/>
                </a:lnTo>
                <a:lnTo>
                  <a:pt x="44350" y="91570"/>
                </a:lnTo>
                <a:lnTo>
                  <a:pt x="44340" y="91540"/>
                </a:lnTo>
                <a:lnTo>
                  <a:pt x="44330" y="91520"/>
                </a:lnTo>
                <a:lnTo>
                  <a:pt x="44320" y="91500"/>
                </a:lnTo>
                <a:lnTo>
                  <a:pt x="44300" y="91480"/>
                </a:lnTo>
                <a:lnTo>
                  <a:pt x="44290" y="91450"/>
                </a:lnTo>
                <a:lnTo>
                  <a:pt x="44270" y="91430"/>
                </a:lnTo>
                <a:lnTo>
                  <a:pt x="44250" y="91420"/>
                </a:lnTo>
                <a:lnTo>
                  <a:pt x="44230" y="91410"/>
                </a:lnTo>
                <a:lnTo>
                  <a:pt x="44210" y="91390"/>
                </a:lnTo>
                <a:lnTo>
                  <a:pt x="44200" y="91380"/>
                </a:lnTo>
                <a:lnTo>
                  <a:pt x="44200" y="91360"/>
                </a:lnTo>
                <a:lnTo>
                  <a:pt x="44210" y="91340"/>
                </a:lnTo>
                <a:lnTo>
                  <a:pt x="44190" y="91320"/>
                </a:lnTo>
                <a:lnTo>
                  <a:pt x="44170" y="91300"/>
                </a:lnTo>
                <a:lnTo>
                  <a:pt x="44150" y="91290"/>
                </a:lnTo>
                <a:lnTo>
                  <a:pt x="44140" y="91270"/>
                </a:lnTo>
                <a:lnTo>
                  <a:pt x="44120" y="91250"/>
                </a:lnTo>
                <a:lnTo>
                  <a:pt x="44110" y="91230"/>
                </a:lnTo>
                <a:lnTo>
                  <a:pt x="44100" y="91210"/>
                </a:lnTo>
                <a:lnTo>
                  <a:pt x="44090" y="91180"/>
                </a:lnTo>
                <a:lnTo>
                  <a:pt x="44070" y="91160"/>
                </a:lnTo>
                <a:lnTo>
                  <a:pt x="44070" y="91130"/>
                </a:lnTo>
                <a:lnTo>
                  <a:pt x="44060" y="91110"/>
                </a:lnTo>
                <a:lnTo>
                  <a:pt x="44040" y="91100"/>
                </a:lnTo>
                <a:lnTo>
                  <a:pt x="44030" y="91090"/>
                </a:lnTo>
                <a:lnTo>
                  <a:pt x="44040" y="91080"/>
                </a:lnTo>
                <a:lnTo>
                  <a:pt x="44050" y="91070"/>
                </a:lnTo>
                <a:lnTo>
                  <a:pt x="44050" y="91050"/>
                </a:lnTo>
                <a:lnTo>
                  <a:pt x="44060" y="91040"/>
                </a:lnTo>
                <a:lnTo>
                  <a:pt x="44060" y="91030"/>
                </a:lnTo>
                <a:lnTo>
                  <a:pt x="44070" y="91010"/>
                </a:lnTo>
                <a:lnTo>
                  <a:pt x="44070" y="91000"/>
                </a:lnTo>
                <a:lnTo>
                  <a:pt x="44080" y="91010"/>
                </a:lnTo>
                <a:lnTo>
                  <a:pt x="44090" y="91010"/>
                </a:lnTo>
                <a:lnTo>
                  <a:pt x="44100" y="91030"/>
                </a:lnTo>
                <a:lnTo>
                  <a:pt x="44110" y="91030"/>
                </a:lnTo>
                <a:lnTo>
                  <a:pt x="44120" y="91030"/>
                </a:lnTo>
                <a:lnTo>
                  <a:pt x="44130" y="91030"/>
                </a:lnTo>
                <a:lnTo>
                  <a:pt x="44140" y="91020"/>
                </a:lnTo>
                <a:lnTo>
                  <a:pt x="44160" y="91030"/>
                </a:lnTo>
                <a:lnTo>
                  <a:pt x="44170" y="91020"/>
                </a:lnTo>
                <a:lnTo>
                  <a:pt x="44180" y="91020"/>
                </a:lnTo>
                <a:lnTo>
                  <a:pt x="44200" y="91020"/>
                </a:lnTo>
                <a:lnTo>
                  <a:pt x="44210" y="91020"/>
                </a:lnTo>
                <a:lnTo>
                  <a:pt x="44230" y="91020"/>
                </a:lnTo>
                <a:lnTo>
                  <a:pt x="44250" y="91020"/>
                </a:lnTo>
                <a:lnTo>
                  <a:pt x="44270" y="91030"/>
                </a:lnTo>
                <a:lnTo>
                  <a:pt x="44280" y="91040"/>
                </a:lnTo>
                <a:lnTo>
                  <a:pt x="44290" y="91050"/>
                </a:lnTo>
                <a:lnTo>
                  <a:pt x="44290" y="91030"/>
                </a:lnTo>
                <a:lnTo>
                  <a:pt x="44280" y="91010"/>
                </a:lnTo>
                <a:lnTo>
                  <a:pt x="44270" y="90990"/>
                </a:lnTo>
                <a:lnTo>
                  <a:pt x="44300" y="90980"/>
                </a:lnTo>
                <a:lnTo>
                  <a:pt x="44280" y="90950"/>
                </a:lnTo>
                <a:lnTo>
                  <a:pt x="44260" y="90910"/>
                </a:lnTo>
                <a:lnTo>
                  <a:pt x="44250" y="90870"/>
                </a:lnTo>
                <a:lnTo>
                  <a:pt x="44220" y="90820"/>
                </a:lnTo>
                <a:lnTo>
                  <a:pt x="44170" y="90710"/>
                </a:lnTo>
                <a:lnTo>
                  <a:pt x="44170" y="90670"/>
                </a:lnTo>
                <a:lnTo>
                  <a:pt x="44140" y="90610"/>
                </a:lnTo>
                <a:lnTo>
                  <a:pt x="44120" y="90590"/>
                </a:lnTo>
                <a:lnTo>
                  <a:pt x="44100" y="90540"/>
                </a:lnTo>
                <a:lnTo>
                  <a:pt x="44060" y="90480"/>
                </a:lnTo>
                <a:lnTo>
                  <a:pt x="44030" y="90420"/>
                </a:lnTo>
                <a:lnTo>
                  <a:pt x="44010" y="90390"/>
                </a:lnTo>
                <a:lnTo>
                  <a:pt x="43970" y="90360"/>
                </a:lnTo>
                <a:lnTo>
                  <a:pt x="43930" y="90320"/>
                </a:lnTo>
                <a:lnTo>
                  <a:pt x="43890" y="90290"/>
                </a:lnTo>
                <a:lnTo>
                  <a:pt x="43870" y="90260"/>
                </a:lnTo>
                <a:lnTo>
                  <a:pt x="43870" y="90210"/>
                </a:lnTo>
                <a:lnTo>
                  <a:pt x="43870" y="90200"/>
                </a:lnTo>
                <a:lnTo>
                  <a:pt x="43860" y="90170"/>
                </a:lnTo>
                <a:lnTo>
                  <a:pt x="43850" y="90140"/>
                </a:lnTo>
                <a:lnTo>
                  <a:pt x="43830" y="90120"/>
                </a:lnTo>
                <a:lnTo>
                  <a:pt x="43830" y="90090"/>
                </a:lnTo>
                <a:lnTo>
                  <a:pt x="43830" y="90070"/>
                </a:lnTo>
                <a:lnTo>
                  <a:pt x="43810" y="90040"/>
                </a:lnTo>
                <a:lnTo>
                  <a:pt x="43800" y="90010"/>
                </a:lnTo>
                <a:lnTo>
                  <a:pt x="43800" y="89990"/>
                </a:lnTo>
                <a:lnTo>
                  <a:pt x="43790" y="89950"/>
                </a:lnTo>
                <a:lnTo>
                  <a:pt x="43790" y="89900"/>
                </a:lnTo>
                <a:lnTo>
                  <a:pt x="43800" y="89850"/>
                </a:lnTo>
                <a:lnTo>
                  <a:pt x="43810" y="89810"/>
                </a:lnTo>
                <a:lnTo>
                  <a:pt x="43810" y="89780"/>
                </a:lnTo>
                <a:lnTo>
                  <a:pt x="43820" y="89750"/>
                </a:lnTo>
                <a:lnTo>
                  <a:pt x="43820" y="89730"/>
                </a:lnTo>
                <a:lnTo>
                  <a:pt x="43820" y="89710"/>
                </a:lnTo>
                <a:lnTo>
                  <a:pt x="43830" y="89680"/>
                </a:lnTo>
                <a:lnTo>
                  <a:pt x="43830" y="8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