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Anse Etoile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Anse Etoi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590" y="76370"/>
                </a:moveTo>
                <a:lnTo>
                  <a:pt x="40600" y="76370"/>
                </a:lnTo>
                <a:lnTo>
                  <a:pt x="40600" y="76380"/>
                </a:lnTo>
                <a:lnTo>
                  <a:pt x="40610" y="76380"/>
                </a:lnTo>
                <a:lnTo>
                  <a:pt x="40610" y="76370"/>
                </a:lnTo>
                <a:lnTo>
                  <a:pt x="40620" y="76380"/>
                </a:lnTo>
                <a:lnTo>
                  <a:pt x="40620" y="76390"/>
                </a:lnTo>
                <a:lnTo>
                  <a:pt x="40620" y="76400"/>
                </a:lnTo>
                <a:lnTo>
                  <a:pt x="40620" y="76410"/>
                </a:lnTo>
                <a:lnTo>
                  <a:pt x="40630" y="76410"/>
                </a:lnTo>
                <a:lnTo>
                  <a:pt x="40640" y="76410"/>
                </a:lnTo>
                <a:lnTo>
                  <a:pt x="40640" y="76420"/>
                </a:lnTo>
                <a:lnTo>
                  <a:pt x="40630" y="76420"/>
                </a:lnTo>
                <a:lnTo>
                  <a:pt x="40630" y="76430"/>
                </a:lnTo>
                <a:lnTo>
                  <a:pt x="40620" y="76430"/>
                </a:lnTo>
                <a:lnTo>
                  <a:pt x="40630" y="76430"/>
                </a:lnTo>
                <a:lnTo>
                  <a:pt x="40630" y="76440"/>
                </a:lnTo>
                <a:lnTo>
                  <a:pt x="40630" y="76450"/>
                </a:lnTo>
                <a:lnTo>
                  <a:pt x="40640" y="76450"/>
                </a:lnTo>
                <a:lnTo>
                  <a:pt x="40640" y="76460"/>
                </a:lnTo>
                <a:lnTo>
                  <a:pt x="40650" y="76470"/>
                </a:lnTo>
                <a:lnTo>
                  <a:pt x="40650" y="76480"/>
                </a:lnTo>
                <a:lnTo>
                  <a:pt x="40660" y="76480"/>
                </a:lnTo>
                <a:lnTo>
                  <a:pt x="40660" y="76490"/>
                </a:lnTo>
                <a:lnTo>
                  <a:pt x="40670" y="76490"/>
                </a:lnTo>
                <a:lnTo>
                  <a:pt x="40680" y="76490"/>
                </a:lnTo>
                <a:lnTo>
                  <a:pt x="40680" y="76500"/>
                </a:lnTo>
                <a:lnTo>
                  <a:pt x="40690" y="76500"/>
                </a:lnTo>
                <a:lnTo>
                  <a:pt x="40690" y="76510"/>
                </a:lnTo>
                <a:lnTo>
                  <a:pt x="40690" y="76520"/>
                </a:lnTo>
                <a:lnTo>
                  <a:pt x="40700" y="76520"/>
                </a:lnTo>
                <a:lnTo>
                  <a:pt x="40700" y="76530"/>
                </a:lnTo>
                <a:lnTo>
                  <a:pt x="40710" y="76530"/>
                </a:lnTo>
                <a:lnTo>
                  <a:pt x="40710" y="76540"/>
                </a:lnTo>
                <a:lnTo>
                  <a:pt x="40710" y="76550"/>
                </a:lnTo>
                <a:lnTo>
                  <a:pt x="40710" y="76560"/>
                </a:lnTo>
                <a:lnTo>
                  <a:pt x="40720" y="76560"/>
                </a:lnTo>
                <a:lnTo>
                  <a:pt x="40720" y="76570"/>
                </a:lnTo>
                <a:lnTo>
                  <a:pt x="40730" y="76570"/>
                </a:lnTo>
                <a:lnTo>
                  <a:pt x="40730" y="76580"/>
                </a:lnTo>
                <a:lnTo>
                  <a:pt x="40740" y="76580"/>
                </a:lnTo>
                <a:lnTo>
                  <a:pt x="40740" y="76590"/>
                </a:lnTo>
                <a:lnTo>
                  <a:pt x="40740" y="76600"/>
                </a:lnTo>
                <a:lnTo>
                  <a:pt x="40750" y="76600"/>
                </a:lnTo>
                <a:lnTo>
                  <a:pt x="40750" y="76610"/>
                </a:lnTo>
                <a:lnTo>
                  <a:pt x="40740" y="76610"/>
                </a:lnTo>
                <a:lnTo>
                  <a:pt x="40750" y="76620"/>
                </a:lnTo>
                <a:lnTo>
                  <a:pt x="40750" y="76630"/>
                </a:lnTo>
                <a:lnTo>
                  <a:pt x="40760" y="76630"/>
                </a:lnTo>
                <a:lnTo>
                  <a:pt x="40760" y="76640"/>
                </a:lnTo>
                <a:lnTo>
                  <a:pt x="40760" y="76650"/>
                </a:lnTo>
                <a:lnTo>
                  <a:pt x="40770" y="76650"/>
                </a:lnTo>
                <a:lnTo>
                  <a:pt x="40770" y="76660"/>
                </a:lnTo>
                <a:lnTo>
                  <a:pt x="40780" y="76660"/>
                </a:lnTo>
                <a:lnTo>
                  <a:pt x="40790" y="76670"/>
                </a:lnTo>
                <a:lnTo>
                  <a:pt x="40790" y="76680"/>
                </a:lnTo>
                <a:lnTo>
                  <a:pt x="40800" y="76680"/>
                </a:lnTo>
                <a:lnTo>
                  <a:pt x="40800" y="76690"/>
                </a:lnTo>
                <a:lnTo>
                  <a:pt x="40800" y="76700"/>
                </a:lnTo>
                <a:lnTo>
                  <a:pt x="40800" y="76710"/>
                </a:lnTo>
                <a:lnTo>
                  <a:pt x="40800" y="76720"/>
                </a:lnTo>
                <a:lnTo>
                  <a:pt x="40810" y="76720"/>
                </a:lnTo>
                <a:lnTo>
                  <a:pt x="40810" y="76730"/>
                </a:lnTo>
                <a:lnTo>
                  <a:pt x="40800" y="76730"/>
                </a:lnTo>
                <a:lnTo>
                  <a:pt x="40810" y="76730"/>
                </a:lnTo>
                <a:lnTo>
                  <a:pt x="40800" y="76730"/>
                </a:lnTo>
                <a:lnTo>
                  <a:pt x="40800" y="76740"/>
                </a:lnTo>
                <a:lnTo>
                  <a:pt x="40800" y="76750"/>
                </a:lnTo>
                <a:lnTo>
                  <a:pt x="40810" y="76750"/>
                </a:lnTo>
                <a:lnTo>
                  <a:pt x="40810" y="76760"/>
                </a:lnTo>
                <a:lnTo>
                  <a:pt x="40810" y="76770"/>
                </a:lnTo>
                <a:lnTo>
                  <a:pt x="40810" y="76780"/>
                </a:lnTo>
                <a:lnTo>
                  <a:pt x="40810" y="76790"/>
                </a:lnTo>
                <a:lnTo>
                  <a:pt x="40800" y="76790"/>
                </a:lnTo>
                <a:lnTo>
                  <a:pt x="40810" y="76800"/>
                </a:lnTo>
                <a:lnTo>
                  <a:pt x="40800" y="76800"/>
                </a:lnTo>
                <a:lnTo>
                  <a:pt x="40800" y="76810"/>
                </a:lnTo>
                <a:lnTo>
                  <a:pt x="40800" y="76820"/>
                </a:lnTo>
                <a:lnTo>
                  <a:pt x="40800" y="76830"/>
                </a:lnTo>
                <a:lnTo>
                  <a:pt x="40810" y="76830"/>
                </a:lnTo>
                <a:lnTo>
                  <a:pt x="40810" y="76840"/>
                </a:lnTo>
                <a:lnTo>
                  <a:pt x="40810" y="76850"/>
                </a:lnTo>
                <a:lnTo>
                  <a:pt x="40820" y="76850"/>
                </a:lnTo>
                <a:lnTo>
                  <a:pt x="40820" y="76860"/>
                </a:lnTo>
                <a:lnTo>
                  <a:pt x="40820" y="76870"/>
                </a:lnTo>
                <a:lnTo>
                  <a:pt x="40820" y="76880"/>
                </a:lnTo>
                <a:lnTo>
                  <a:pt x="40820" y="76890"/>
                </a:lnTo>
                <a:lnTo>
                  <a:pt x="40820" y="76900"/>
                </a:lnTo>
                <a:lnTo>
                  <a:pt x="40820" y="76910"/>
                </a:lnTo>
                <a:lnTo>
                  <a:pt x="40820" y="76920"/>
                </a:lnTo>
                <a:lnTo>
                  <a:pt x="40820" y="76930"/>
                </a:lnTo>
                <a:lnTo>
                  <a:pt x="40820" y="76940"/>
                </a:lnTo>
                <a:lnTo>
                  <a:pt x="40810" y="76940"/>
                </a:lnTo>
                <a:lnTo>
                  <a:pt x="40810" y="76950"/>
                </a:lnTo>
                <a:lnTo>
                  <a:pt x="40800" y="76950"/>
                </a:lnTo>
                <a:lnTo>
                  <a:pt x="40800" y="76960"/>
                </a:lnTo>
                <a:lnTo>
                  <a:pt x="40790" y="76960"/>
                </a:lnTo>
                <a:lnTo>
                  <a:pt x="40790" y="76970"/>
                </a:lnTo>
                <a:lnTo>
                  <a:pt x="40780" y="76970"/>
                </a:lnTo>
                <a:lnTo>
                  <a:pt x="40780" y="76980"/>
                </a:lnTo>
                <a:lnTo>
                  <a:pt x="40770" y="76980"/>
                </a:lnTo>
                <a:lnTo>
                  <a:pt x="40760" y="76980"/>
                </a:lnTo>
                <a:lnTo>
                  <a:pt x="40760" y="76990"/>
                </a:lnTo>
                <a:lnTo>
                  <a:pt x="40750" y="76990"/>
                </a:lnTo>
                <a:lnTo>
                  <a:pt x="40740" y="76990"/>
                </a:lnTo>
                <a:lnTo>
                  <a:pt x="40740" y="77000"/>
                </a:lnTo>
                <a:lnTo>
                  <a:pt x="40730" y="77000"/>
                </a:lnTo>
                <a:lnTo>
                  <a:pt x="40730" y="77010"/>
                </a:lnTo>
                <a:lnTo>
                  <a:pt x="40720" y="77010"/>
                </a:lnTo>
                <a:lnTo>
                  <a:pt x="40720" y="77020"/>
                </a:lnTo>
                <a:lnTo>
                  <a:pt x="40710" y="77020"/>
                </a:lnTo>
                <a:lnTo>
                  <a:pt x="40710" y="77030"/>
                </a:lnTo>
                <a:lnTo>
                  <a:pt x="40700" y="77030"/>
                </a:lnTo>
                <a:lnTo>
                  <a:pt x="40690" y="77030"/>
                </a:lnTo>
                <a:lnTo>
                  <a:pt x="40680" y="77030"/>
                </a:lnTo>
                <a:lnTo>
                  <a:pt x="40680" y="77040"/>
                </a:lnTo>
                <a:lnTo>
                  <a:pt x="40670" y="77040"/>
                </a:lnTo>
                <a:lnTo>
                  <a:pt x="40660" y="77040"/>
                </a:lnTo>
                <a:lnTo>
                  <a:pt x="40650" y="77040"/>
                </a:lnTo>
                <a:lnTo>
                  <a:pt x="40650" y="77050"/>
                </a:lnTo>
                <a:lnTo>
                  <a:pt x="40640" y="77050"/>
                </a:lnTo>
                <a:lnTo>
                  <a:pt x="40630" y="77050"/>
                </a:lnTo>
                <a:lnTo>
                  <a:pt x="40630" y="77060"/>
                </a:lnTo>
                <a:lnTo>
                  <a:pt x="40620" y="77060"/>
                </a:lnTo>
                <a:lnTo>
                  <a:pt x="40610" y="77060"/>
                </a:lnTo>
                <a:lnTo>
                  <a:pt x="40610" y="77070"/>
                </a:lnTo>
                <a:lnTo>
                  <a:pt x="40600" y="77070"/>
                </a:lnTo>
                <a:lnTo>
                  <a:pt x="40600" y="77080"/>
                </a:lnTo>
                <a:lnTo>
                  <a:pt x="40590" y="77080"/>
                </a:lnTo>
                <a:lnTo>
                  <a:pt x="40580" y="77080"/>
                </a:lnTo>
                <a:lnTo>
                  <a:pt x="40580" y="77070"/>
                </a:lnTo>
                <a:lnTo>
                  <a:pt x="40570" y="77070"/>
                </a:lnTo>
                <a:lnTo>
                  <a:pt x="40570" y="77060"/>
                </a:lnTo>
                <a:lnTo>
                  <a:pt x="40560" y="77060"/>
                </a:lnTo>
                <a:lnTo>
                  <a:pt x="40560" y="77050"/>
                </a:lnTo>
                <a:lnTo>
                  <a:pt x="40550" y="77050"/>
                </a:lnTo>
                <a:lnTo>
                  <a:pt x="40550" y="77040"/>
                </a:lnTo>
                <a:lnTo>
                  <a:pt x="40540" y="77040"/>
                </a:lnTo>
                <a:lnTo>
                  <a:pt x="40540" y="77030"/>
                </a:lnTo>
                <a:lnTo>
                  <a:pt x="40530" y="77030"/>
                </a:lnTo>
                <a:lnTo>
                  <a:pt x="40530" y="77020"/>
                </a:lnTo>
                <a:lnTo>
                  <a:pt x="40520" y="77020"/>
                </a:lnTo>
                <a:lnTo>
                  <a:pt x="40520" y="77010"/>
                </a:lnTo>
                <a:lnTo>
                  <a:pt x="40510" y="77010"/>
                </a:lnTo>
                <a:lnTo>
                  <a:pt x="40500" y="77010"/>
                </a:lnTo>
                <a:lnTo>
                  <a:pt x="40500" y="77020"/>
                </a:lnTo>
                <a:lnTo>
                  <a:pt x="40490" y="77020"/>
                </a:lnTo>
                <a:lnTo>
                  <a:pt x="40490" y="77030"/>
                </a:lnTo>
                <a:lnTo>
                  <a:pt x="40480" y="77030"/>
                </a:lnTo>
                <a:lnTo>
                  <a:pt x="40470" y="77030"/>
                </a:lnTo>
                <a:lnTo>
                  <a:pt x="40470" y="77040"/>
                </a:lnTo>
                <a:lnTo>
                  <a:pt x="40460" y="77040"/>
                </a:lnTo>
                <a:lnTo>
                  <a:pt x="40450" y="77040"/>
                </a:lnTo>
                <a:lnTo>
                  <a:pt x="40450" y="77030"/>
                </a:lnTo>
                <a:lnTo>
                  <a:pt x="40440" y="77030"/>
                </a:lnTo>
                <a:lnTo>
                  <a:pt x="40440" y="77040"/>
                </a:lnTo>
                <a:lnTo>
                  <a:pt x="40440" y="77050"/>
                </a:lnTo>
                <a:lnTo>
                  <a:pt x="40440" y="77060"/>
                </a:lnTo>
                <a:lnTo>
                  <a:pt x="40430" y="77060"/>
                </a:lnTo>
                <a:lnTo>
                  <a:pt x="40430" y="77070"/>
                </a:lnTo>
                <a:lnTo>
                  <a:pt x="40440" y="77080"/>
                </a:lnTo>
                <a:lnTo>
                  <a:pt x="40450" y="77090"/>
                </a:lnTo>
                <a:lnTo>
                  <a:pt x="40460" y="77100"/>
                </a:lnTo>
                <a:lnTo>
                  <a:pt x="40460" y="77110"/>
                </a:lnTo>
                <a:lnTo>
                  <a:pt x="40470" y="77110"/>
                </a:lnTo>
                <a:lnTo>
                  <a:pt x="40470" y="77120"/>
                </a:lnTo>
                <a:lnTo>
                  <a:pt x="40470" y="77130"/>
                </a:lnTo>
                <a:lnTo>
                  <a:pt x="40470" y="77140"/>
                </a:lnTo>
                <a:lnTo>
                  <a:pt x="40470" y="77150"/>
                </a:lnTo>
                <a:lnTo>
                  <a:pt x="40470" y="77160"/>
                </a:lnTo>
                <a:lnTo>
                  <a:pt x="40460" y="77160"/>
                </a:lnTo>
                <a:lnTo>
                  <a:pt x="40460" y="77170"/>
                </a:lnTo>
                <a:lnTo>
                  <a:pt x="40460" y="77180"/>
                </a:lnTo>
                <a:lnTo>
                  <a:pt x="40450" y="77200"/>
                </a:lnTo>
                <a:lnTo>
                  <a:pt x="40440" y="77220"/>
                </a:lnTo>
                <a:lnTo>
                  <a:pt x="40430" y="77230"/>
                </a:lnTo>
                <a:lnTo>
                  <a:pt x="40420" y="77260"/>
                </a:lnTo>
                <a:lnTo>
                  <a:pt x="40400" y="77290"/>
                </a:lnTo>
                <a:lnTo>
                  <a:pt x="40400" y="77300"/>
                </a:lnTo>
                <a:lnTo>
                  <a:pt x="40390" y="77310"/>
                </a:lnTo>
                <a:lnTo>
                  <a:pt x="40370" y="77330"/>
                </a:lnTo>
                <a:lnTo>
                  <a:pt x="40360" y="77350"/>
                </a:lnTo>
                <a:lnTo>
                  <a:pt x="40360" y="77360"/>
                </a:lnTo>
                <a:lnTo>
                  <a:pt x="40360" y="77370"/>
                </a:lnTo>
                <a:lnTo>
                  <a:pt x="40360" y="77380"/>
                </a:lnTo>
                <a:lnTo>
                  <a:pt x="40350" y="77380"/>
                </a:lnTo>
                <a:lnTo>
                  <a:pt x="40350" y="77390"/>
                </a:lnTo>
                <a:lnTo>
                  <a:pt x="40350" y="77400"/>
                </a:lnTo>
                <a:lnTo>
                  <a:pt x="40350" y="77410"/>
                </a:lnTo>
                <a:lnTo>
                  <a:pt x="40340" y="77410"/>
                </a:lnTo>
                <a:lnTo>
                  <a:pt x="40340" y="77420"/>
                </a:lnTo>
                <a:lnTo>
                  <a:pt x="40340" y="77430"/>
                </a:lnTo>
                <a:lnTo>
                  <a:pt x="40350" y="77440"/>
                </a:lnTo>
                <a:lnTo>
                  <a:pt x="40340" y="77460"/>
                </a:lnTo>
                <a:lnTo>
                  <a:pt x="40330" y="77460"/>
                </a:lnTo>
                <a:lnTo>
                  <a:pt x="40330" y="77470"/>
                </a:lnTo>
                <a:lnTo>
                  <a:pt x="40320" y="77470"/>
                </a:lnTo>
                <a:lnTo>
                  <a:pt x="40320" y="77480"/>
                </a:lnTo>
                <a:lnTo>
                  <a:pt x="40340" y="77480"/>
                </a:lnTo>
                <a:lnTo>
                  <a:pt x="40330" y="77520"/>
                </a:lnTo>
                <a:lnTo>
                  <a:pt x="40330" y="77540"/>
                </a:lnTo>
                <a:lnTo>
                  <a:pt x="40310" y="77570"/>
                </a:lnTo>
                <a:lnTo>
                  <a:pt x="40290" y="77560"/>
                </a:lnTo>
                <a:lnTo>
                  <a:pt x="40300" y="77560"/>
                </a:lnTo>
                <a:lnTo>
                  <a:pt x="40300" y="77570"/>
                </a:lnTo>
                <a:lnTo>
                  <a:pt x="40290" y="77570"/>
                </a:lnTo>
                <a:lnTo>
                  <a:pt x="40290" y="77580"/>
                </a:lnTo>
                <a:lnTo>
                  <a:pt x="40280" y="77580"/>
                </a:lnTo>
                <a:lnTo>
                  <a:pt x="40280" y="77590"/>
                </a:lnTo>
                <a:lnTo>
                  <a:pt x="40280" y="77600"/>
                </a:lnTo>
                <a:lnTo>
                  <a:pt x="40280" y="77610"/>
                </a:lnTo>
                <a:lnTo>
                  <a:pt x="40270" y="77610"/>
                </a:lnTo>
                <a:lnTo>
                  <a:pt x="40260" y="77610"/>
                </a:lnTo>
                <a:lnTo>
                  <a:pt x="40260" y="77600"/>
                </a:lnTo>
                <a:lnTo>
                  <a:pt x="40260" y="77620"/>
                </a:lnTo>
                <a:lnTo>
                  <a:pt x="40260" y="77630"/>
                </a:lnTo>
                <a:lnTo>
                  <a:pt x="40250" y="77630"/>
                </a:lnTo>
                <a:lnTo>
                  <a:pt x="40250" y="77640"/>
                </a:lnTo>
                <a:lnTo>
                  <a:pt x="40250" y="77630"/>
                </a:lnTo>
                <a:lnTo>
                  <a:pt x="40240" y="77630"/>
                </a:lnTo>
                <a:lnTo>
                  <a:pt x="40230" y="77630"/>
                </a:lnTo>
                <a:lnTo>
                  <a:pt x="40220" y="77620"/>
                </a:lnTo>
                <a:lnTo>
                  <a:pt x="40210" y="77620"/>
                </a:lnTo>
                <a:lnTo>
                  <a:pt x="40190" y="77610"/>
                </a:lnTo>
                <a:lnTo>
                  <a:pt x="40180" y="77610"/>
                </a:lnTo>
                <a:lnTo>
                  <a:pt x="40180" y="77590"/>
                </a:lnTo>
                <a:lnTo>
                  <a:pt x="40190" y="77570"/>
                </a:lnTo>
                <a:lnTo>
                  <a:pt x="40190" y="77550"/>
                </a:lnTo>
                <a:lnTo>
                  <a:pt x="40190" y="77540"/>
                </a:lnTo>
                <a:lnTo>
                  <a:pt x="40200" y="77530"/>
                </a:lnTo>
                <a:lnTo>
                  <a:pt x="40190" y="77530"/>
                </a:lnTo>
                <a:lnTo>
                  <a:pt x="40170" y="77560"/>
                </a:lnTo>
                <a:lnTo>
                  <a:pt x="40170" y="77570"/>
                </a:lnTo>
                <a:lnTo>
                  <a:pt x="40160" y="77580"/>
                </a:lnTo>
                <a:lnTo>
                  <a:pt x="40160" y="77600"/>
                </a:lnTo>
                <a:lnTo>
                  <a:pt x="40180" y="77630"/>
                </a:lnTo>
                <a:lnTo>
                  <a:pt x="40160" y="77650"/>
                </a:lnTo>
                <a:lnTo>
                  <a:pt x="40140" y="77620"/>
                </a:lnTo>
                <a:lnTo>
                  <a:pt x="40130" y="77600"/>
                </a:lnTo>
                <a:lnTo>
                  <a:pt x="40120" y="77610"/>
                </a:lnTo>
                <a:lnTo>
                  <a:pt x="40110" y="77610"/>
                </a:lnTo>
                <a:lnTo>
                  <a:pt x="40100" y="77620"/>
                </a:lnTo>
                <a:lnTo>
                  <a:pt x="40110" y="77630"/>
                </a:lnTo>
                <a:lnTo>
                  <a:pt x="40100" y="77640"/>
                </a:lnTo>
                <a:lnTo>
                  <a:pt x="40090" y="77630"/>
                </a:lnTo>
                <a:lnTo>
                  <a:pt x="40080" y="77630"/>
                </a:lnTo>
                <a:lnTo>
                  <a:pt x="40100" y="77650"/>
                </a:lnTo>
                <a:lnTo>
                  <a:pt x="40090" y="77660"/>
                </a:lnTo>
                <a:lnTo>
                  <a:pt x="40080" y="77660"/>
                </a:lnTo>
                <a:lnTo>
                  <a:pt x="40080" y="77670"/>
                </a:lnTo>
                <a:lnTo>
                  <a:pt x="40070" y="77670"/>
                </a:lnTo>
                <a:lnTo>
                  <a:pt x="40070" y="77690"/>
                </a:lnTo>
                <a:lnTo>
                  <a:pt x="40060" y="77680"/>
                </a:lnTo>
                <a:lnTo>
                  <a:pt x="40060" y="77690"/>
                </a:lnTo>
                <a:lnTo>
                  <a:pt x="40050" y="77710"/>
                </a:lnTo>
                <a:lnTo>
                  <a:pt x="40050" y="77720"/>
                </a:lnTo>
                <a:lnTo>
                  <a:pt x="40050" y="77730"/>
                </a:lnTo>
                <a:lnTo>
                  <a:pt x="40050" y="77740"/>
                </a:lnTo>
                <a:lnTo>
                  <a:pt x="40040" y="77740"/>
                </a:lnTo>
                <a:lnTo>
                  <a:pt x="40050" y="77740"/>
                </a:lnTo>
                <a:lnTo>
                  <a:pt x="40050" y="77750"/>
                </a:lnTo>
                <a:lnTo>
                  <a:pt x="40050" y="77760"/>
                </a:lnTo>
                <a:lnTo>
                  <a:pt x="40050" y="77770"/>
                </a:lnTo>
                <a:lnTo>
                  <a:pt x="40050" y="77780"/>
                </a:lnTo>
                <a:lnTo>
                  <a:pt x="40060" y="77780"/>
                </a:lnTo>
                <a:lnTo>
                  <a:pt x="40070" y="77780"/>
                </a:lnTo>
                <a:lnTo>
                  <a:pt x="40070" y="77790"/>
                </a:lnTo>
                <a:lnTo>
                  <a:pt x="40070" y="77800"/>
                </a:lnTo>
                <a:lnTo>
                  <a:pt x="40060" y="77800"/>
                </a:lnTo>
                <a:lnTo>
                  <a:pt x="40070" y="77800"/>
                </a:lnTo>
                <a:lnTo>
                  <a:pt x="40070" y="77810"/>
                </a:lnTo>
                <a:lnTo>
                  <a:pt x="40070" y="77820"/>
                </a:lnTo>
                <a:lnTo>
                  <a:pt x="40070" y="77830"/>
                </a:lnTo>
                <a:lnTo>
                  <a:pt x="40080" y="77830"/>
                </a:lnTo>
                <a:lnTo>
                  <a:pt x="40080" y="77840"/>
                </a:lnTo>
                <a:lnTo>
                  <a:pt x="40080" y="77850"/>
                </a:lnTo>
                <a:lnTo>
                  <a:pt x="40080" y="77860"/>
                </a:lnTo>
                <a:lnTo>
                  <a:pt x="40080" y="77870"/>
                </a:lnTo>
                <a:lnTo>
                  <a:pt x="40070" y="77870"/>
                </a:lnTo>
                <a:lnTo>
                  <a:pt x="40070" y="77880"/>
                </a:lnTo>
                <a:lnTo>
                  <a:pt x="40080" y="77880"/>
                </a:lnTo>
                <a:lnTo>
                  <a:pt x="40090" y="77880"/>
                </a:lnTo>
                <a:lnTo>
                  <a:pt x="40090" y="77890"/>
                </a:lnTo>
                <a:lnTo>
                  <a:pt x="40110" y="77880"/>
                </a:lnTo>
                <a:lnTo>
                  <a:pt x="40120" y="77890"/>
                </a:lnTo>
                <a:lnTo>
                  <a:pt x="40100" y="77900"/>
                </a:lnTo>
                <a:lnTo>
                  <a:pt x="40100" y="77910"/>
                </a:lnTo>
                <a:lnTo>
                  <a:pt x="40100" y="77920"/>
                </a:lnTo>
                <a:lnTo>
                  <a:pt x="40110" y="77920"/>
                </a:lnTo>
                <a:lnTo>
                  <a:pt x="40120" y="77920"/>
                </a:lnTo>
                <a:lnTo>
                  <a:pt x="40130" y="77920"/>
                </a:lnTo>
                <a:lnTo>
                  <a:pt x="40120" y="77930"/>
                </a:lnTo>
                <a:lnTo>
                  <a:pt x="40130" y="77930"/>
                </a:lnTo>
                <a:lnTo>
                  <a:pt x="40120" y="77930"/>
                </a:lnTo>
                <a:lnTo>
                  <a:pt x="40120" y="77940"/>
                </a:lnTo>
                <a:lnTo>
                  <a:pt x="40130" y="77940"/>
                </a:lnTo>
                <a:lnTo>
                  <a:pt x="40130" y="77950"/>
                </a:lnTo>
                <a:lnTo>
                  <a:pt x="40140" y="77950"/>
                </a:lnTo>
                <a:lnTo>
                  <a:pt x="40150" y="77950"/>
                </a:lnTo>
                <a:lnTo>
                  <a:pt x="40150" y="77960"/>
                </a:lnTo>
                <a:lnTo>
                  <a:pt x="40150" y="77970"/>
                </a:lnTo>
                <a:lnTo>
                  <a:pt x="40150" y="77980"/>
                </a:lnTo>
                <a:lnTo>
                  <a:pt x="40140" y="77980"/>
                </a:lnTo>
                <a:lnTo>
                  <a:pt x="40140" y="77990"/>
                </a:lnTo>
                <a:lnTo>
                  <a:pt x="40140" y="78000"/>
                </a:lnTo>
                <a:lnTo>
                  <a:pt x="40130" y="78000"/>
                </a:lnTo>
                <a:lnTo>
                  <a:pt x="40130" y="78010"/>
                </a:lnTo>
                <a:lnTo>
                  <a:pt x="40120" y="78010"/>
                </a:lnTo>
                <a:lnTo>
                  <a:pt x="40110" y="78010"/>
                </a:lnTo>
                <a:lnTo>
                  <a:pt x="40110" y="78020"/>
                </a:lnTo>
                <a:lnTo>
                  <a:pt x="40110" y="78030"/>
                </a:lnTo>
                <a:lnTo>
                  <a:pt x="40110" y="78050"/>
                </a:lnTo>
                <a:lnTo>
                  <a:pt x="40110" y="78060"/>
                </a:lnTo>
                <a:lnTo>
                  <a:pt x="40120" y="78060"/>
                </a:lnTo>
                <a:lnTo>
                  <a:pt x="40120" y="78050"/>
                </a:lnTo>
                <a:lnTo>
                  <a:pt x="40130" y="78050"/>
                </a:lnTo>
                <a:lnTo>
                  <a:pt x="40130" y="78060"/>
                </a:lnTo>
                <a:lnTo>
                  <a:pt x="40130" y="78070"/>
                </a:lnTo>
                <a:lnTo>
                  <a:pt x="40140" y="78080"/>
                </a:lnTo>
                <a:lnTo>
                  <a:pt x="40160" y="78100"/>
                </a:lnTo>
                <a:lnTo>
                  <a:pt x="40160" y="78110"/>
                </a:lnTo>
                <a:lnTo>
                  <a:pt x="40150" y="78110"/>
                </a:lnTo>
                <a:lnTo>
                  <a:pt x="40150" y="78120"/>
                </a:lnTo>
                <a:lnTo>
                  <a:pt x="40150" y="78130"/>
                </a:lnTo>
                <a:lnTo>
                  <a:pt x="40160" y="78130"/>
                </a:lnTo>
                <a:lnTo>
                  <a:pt x="40160" y="78140"/>
                </a:lnTo>
                <a:lnTo>
                  <a:pt x="40140" y="78160"/>
                </a:lnTo>
                <a:lnTo>
                  <a:pt x="40140" y="78170"/>
                </a:lnTo>
                <a:lnTo>
                  <a:pt x="40130" y="78170"/>
                </a:lnTo>
                <a:lnTo>
                  <a:pt x="40140" y="78170"/>
                </a:lnTo>
                <a:lnTo>
                  <a:pt x="40140" y="78180"/>
                </a:lnTo>
                <a:lnTo>
                  <a:pt x="40160" y="78180"/>
                </a:lnTo>
                <a:lnTo>
                  <a:pt x="40170" y="78190"/>
                </a:lnTo>
                <a:lnTo>
                  <a:pt x="40180" y="78200"/>
                </a:lnTo>
                <a:lnTo>
                  <a:pt x="40180" y="78210"/>
                </a:lnTo>
                <a:lnTo>
                  <a:pt x="40190" y="78220"/>
                </a:lnTo>
                <a:lnTo>
                  <a:pt x="40200" y="78240"/>
                </a:lnTo>
                <a:lnTo>
                  <a:pt x="40200" y="78250"/>
                </a:lnTo>
                <a:lnTo>
                  <a:pt x="40200" y="78260"/>
                </a:lnTo>
                <a:lnTo>
                  <a:pt x="40190" y="78260"/>
                </a:lnTo>
                <a:lnTo>
                  <a:pt x="40200" y="78260"/>
                </a:lnTo>
                <a:lnTo>
                  <a:pt x="40210" y="78260"/>
                </a:lnTo>
                <a:lnTo>
                  <a:pt x="40220" y="78260"/>
                </a:lnTo>
                <a:lnTo>
                  <a:pt x="40220" y="78270"/>
                </a:lnTo>
                <a:lnTo>
                  <a:pt x="40230" y="78270"/>
                </a:lnTo>
                <a:lnTo>
                  <a:pt x="40240" y="78270"/>
                </a:lnTo>
                <a:lnTo>
                  <a:pt x="40250" y="78270"/>
                </a:lnTo>
                <a:lnTo>
                  <a:pt x="40260" y="78270"/>
                </a:lnTo>
                <a:lnTo>
                  <a:pt x="40260" y="78280"/>
                </a:lnTo>
                <a:lnTo>
                  <a:pt x="40260" y="78290"/>
                </a:lnTo>
                <a:lnTo>
                  <a:pt x="40270" y="78290"/>
                </a:lnTo>
                <a:lnTo>
                  <a:pt x="40280" y="78290"/>
                </a:lnTo>
                <a:lnTo>
                  <a:pt x="40290" y="78290"/>
                </a:lnTo>
                <a:lnTo>
                  <a:pt x="40280" y="78300"/>
                </a:lnTo>
                <a:lnTo>
                  <a:pt x="40280" y="78310"/>
                </a:lnTo>
                <a:lnTo>
                  <a:pt x="40290" y="78310"/>
                </a:lnTo>
                <a:lnTo>
                  <a:pt x="40290" y="78320"/>
                </a:lnTo>
                <a:lnTo>
                  <a:pt x="40300" y="78320"/>
                </a:lnTo>
                <a:lnTo>
                  <a:pt x="40300" y="78330"/>
                </a:lnTo>
                <a:lnTo>
                  <a:pt x="40300" y="78340"/>
                </a:lnTo>
                <a:lnTo>
                  <a:pt x="40310" y="78340"/>
                </a:lnTo>
                <a:lnTo>
                  <a:pt x="40310" y="78350"/>
                </a:lnTo>
                <a:lnTo>
                  <a:pt x="40310" y="78340"/>
                </a:lnTo>
                <a:lnTo>
                  <a:pt x="40320" y="78340"/>
                </a:lnTo>
                <a:lnTo>
                  <a:pt x="40350" y="78330"/>
                </a:lnTo>
                <a:lnTo>
                  <a:pt x="40350" y="78340"/>
                </a:lnTo>
                <a:lnTo>
                  <a:pt x="40320" y="78360"/>
                </a:lnTo>
                <a:lnTo>
                  <a:pt x="40310" y="78360"/>
                </a:lnTo>
                <a:lnTo>
                  <a:pt x="40310" y="78370"/>
                </a:lnTo>
                <a:lnTo>
                  <a:pt x="40320" y="78370"/>
                </a:lnTo>
                <a:lnTo>
                  <a:pt x="40320" y="78380"/>
                </a:lnTo>
                <a:lnTo>
                  <a:pt x="40330" y="78390"/>
                </a:lnTo>
                <a:lnTo>
                  <a:pt x="40340" y="78390"/>
                </a:lnTo>
                <a:lnTo>
                  <a:pt x="40340" y="78400"/>
                </a:lnTo>
                <a:lnTo>
                  <a:pt x="40340" y="78410"/>
                </a:lnTo>
                <a:lnTo>
                  <a:pt x="40350" y="78410"/>
                </a:lnTo>
                <a:lnTo>
                  <a:pt x="40350" y="78420"/>
                </a:lnTo>
                <a:lnTo>
                  <a:pt x="40350" y="78430"/>
                </a:lnTo>
                <a:lnTo>
                  <a:pt x="40340" y="78430"/>
                </a:lnTo>
                <a:lnTo>
                  <a:pt x="40340" y="78440"/>
                </a:lnTo>
                <a:lnTo>
                  <a:pt x="40340" y="78450"/>
                </a:lnTo>
                <a:lnTo>
                  <a:pt x="40340" y="78460"/>
                </a:lnTo>
                <a:lnTo>
                  <a:pt x="40350" y="78460"/>
                </a:lnTo>
                <a:lnTo>
                  <a:pt x="40350" y="78470"/>
                </a:lnTo>
                <a:lnTo>
                  <a:pt x="40360" y="78470"/>
                </a:lnTo>
                <a:lnTo>
                  <a:pt x="40360" y="78480"/>
                </a:lnTo>
                <a:lnTo>
                  <a:pt x="40370" y="78480"/>
                </a:lnTo>
                <a:lnTo>
                  <a:pt x="40370" y="78490"/>
                </a:lnTo>
                <a:lnTo>
                  <a:pt x="40370" y="78500"/>
                </a:lnTo>
                <a:lnTo>
                  <a:pt x="40380" y="78500"/>
                </a:lnTo>
                <a:lnTo>
                  <a:pt x="40380" y="78510"/>
                </a:lnTo>
                <a:lnTo>
                  <a:pt x="40390" y="78510"/>
                </a:lnTo>
                <a:lnTo>
                  <a:pt x="40390" y="78520"/>
                </a:lnTo>
                <a:lnTo>
                  <a:pt x="40390" y="78530"/>
                </a:lnTo>
                <a:lnTo>
                  <a:pt x="40390" y="78540"/>
                </a:lnTo>
                <a:lnTo>
                  <a:pt x="40400" y="78540"/>
                </a:lnTo>
                <a:lnTo>
                  <a:pt x="40400" y="78550"/>
                </a:lnTo>
                <a:lnTo>
                  <a:pt x="40390" y="78550"/>
                </a:lnTo>
                <a:lnTo>
                  <a:pt x="40390" y="78560"/>
                </a:lnTo>
                <a:lnTo>
                  <a:pt x="40390" y="78570"/>
                </a:lnTo>
                <a:lnTo>
                  <a:pt x="40380" y="78580"/>
                </a:lnTo>
                <a:lnTo>
                  <a:pt x="40380" y="78590"/>
                </a:lnTo>
                <a:lnTo>
                  <a:pt x="40380" y="78600"/>
                </a:lnTo>
                <a:lnTo>
                  <a:pt x="40380" y="78610"/>
                </a:lnTo>
                <a:lnTo>
                  <a:pt x="40370" y="78610"/>
                </a:lnTo>
                <a:lnTo>
                  <a:pt x="40370" y="78620"/>
                </a:lnTo>
                <a:lnTo>
                  <a:pt x="40370" y="78630"/>
                </a:lnTo>
                <a:lnTo>
                  <a:pt x="40360" y="78630"/>
                </a:lnTo>
                <a:lnTo>
                  <a:pt x="40370" y="78630"/>
                </a:lnTo>
                <a:lnTo>
                  <a:pt x="40370" y="78640"/>
                </a:lnTo>
                <a:lnTo>
                  <a:pt x="40370" y="78650"/>
                </a:lnTo>
                <a:lnTo>
                  <a:pt x="40380" y="78650"/>
                </a:lnTo>
                <a:lnTo>
                  <a:pt x="40380" y="78660"/>
                </a:lnTo>
                <a:lnTo>
                  <a:pt x="40390" y="78660"/>
                </a:lnTo>
                <a:lnTo>
                  <a:pt x="40390" y="78670"/>
                </a:lnTo>
                <a:lnTo>
                  <a:pt x="40400" y="78670"/>
                </a:lnTo>
                <a:lnTo>
                  <a:pt x="40410" y="78670"/>
                </a:lnTo>
                <a:lnTo>
                  <a:pt x="40410" y="78680"/>
                </a:lnTo>
                <a:lnTo>
                  <a:pt x="40400" y="78700"/>
                </a:lnTo>
                <a:lnTo>
                  <a:pt x="40360" y="78680"/>
                </a:lnTo>
                <a:lnTo>
                  <a:pt x="40350" y="78680"/>
                </a:lnTo>
                <a:lnTo>
                  <a:pt x="40350" y="78690"/>
                </a:lnTo>
                <a:lnTo>
                  <a:pt x="40330" y="78660"/>
                </a:lnTo>
                <a:lnTo>
                  <a:pt x="40320" y="78670"/>
                </a:lnTo>
                <a:lnTo>
                  <a:pt x="40310" y="78660"/>
                </a:lnTo>
                <a:lnTo>
                  <a:pt x="40300" y="78650"/>
                </a:lnTo>
                <a:lnTo>
                  <a:pt x="40260" y="78640"/>
                </a:lnTo>
                <a:lnTo>
                  <a:pt x="40250" y="78630"/>
                </a:lnTo>
                <a:lnTo>
                  <a:pt x="40220" y="78590"/>
                </a:lnTo>
                <a:lnTo>
                  <a:pt x="40210" y="78580"/>
                </a:lnTo>
                <a:lnTo>
                  <a:pt x="40190" y="78550"/>
                </a:lnTo>
                <a:lnTo>
                  <a:pt x="40190" y="78540"/>
                </a:lnTo>
                <a:lnTo>
                  <a:pt x="40190" y="78530"/>
                </a:lnTo>
                <a:lnTo>
                  <a:pt x="40180" y="78530"/>
                </a:lnTo>
                <a:lnTo>
                  <a:pt x="40170" y="78530"/>
                </a:lnTo>
                <a:lnTo>
                  <a:pt x="40160" y="78530"/>
                </a:lnTo>
                <a:lnTo>
                  <a:pt x="40150" y="78530"/>
                </a:lnTo>
                <a:lnTo>
                  <a:pt x="40140" y="78520"/>
                </a:lnTo>
                <a:lnTo>
                  <a:pt x="40130" y="78510"/>
                </a:lnTo>
                <a:lnTo>
                  <a:pt x="40110" y="78500"/>
                </a:lnTo>
                <a:lnTo>
                  <a:pt x="40090" y="78490"/>
                </a:lnTo>
                <a:lnTo>
                  <a:pt x="40080" y="78490"/>
                </a:lnTo>
                <a:lnTo>
                  <a:pt x="40050" y="78540"/>
                </a:lnTo>
                <a:lnTo>
                  <a:pt x="40020" y="78550"/>
                </a:lnTo>
                <a:lnTo>
                  <a:pt x="40010" y="78550"/>
                </a:lnTo>
                <a:lnTo>
                  <a:pt x="39980" y="78550"/>
                </a:lnTo>
                <a:lnTo>
                  <a:pt x="39970" y="78540"/>
                </a:lnTo>
                <a:lnTo>
                  <a:pt x="39940" y="78500"/>
                </a:lnTo>
                <a:lnTo>
                  <a:pt x="39920" y="78500"/>
                </a:lnTo>
                <a:lnTo>
                  <a:pt x="39920" y="78510"/>
                </a:lnTo>
                <a:lnTo>
                  <a:pt x="39940" y="78560"/>
                </a:lnTo>
                <a:lnTo>
                  <a:pt x="39990" y="78590"/>
                </a:lnTo>
                <a:lnTo>
                  <a:pt x="39990" y="78600"/>
                </a:lnTo>
                <a:lnTo>
                  <a:pt x="39990" y="78610"/>
                </a:lnTo>
                <a:lnTo>
                  <a:pt x="39980" y="78620"/>
                </a:lnTo>
                <a:lnTo>
                  <a:pt x="39970" y="78640"/>
                </a:lnTo>
                <a:lnTo>
                  <a:pt x="39940" y="78650"/>
                </a:lnTo>
                <a:lnTo>
                  <a:pt x="39920" y="78630"/>
                </a:lnTo>
                <a:lnTo>
                  <a:pt x="39840" y="78660"/>
                </a:lnTo>
                <a:lnTo>
                  <a:pt x="39690" y="78710"/>
                </a:lnTo>
                <a:lnTo>
                  <a:pt x="39590" y="78760"/>
                </a:lnTo>
                <a:lnTo>
                  <a:pt x="39410" y="78810"/>
                </a:lnTo>
                <a:lnTo>
                  <a:pt x="39290" y="78870"/>
                </a:lnTo>
                <a:lnTo>
                  <a:pt x="39240" y="78690"/>
                </a:lnTo>
                <a:lnTo>
                  <a:pt x="39000" y="78780"/>
                </a:lnTo>
                <a:lnTo>
                  <a:pt x="38960" y="78710"/>
                </a:lnTo>
                <a:lnTo>
                  <a:pt x="38790" y="78410"/>
                </a:lnTo>
                <a:lnTo>
                  <a:pt x="38770" y="78360"/>
                </a:lnTo>
                <a:lnTo>
                  <a:pt x="38790" y="78310"/>
                </a:lnTo>
                <a:lnTo>
                  <a:pt x="38780" y="78280"/>
                </a:lnTo>
                <a:lnTo>
                  <a:pt x="38810" y="78220"/>
                </a:lnTo>
                <a:lnTo>
                  <a:pt x="38830" y="78180"/>
                </a:lnTo>
                <a:lnTo>
                  <a:pt x="38850" y="78160"/>
                </a:lnTo>
                <a:lnTo>
                  <a:pt x="38850" y="78090"/>
                </a:lnTo>
                <a:lnTo>
                  <a:pt x="38820" y="78040"/>
                </a:lnTo>
                <a:lnTo>
                  <a:pt x="38830" y="78000"/>
                </a:lnTo>
                <a:lnTo>
                  <a:pt x="38810" y="77970"/>
                </a:lnTo>
                <a:lnTo>
                  <a:pt x="38790" y="77960"/>
                </a:lnTo>
                <a:lnTo>
                  <a:pt x="38760" y="77930"/>
                </a:lnTo>
                <a:lnTo>
                  <a:pt x="38710" y="77890"/>
                </a:lnTo>
                <a:lnTo>
                  <a:pt x="38700" y="77830"/>
                </a:lnTo>
                <a:lnTo>
                  <a:pt x="38690" y="77790"/>
                </a:lnTo>
                <a:lnTo>
                  <a:pt x="38710" y="77740"/>
                </a:lnTo>
                <a:lnTo>
                  <a:pt x="38720" y="77710"/>
                </a:lnTo>
                <a:lnTo>
                  <a:pt x="38740" y="77680"/>
                </a:lnTo>
                <a:lnTo>
                  <a:pt x="38750" y="77660"/>
                </a:lnTo>
                <a:lnTo>
                  <a:pt x="38760" y="77600"/>
                </a:lnTo>
                <a:lnTo>
                  <a:pt x="38800" y="77580"/>
                </a:lnTo>
                <a:lnTo>
                  <a:pt x="38840" y="77570"/>
                </a:lnTo>
                <a:lnTo>
                  <a:pt x="38890" y="77570"/>
                </a:lnTo>
                <a:lnTo>
                  <a:pt x="38860" y="77530"/>
                </a:lnTo>
                <a:lnTo>
                  <a:pt x="38850" y="77460"/>
                </a:lnTo>
                <a:lnTo>
                  <a:pt x="38870" y="77450"/>
                </a:lnTo>
                <a:lnTo>
                  <a:pt x="38830" y="77340"/>
                </a:lnTo>
                <a:lnTo>
                  <a:pt x="38890" y="77200"/>
                </a:lnTo>
                <a:lnTo>
                  <a:pt x="38900" y="77170"/>
                </a:lnTo>
                <a:lnTo>
                  <a:pt x="38930" y="77110"/>
                </a:lnTo>
                <a:lnTo>
                  <a:pt x="38960" y="77020"/>
                </a:lnTo>
                <a:lnTo>
                  <a:pt x="38970" y="76960"/>
                </a:lnTo>
                <a:lnTo>
                  <a:pt x="39190" y="76570"/>
                </a:lnTo>
                <a:lnTo>
                  <a:pt x="39410" y="76520"/>
                </a:lnTo>
                <a:lnTo>
                  <a:pt x="39440" y="76500"/>
                </a:lnTo>
                <a:lnTo>
                  <a:pt x="39470" y="76450"/>
                </a:lnTo>
                <a:lnTo>
                  <a:pt x="39630" y="76200"/>
                </a:lnTo>
                <a:lnTo>
                  <a:pt x="39800" y="76410"/>
                </a:lnTo>
                <a:lnTo>
                  <a:pt x="39880" y="76450"/>
                </a:lnTo>
                <a:lnTo>
                  <a:pt x="40010" y="76510"/>
                </a:lnTo>
                <a:lnTo>
                  <a:pt x="40100" y="76560"/>
                </a:lnTo>
                <a:lnTo>
                  <a:pt x="40250" y="76640"/>
                </a:lnTo>
                <a:lnTo>
                  <a:pt x="40310" y="76640"/>
                </a:lnTo>
                <a:lnTo>
                  <a:pt x="40320" y="76640"/>
                </a:lnTo>
                <a:lnTo>
                  <a:pt x="40330" y="76630"/>
                </a:lnTo>
                <a:lnTo>
                  <a:pt x="40330" y="76620"/>
                </a:lnTo>
                <a:lnTo>
                  <a:pt x="40350" y="76600"/>
                </a:lnTo>
                <a:lnTo>
                  <a:pt x="40350" y="76560"/>
                </a:lnTo>
                <a:lnTo>
                  <a:pt x="40360" y="76540"/>
                </a:lnTo>
                <a:lnTo>
                  <a:pt x="40390" y="76500"/>
                </a:lnTo>
                <a:lnTo>
                  <a:pt x="40420" y="76480"/>
                </a:lnTo>
                <a:lnTo>
                  <a:pt x="40430" y="76450"/>
                </a:lnTo>
                <a:lnTo>
                  <a:pt x="40440" y="76430"/>
                </a:lnTo>
                <a:lnTo>
                  <a:pt x="40450" y="76420"/>
                </a:lnTo>
                <a:lnTo>
                  <a:pt x="40470" y="76420"/>
                </a:lnTo>
                <a:lnTo>
                  <a:pt x="40480" y="76410"/>
                </a:lnTo>
                <a:lnTo>
                  <a:pt x="40500" y="76430"/>
                </a:lnTo>
                <a:lnTo>
                  <a:pt x="40510" y="76430"/>
                </a:lnTo>
                <a:lnTo>
                  <a:pt x="40520" y="76410"/>
                </a:lnTo>
                <a:lnTo>
                  <a:pt x="40540" y="76400"/>
                </a:lnTo>
                <a:lnTo>
                  <a:pt x="40570" y="76390"/>
                </a:lnTo>
                <a:lnTo>
                  <a:pt x="40590" y="7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