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Anse Boileau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Seychelles • State Map | Fully Editable Vector Shape</a:t>
            </a:r>
          </a:p>
        </p:txBody>
      </p:sp>
      <p:sp>
        <p:nvSpPr>
          <p:cNvPr id="101" name="Anse Boilea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270" y="85130"/>
                </a:moveTo>
                <a:lnTo>
                  <a:pt x="42330" y="85170"/>
                </a:lnTo>
                <a:lnTo>
                  <a:pt x="42390" y="85180"/>
                </a:lnTo>
                <a:lnTo>
                  <a:pt x="42440" y="85150"/>
                </a:lnTo>
                <a:lnTo>
                  <a:pt x="42510" y="85170"/>
                </a:lnTo>
                <a:lnTo>
                  <a:pt x="42570" y="85200"/>
                </a:lnTo>
                <a:lnTo>
                  <a:pt x="42670" y="85220"/>
                </a:lnTo>
                <a:lnTo>
                  <a:pt x="42730" y="85250"/>
                </a:lnTo>
                <a:lnTo>
                  <a:pt x="42790" y="85270"/>
                </a:lnTo>
                <a:lnTo>
                  <a:pt x="42840" y="85280"/>
                </a:lnTo>
                <a:lnTo>
                  <a:pt x="42870" y="85310"/>
                </a:lnTo>
                <a:lnTo>
                  <a:pt x="42880" y="85340"/>
                </a:lnTo>
                <a:lnTo>
                  <a:pt x="42890" y="85370"/>
                </a:lnTo>
                <a:lnTo>
                  <a:pt x="42970" y="85430"/>
                </a:lnTo>
                <a:lnTo>
                  <a:pt x="42990" y="85510"/>
                </a:lnTo>
                <a:lnTo>
                  <a:pt x="43050" y="85550"/>
                </a:lnTo>
                <a:lnTo>
                  <a:pt x="43140" y="85640"/>
                </a:lnTo>
                <a:lnTo>
                  <a:pt x="43150" y="85690"/>
                </a:lnTo>
                <a:lnTo>
                  <a:pt x="43240" y="85720"/>
                </a:lnTo>
                <a:lnTo>
                  <a:pt x="43350" y="85730"/>
                </a:lnTo>
                <a:lnTo>
                  <a:pt x="43450" y="85730"/>
                </a:lnTo>
                <a:lnTo>
                  <a:pt x="43530" y="85730"/>
                </a:lnTo>
                <a:lnTo>
                  <a:pt x="43560" y="85770"/>
                </a:lnTo>
                <a:lnTo>
                  <a:pt x="43580" y="85790"/>
                </a:lnTo>
                <a:lnTo>
                  <a:pt x="43600" y="85820"/>
                </a:lnTo>
                <a:lnTo>
                  <a:pt x="43660" y="85880"/>
                </a:lnTo>
                <a:lnTo>
                  <a:pt x="43690" y="85950"/>
                </a:lnTo>
                <a:lnTo>
                  <a:pt x="43720" y="85970"/>
                </a:lnTo>
                <a:lnTo>
                  <a:pt x="43750" y="86040"/>
                </a:lnTo>
                <a:lnTo>
                  <a:pt x="43760" y="86100"/>
                </a:lnTo>
                <a:lnTo>
                  <a:pt x="43790" y="86150"/>
                </a:lnTo>
                <a:lnTo>
                  <a:pt x="43790" y="86160"/>
                </a:lnTo>
                <a:lnTo>
                  <a:pt x="43810" y="86710"/>
                </a:lnTo>
                <a:lnTo>
                  <a:pt x="43810" y="86720"/>
                </a:lnTo>
                <a:lnTo>
                  <a:pt x="43790" y="86840"/>
                </a:lnTo>
                <a:lnTo>
                  <a:pt x="43760" y="86920"/>
                </a:lnTo>
                <a:lnTo>
                  <a:pt x="43750" y="86960"/>
                </a:lnTo>
                <a:lnTo>
                  <a:pt x="43680" y="87070"/>
                </a:lnTo>
                <a:lnTo>
                  <a:pt x="43690" y="87110"/>
                </a:lnTo>
                <a:lnTo>
                  <a:pt x="43700" y="87130"/>
                </a:lnTo>
                <a:lnTo>
                  <a:pt x="43750" y="87200"/>
                </a:lnTo>
                <a:lnTo>
                  <a:pt x="43870" y="87380"/>
                </a:lnTo>
                <a:lnTo>
                  <a:pt x="43880" y="87440"/>
                </a:lnTo>
                <a:lnTo>
                  <a:pt x="43910" y="87530"/>
                </a:lnTo>
                <a:lnTo>
                  <a:pt x="43960" y="87620"/>
                </a:lnTo>
                <a:lnTo>
                  <a:pt x="44000" y="87690"/>
                </a:lnTo>
                <a:lnTo>
                  <a:pt x="44040" y="87730"/>
                </a:lnTo>
                <a:lnTo>
                  <a:pt x="44060" y="87770"/>
                </a:lnTo>
                <a:lnTo>
                  <a:pt x="44070" y="87830"/>
                </a:lnTo>
                <a:lnTo>
                  <a:pt x="44080" y="87900"/>
                </a:lnTo>
                <a:lnTo>
                  <a:pt x="44060" y="88000"/>
                </a:lnTo>
                <a:lnTo>
                  <a:pt x="44030" y="88110"/>
                </a:lnTo>
                <a:lnTo>
                  <a:pt x="44000" y="88290"/>
                </a:lnTo>
                <a:lnTo>
                  <a:pt x="43970" y="88410"/>
                </a:lnTo>
                <a:lnTo>
                  <a:pt x="43940" y="88510"/>
                </a:lnTo>
                <a:lnTo>
                  <a:pt x="43920" y="88590"/>
                </a:lnTo>
                <a:lnTo>
                  <a:pt x="43900" y="88690"/>
                </a:lnTo>
                <a:lnTo>
                  <a:pt x="43870" y="88810"/>
                </a:lnTo>
                <a:lnTo>
                  <a:pt x="43850" y="88850"/>
                </a:lnTo>
                <a:lnTo>
                  <a:pt x="43830" y="88890"/>
                </a:lnTo>
                <a:lnTo>
                  <a:pt x="43870" y="89030"/>
                </a:lnTo>
                <a:lnTo>
                  <a:pt x="43890" y="89100"/>
                </a:lnTo>
                <a:lnTo>
                  <a:pt x="43900" y="89190"/>
                </a:lnTo>
                <a:lnTo>
                  <a:pt x="43910" y="89260"/>
                </a:lnTo>
                <a:lnTo>
                  <a:pt x="43880" y="89380"/>
                </a:lnTo>
                <a:lnTo>
                  <a:pt x="43880" y="89390"/>
                </a:lnTo>
                <a:lnTo>
                  <a:pt x="43890" y="89440"/>
                </a:lnTo>
                <a:lnTo>
                  <a:pt x="43890" y="89490"/>
                </a:lnTo>
                <a:lnTo>
                  <a:pt x="43870" y="89490"/>
                </a:lnTo>
                <a:lnTo>
                  <a:pt x="43800" y="89490"/>
                </a:lnTo>
                <a:lnTo>
                  <a:pt x="43690" y="89490"/>
                </a:lnTo>
                <a:lnTo>
                  <a:pt x="43740" y="89560"/>
                </a:lnTo>
                <a:lnTo>
                  <a:pt x="43790" y="89620"/>
                </a:lnTo>
                <a:lnTo>
                  <a:pt x="43830" y="89660"/>
                </a:lnTo>
                <a:lnTo>
                  <a:pt x="43810" y="89670"/>
                </a:lnTo>
                <a:lnTo>
                  <a:pt x="43800" y="89690"/>
                </a:lnTo>
                <a:lnTo>
                  <a:pt x="43790" y="89700"/>
                </a:lnTo>
                <a:lnTo>
                  <a:pt x="43770" y="89680"/>
                </a:lnTo>
                <a:lnTo>
                  <a:pt x="43750" y="89670"/>
                </a:lnTo>
                <a:lnTo>
                  <a:pt x="43710" y="89670"/>
                </a:lnTo>
                <a:lnTo>
                  <a:pt x="43690" y="89670"/>
                </a:lnTo>
                <a:lnTo>
                  <a:pt x="43670" y="89670"/>
                </a:lnTo>
                <a:lnTo>
                  <a:pt x="43670" y="89680"/>
                </a:lnTo>
                <a:lnTo>
                  <a:pt x="43680" y="89690"/>
                </a:lnTo>
                <a:lnTo>
                  <a:pt x="43690" y="89700"/>
                </a:lnTo>
                <a:lnTo>
                  <a:pt x="43680" y="89710"/>
                </a:lnTo>
                <a:lnTo>
                  <a:pt x="43670" y="89720"/>
                </a:lnTo>
                <a:lnTo>
                  <a:pt x="43650" y="89730"/>
                </a:lnTo>
                <a:lnTo>
                  <a:pt x="43610" y="89730"/>
                </a:lnTo>
                <a:lnTo>
                  <a:pt x="43600" y="89730"/>
                </a:lnTo>
                <a:lnTo>
                  <a:pt x="43600" y="89720"/>
                </a:lnTo>
                <a:lnTo>
                  <a:pt x="43610" y="89710"/>
                </a:lnTo>
                <a:lnTo>
                  <a:pt x="43620" y="89710"/>
                </a:lnTo>
                <a:lnTo>
                  <a:pt x="43630" y="89690"/>
                </a:lnTo>
                <a:lnTo>
                  <a:pt x="43620" y="89690"/>
                </a:lnTo>
                <a:lnTo>
                  <a:pt x="43590" y="89670"/>
                </a:lnTo>
                <a:lnTo>
                  <a:pt x="43570" y="89660"/>
                </a:lnTo>
                <a:lnTo>
                  <a:pt x="43550" y="89650"/>
                </a:lnTo>
                <a:lnTo>
                  <a:pt x="43530" y="89640"/>
                </a:lnTo>
                <a:lnTo>
                  <a:pt x="43500" y="89620"/>
                </a:lnTo>
                <a:lnTo>
                  <a:pt x="43470" y="89600"/>
                </a:lnTo>
                <a:lnTo>
                  <a:pt x="43440" y="89590"/>
                </a:lnTo>
                <a:lnTo>
                  <a:pt x="43410" y="89570"/>
                </a:lnTo>
                <a:lnTo>
                  <a:pt x="43390" y="89550"/>
                </a:lnTo>
                <a:lnTo>
                  <a:pt x="43380" y="89530"/>
                </a:lnTo>
                <a:lnTo>
                  <a:pt x="43360" y="89530"/>
                </a:lnTo>
                <a:lnTo>
                  <a:pt x="43350" y="89540"/>
                </a:lnTo>
                <a:lnTo>
                  <a:pt x="43340" y="89560"/>
                </a:lnTo>
                <a:lnTo>
                  <a:pt x="43330" y="89550"/>
                </a:lnTo>
                <a:lnTo>
                  <a:pt x="43320" y="89530"/>
                </a:lnTo>
                <a:lnTo>
                  <a:pt x="43320" y="89510"/>
                </a:lnTo>
                <a:lnTo>
                  <a:pt x="43300" y="89520"/>
                </a:lnTo>
                <a:lnTo>
                  <a:pt x="43290" y="89530"/>
                </a:lnTo>
                <a:lnTo>
                  <a:pt x="43280" y="89520"/>
                </a:lnTo>
                <a:lnTo>
                  <a:pt x="43260" y="89500"/>
                </a:lnTo>
                <a:lnTo>
                  <a:pt x="43240" y="89480"/>
                </a:lnTo>
                <a:lnTo>
                  <a:pt x="43220" y="89460"/>
                </a:lnTo>
                <a:lnTo>
                  <a:pt x="43200" y="89460"/>
                </a:lnTo>
                <a:lnTo>
                  <a:pt x="43180" y="89460"/>
                </a:lnTo>
                <a:lnTo>
                  <a:pt x="43150" y="89460"/>
                </a:lnTo>
                <a:lnTo>
                  <a:pt x="43120" y="89450"/>
                </a:lnTo>
                <a:lnTo>
                  <a:pt x="43090" y="89450"/>
                </a:lnTo>
                <a:lnTo>
                  <a:pt x="43060" y="89440"/>
                </a:lnTo>
                <a:lnTo>
                  <a:pt x="43030" y="89440"/>
                </a:lnTo>
                <a:lnTo>
                  <a:pt x="42990" y="89440"/>
                </a:lnTo>
                <a:lnTo>
                  <a:pt x="42960" y="89430"/>
                </a:lnTo>
                <a:lnTo>
                  <a:pt x="42940" y="89430"/>
                </a:lnTo>
                <a:lnTo>
                  <a:pt x="42930" y="89430"/>
                </a:lnTo>
                <a:lnTo>
                  <a:pt x="42940" y="89430"/>
                </a:lnTo>
                <a:lnTo>
                  <a:pt x="42940" y="89420"/>
                </a:lnTo>
                <a:lnTo>
                  <a:pt x="42930" y="89430"/>
                </a:lnTo>
                <a:lnTo>
                  <a:pt x="42920" y="89430"/>
                </a:lnTo>
                <a:lnTo>
                  <a:pt x="42920" y="89420"/>
                </a:lnTo>
                <a:lnTo>
                  <a:pt x="42920" y="89410"/>
                </a:lnTo>
                <a:lnTo>
                  <a:pt x="42920" y="89400"/>
                </a:lnTo>
                <a:lnTo>
                  <a:pt x="42920" y="89390"/>
                </a:lnTo>
                <a:lnTo>
                  <a:pt x="42910" y="89390"/>
                </a:lnTo>
                <a:lnTo>
                  <a:pt x="42910" y="89380"/>
                </a:lnTo>
                <a:lnTo>
                  <a:pt x="42910" y="89370"/>
                </a:lnTo>
                <a:lnTo>
                  <a:pt x="42910" y="89360"/>
                </a:lnTo>
                <a:lnTo>
                  <a:pt x="42900" y="89360"/>
                </a:lnTo>
                <a:lnTo>
                  <a:pt x="42900" y="89350"/>
                </a:lnTo>
                <a:lnTo>
                  <a:pt x="42900" y="89340"/>
                </a:lnTo>
                <a:lnTo>
                  <a:pt x="42900" y="89330"/>
                </a:lnTo>
                <a:lnTo>
                  <a:pt x="42890" y="89330"/>
                </a:lnTo>
                <a:lnTo>
                  <a:pt x="42890" y="89320"/>
                </a:lnTo>
                <a:lnTo>
                  <a:pt x="42890" y="89310"/>
                </a:lnTo>
                <a:lnTo>
                  <a:pt x="42880" y="89310"/>
                </a:lnTo>
                <a:lnTo>
                  <a:pt x="42880" y="89300"/>
                </a:lnTo>
                <a:lnTo>
                  <a:pt x="42880" y="89290"/>
                </a:lnTo>
                <a:lnTo>
                  <a:pt x="42870" y="89290"/>
                </a:lnTo>
                <a:lnTo>
                  <a:pt x="42870" y="89280"/>
                </a:lnTo>
                <a:lnTo>
                  <a:pt x="42870" y="89270"/>
                </a:lnTo>
                <a:lnTo>
                  <a:pt x="42860" y="89270"/>
                </a:lnTo>
                <a:lnTo>
                  <a:pt x="42860" y="89260"/>
                </a:lnTo>
                <a:lnTo>
                  <a:pt x="42850" y="89260"/>
                </a:lnTo>
                <a:lnTo>
                  <a:pt x="42850" y="89250"/>
                </a:lnTo>
                <a:lnTo>
                  <a:pt x="42840" y="89250"/>
                </a:lnTo>
                <a:lnTo>
                  <a:pt x="42840" y="89240"/>
                </a:lnTo>
                <a:lnTo>
                  <a:pt x="42830" y="89240"/>
                </a:lnTo>
                <a:lnTo>
                  <a:pt x="42830" y="89230"/>
                </a:lnTo>
                <a:lnTo>
                  <a:pt x="42830" y="89220"/>
                </a:lnTo>
                <a:lnTo>
                  <a:pt x="42820" y="89220"/>
                </a:lnTo>
                <a:lnTo>
                  <a:pt x="42830" y="89220"/>
                </a:lnTo>
                <a:lnTo>
                  <a:pt x="42830" y="89210"/>
                </a:lnTo>
                <a:lnTo>
                  <a:pt x="42840" y="89210"/>
                </a:lnTo>
                <a:lnTo>
                  <a:pt x="42840" y="89200"/>
                </a:lnTo>
                <a:lnTo>
                  <a:pt x="42840" y="89190"/>
                </a:lnTo>
                <a:lnTo>
                  <a:pt x="42830" y="89180"/>
                </a:lnTo>
                <a:lnTo>
                  <a:pt x="42830" y="89170"/>
                </a:lnTo>
                <a:lnTo>
                  <a:pt x="42820" y="89170"/>
                </a:lnTo>
                <a:lnTo>
                  <a:pt x="42820" y="89160"/>
                </a:lnTo>
                <a:lnTo>
                  <a:pt x="42820" y="89150"/>
                </a:lnTo>
                <a:lnTo>
                  <a:pt x="42810" y="89150"/>
                </a:lnTo>
                <a:lnTo>
                  <a:pt x="42810" y="89140"/>
                </a:lnTo>
                <a:lnTo>
                  <a:pt x="42800" y="89140"/>
                </a:lnTo>
                <a:lnTo>
                  <a:pt x="42800" y="89130"/>
                </a:lnTo>
                <a:lnTo>
                  <a:pt x="42810" y="89130"/>
                </a:lnTo>
                <a:lnTo>
                  <a:pt x="42800" y="89130"/>
                </a:lnTo>
                <a:lnTo>
                  <a:pt x="42800" y="89120"/>
                </a:lnTo>
                <a:lnTo>
                  <a:pt x="42810" y="89120"/>
                </a:lnTo>
                <a:lnTo>
                  <a:pt x="42810" y="89110"/>
                </a:lnTo>
                <a:lnTo>
                  <a:pt x="42800" y="89110"/>
                </a:lnTo>
                <a:lnTo>
                  <a:pt x="42800" y="89120"/>
                </a:lnTo>
                <a:lnTo>
                  <a:pt x="42790" y="89120"/>
                </a:lnTo>
                <a:lnTo>
                  <a:pt x="42790" y="89110"/>
                </a:lnTo>
                <a:lnTo>
                  <a:pt x="42780" y="89110"/>
                </a:lnTo>
                <a:lnTo>
                  <a:pt x="42780" y="89100"/>
                </a:lnTo>
                <a:lnTo>
                  <a:pt x="42770" y="89100"/>
                </a:lnTo>
                <a:lnTo>
                  <a:pt x="42760" y="89100"/>
                </a:lnTo>
                <a:lnTo>
                  <a:pt x="42760" y="89090"/>
                </a:lnTo>
                <a:lnTo>
                  <a:pt x="42750" y="89090"/>
                </a:lnTo>
                <a:lnTo>
                  <a:pt x="42750" y="89080"/>
                </a:lnTo>
                <a:lnTo>
                  <a:pt x="42750" y="89090"/>
                </a:lnTo>
                <a:lnTo>
                  <a:pt x="42740" y="89090"/>
                </a:lnTo>
                <a:lnTo>
                  <a:pt x="42740" y="89080"/>
                </a:lnTo>
                <a:lnTo>
                  <a:pt x="42730" y="89080"/>
                </a:lnTo>
                <a:lnTo>
                  <a:pt x="42730" y="89070"/>
                </a:lnTo>
                <a:lnTo>
                  <a:pt x="42720" y="89070"/>
                </a:lnTo>
                <a:lnTo>
                  <a:pt x="42720" y="89060"/>
                </a:lnTo>
                <a:lnTo>
                  <a:pt x="42710" y="89060"/>
                </a:lnTo>
                <a:lnTo>
                  <a:pt x="42710" y="89050"/>
                </a:lnTo>
                <a:lnTo>
                  <a:pt x="42700" y="89050"/>
                </a:lnTo>
                <a:lnTo>
                  <a:pt x="42690" y="89050"/>
                </a:lnTo>
                <a:lnTo>
                  <a:pt x="42680" y="89050"/>
                </a:lnTo>
                <a:lnTo>
                  <a:pt x="42680" y="89040"/>
                </a:lnTo>
                <a:lnTo>
                  <a:pt x="42670" y="89040"/>
                </a:lnTo>
                <a:lnTo>
                  <a:pt x="42670" y="89030"/>
                </a:lnTo>
                <a:lnTo>
                  <a:pt x="42670" y="89020"/>
                </a:lnTo>
                <a:lnTo>
                  <a:pt x="42660" y="89020"/>
                </a:lnTo>
                <a:lnTo>
                  <a:pt x="42660" y="89010"/>
                </a:lnTo>
                <a:lnTo>
                  <a:pt x="42650" y="89010"/>
                </a:lnTo>
                <a:lnTo>
                  <a:pt x="42650" y="89000"/>
                </a:lnTo>
                <a:lnTo>
                  <a:pt x="42640" y="89000"/>
                </a:lnTo>
                <a:lnTo>
                  <a:pt x="42630" y="89000"/>
                </a:lnTo>
                <a:lnTo>
                  <a:pt x="42630" y="88990"/>
                </a:lnTo>
                <a:lnTo>
                  <a:pt x="42630" y="89000"/>
                </a:lnTo>
                <a:lnTo>
                  <a:pt x="42630" y="88990"/>
                </a:lnTo>
                <a:lnTo>
                  <a:pt x="42620" y="88990"/>
                </a:lnTo>
                <a:lnTo>
                  <a:pt x="42610" y="88990"/>
                </a:lnTo>
                <a:lnTo>
                  <a:pt x="42610" y="89000"/>
                </a:lnTo>
                <a:lnTo>
                  <a:pt x="42600" y="89000"/>
                </a:lnTo>
                <a:lnTo>
                  <a:pt x="42590" y="89000"/>
                </a:lnTo>
                <a:lnTo>
                  <a:pt x="42580" y="89000"/>
                </a:lnTo>
                <a:lnTo>
                  <a:pt x="42580" y="89010"/>
                </a:lnTo>
                <a:lnTo>
                  <a:pt x="42570" y="89010"/>
                </a:lnTo>
                <a:lnTo>
                  <a:pt x="42570" y="89000"/>
                </a:lnTo>
                <a:lnTo>
                  <a:pt x="42560" y="89000"/>
                </a:lnTo>
                <a:lnTo>
                  <a:pt x="42560" y="88990"/>
                </a:lnTo>
                <a:lnTo>
                  <a:pt x="42550" y="88990"/>
                </a:lnTo>
                <a:lnTo>
                  <a:pt x="42550" y="88980"/>
                </a:lnTo>
                <a:lnTo>
                  <a:pt x="42550" y="88970"/>
                </a:lnTo>
                <a:lnTo>
                  <a:pt x="42540" y="88970"/>
                </a:lnTo>
                <a:lnTo>
                  <a:pt x="42540" y="88960"/>
                </a:lnTo>
                <a:lnTo>
                  <a:pt x="42530" y="88960"/>
                </a:lnTo>
                <a:lnTo>
                  <a:pt x="42520" y="88960"/>
                </a:lnTo>
                <a:lnTo>
                  <a:pt x="42520" y="88950"/>
                </a:lnTo>
                <a:lnTo>
                  <a:pt x="42510" y="88950"/>
                </a:lnTo>
                <a:lnTo>
                  <a:pt x="42510" y="88940"/>
                </a:lnTo>
                <a:lnTo>
                  <a:pt x="42500" y="88940"/>
                </a:lnTo>
                <a:lnTo>
                  <a:pt x="42500" y="88930"/>
                </a:lnTo>
                <a:lnTo>
                  <a:pt x="42490" y="88930"/>
                </a:lnTo>
                <a:lnTo>
                  <a:pt x="42490" y="88920"/>
                </a:lnTo>
                <a:lnTo>
                  <a:pt x="42480" y="88920"/>
                </a:lnTo>
                <a:lnTo>
                  <a:pt x="42470" y="88910"/>
                </a:lnTo>
                <a:lnTo>
                  <a:pt x="42460" y="88900"/>
                </a:lnTo>
                <a:lnTo>
                  <a:pt x="42460" y="88890"/>
                </a:lnTo>
                <a:lnTo>
                  <a:pt x="42470" y="88890"/>
                </a:lnTo>
                <a:lnTo>
                  <a:pt x="42460" y="88890"/>
                </a:lnTo>
                <a:lnTo>
                  <a:pt x="42460" y="88880"/>
                </a:lnTo>
                <a:lnTo>
                  <a:pt x="42450" y="88880"/>
                </a:lnTo>
                <a:lnTo>
                  <a:pt x="42450" y="88870"/>
                </a:lnTo>
                <a:lnTo>
                  <a:pt x="42440" y="88870"/>
                </a:lnTo>
                <a:lnTo>
                  <a:pt x="42430" y="88870"/>
                </a:lnTo>
                <a:lnTo>
                  <a:pt x="42430" y="88860"/>
                </a:lnTo>
                <a:lnTo>
                  <a:pt x="42430" y="88850"/>
                </a:lnTo>
                <a:lnTo>
                  <a:pt x="42420" y="88850"/>
                </a:lnTo>
                <a:lnTo>
                  <a:pt x="42420" y="88840"/>
                </a:lnTo>
                <a:lnTo>
                  <a:pt x="42420" y="88830"/>
                </a:lnTo>
                <a:lnTo>
                  <a:pt x="42410" y="88830"/>
                </a:lnTo>
                <a:lnTo>
                  <a:pt x="42410" y="88820"/>
                </a:lnTo>
                <a:lnTo>
                  <a:pt x="42410" y="88810"/>
                </a:lnTo>
                <a:lnTo>
                  <a:pt x="42400" y="88810"/>
                </a:lnTo>
                <a:lnTo>
                  <a:pt x="42400" y="88800"/>
                </a:lnTo>
                <a:lnTo>
                  <a:pt x="42400" y="88790"/>
                </a:lnTo>
                <a:lnTo>
                  <a:pt x="42390" y="88790"/>
                </a:lnTo>
                <a:lnTo>
                  <a:pt x="42390" y="88780"/>
                </a:lnTo>
                <a:lnTo>
                  <a:pt x="42390" y="88770"/>
                </a:lnTo>
                <a:lnTo>
                  <a:pt x="42390" y="88760"/>
                </a:lnTo>
                <a:lnTo>
                  <a:pt x="42390" y="88750"/>
                </a:lnTo>
                <a:lnTo>
                  <a:pt x="42380" y="88750"/>
                </a:lnTo>
                <a:lnTo>
                  <a:pt x="42380" y="88740"/>
                </a:lnTo>
                <a:lnTo>
                  <a:pt x="42380" y="88730"/>
                </a:lnTo>
                <a:lnTo>
                  <a:pt x="42370" y="88730"/>
                </a:lnTo>
                <a:lnTo>
                  <a:pt x="42360" y="88730"/>
                </a:lnTo>
                <a:lnTo>
                  <a:pt x="42360" y="88720"/>
                </a:lnTo>
                <a:lnTo>
                  <a:pt x="42350" y="88720"/>
                </a:lnTo>
                <a:lnTo>
                  <a:pt x="42340" y="88720"/>
                </a:lnTo>
                <a:lnTo>
                  <a:pt x="42330" y="88720"/>
                </a:lnTo>
                <a:lnTo>
                  <a:pt x="42320" y="88720"/>
                </a:lnTo>
                <a:lnTo>
                  <a:pt x="42310" y="88720"/>
                </a:lnTo>
                <a:lnTo>
                  <a:pt x="42310" y="88710"/>
                </a:lnTo>
                <a:lnTo>
                  <a:pt x="42300" y="88720"/>
                </a:lnTo>
                <a:lnTo>
                  <a:pt x="42300" y="88710"/>
                </a:lnTo>
                <a:lnTo>
                  <a:pt x="42300" y="88720"/>
                </a:lnTo>
                <a:lnTo>
                  <a:pt x="42290" y="88720"/>
                </a:lnTo>
                <a:lnTo>
                  <a:pt x="42280" y="88720"/>
                </a:lnTo>
                <a:lnTo>
                  <a:pt x="42270" y="88720"/>
                </a:lnTo>
                <a:lnTo>
                  <a:pt x="42270" y="88730"/>
                </a:lnTo>
                <a:lnTo>
                  <a:pt x="42260" y="88730"/>
                </a:lnTo>
                <a:lnTo>
                  <a:pt x="42260" y="88720"/>
                </a:lnTo>
                <a:lnTo>
                  <a:pt x="42250" y="88720"/>
                </a:lnTo>
                <a:lnTo>
                  <a:pt x="42240" y="88720"/>
                </a:lnTo>
                <a:lnTo>
                  <a:pt x="42230" y="88720"/>
                </a:lnTo>
                <a:lnTo>
                  <a:pt x="42230" y="88710"/>
                </a:lnTo>
                <a:lnTo>
                  <a:pt x="42220" y="88710"/>
                </a:lnTo>
                <a:lnTo>
                  <a:pt x="42220" y="88700"/>
                </a:lnTo>
                <a:lnTo>
                  <a:pt x="42210" y="88700"/>
                </a:lnTo>
                <a:lnTo>
                  <a:pt x="42210" y="88690"/>
                </a:lnTo>
                <a:lnTo>
                  <a:pt x="42200" y="88690"/>
                </a:lnTo>
                <a:lnTo>
                  <a:pt x="42190" y="88690"/>
                </a:lnTo>
                <a:lnTo>
                  <a:pt x="42190" y="88680"/>
                </a:lnTo>
                <a:lnTo>
                  <a:pt x="42180" y="88680"/>
                </a:lnTo>
                <a:lnTo>
                  <a:pt x="42170" y="88680"/>
                </a:lnTo>
                <a:lnTo>
                  <a:pt x="42160" y="88680"/>
                </a:lnTo>
                <a:lnTo>
                  <a:pt x="42150" y="88680"/>
                </a:lnTo>
                <a:lnTo>
                  <a:pt x="42140" y="88680"/>
                </a:lnTo>
                <a:lnTo>
                  <a:pt x="42130" y="88680"/>
                </a:lnTo>
                <a:lnTo>
                  <a:pt x="42120" y="88680"/>
                </a:lnTo>
                <a:lnTo>
                  <a:pt x="42110" y="88670"/>
                </a:lnTo>
                <a:lnTo>
                  <a:pt x="42100" y="88670"/>
                </a:lnTo>
                <a:lnTo>
                  <a:pt x="42090" y="88670"/>
                </a:lnTo>
                <a:lnTo>
                  <a:pt x="42080" y="88670"/>
                </a:lnTo>
                <a:lnTo>
                  <a:pt x="42070" y="88670"/>
                </a:lnTo>
                <a:lnTo>
                  <a:pt x="42070" y="88660"/>
                </a:lnTo>
                <a:lnTo>
                  <a:pt x="42060" y="88660"/>
                </a:lnTo>
                <a:lnTo>
                  <a:pt x="42050" y="88660"/>
                </a:lnTo>
                <a:lnTo>
                  <a:pt x="42050" y="88650"/>
                </a:lnTo>
                <a:lnTo>
                  <a:pt x="42040" y="88650"/>
                </a:lnTo>
                <a:lnTo>
                  <a:pt x="42040" y="88640"/>
                </a:lnTo>
                <a:lnTo>
                  <a:pt x="42030" y="88640"/>
                </a:lnTo>
                <a:lnTo>
                  <a:pt x="42030" y="88630"/>
                </a:lnTo>
                <a:lnTo>
                  <a:pt x="42020" y="88630"/>
                </a:lnTo>
                <a:lnTo>
                  <a:pt x="42020" y="88620"/>
                </a:lnTo>
                <a:lnTo>
                  <a:pt x="42010" y="88620"/>
                </a:lnTo>
                <a:lnTo>
                  <a:pt x="42010" y="88610"/>
                </a:lnTo>
                <a:lnTo>
                  <a:pt x="42000" y="88610"/>
                </a:lnTo>
                <a:lnTo>
                  <a:pt x="42000" y="88600"/>
                </a:lnTo>
                <a:lnTo>
                  <a:pt x="42000" y="88590"/>
                </a:lnTo>
                <a:lnTo>
                  <a:pt x="41990" y="88590"/>
                </a:lnTo>
                <a:lnTo>
                  <a:pt x="41990" y="88580"/>
                </a:lnTo>
                <a:lnTo>
                  <a:pt x="41990" y="88570"/>
                </a:lnTo>
                <a:lnTo>
                  <a:pt x="41980" y="88570"/>
                </a:lnTo>
                <a:lnTo>
                  <a:pt x="41980" y="88560"/>
                </a:lnTo>
                <a:lnTo>
                  <a:pt x="41980" y="88550"/>
                </a:lnTo>
                <a:lnTo>
                  <a:pt x="41980" y="88540"/>
                </a:lnTo>
                <a:lnTo>
                  <a:pt x="41980" y="88530"/>
                </a:lnTo>
                <a:lnTo>
                  <a:pt x="41970" y="88540"/>
                </a:lnTo>
                <a:lnTo>
                  <a:pt x="41970" y="88550"/>
                </a:lnTo>
                <a:lnTo>
                  <a:pt x="41960" y="88550"/>
                </a:lnTo>
                <a:lnTo>
                  <a:pt x="41960" y="88540"/>
                </a:lnTo>
                <a:lnTo>
                  <a:pt x="41950" y="88540"/>
                </a:lnTo>
                <a:lnTo>
                  <a:pt x="41950" y="88530"/>
                </a:lnTo>
                <a:lnTo>
                  <a:pt x="41950" y="88520"/>
                </a:lnTo>
                <a:lnTo>
                  <a:pt x="41940" y="88520"/>
                </a:lnTo>
                <a:lnTo>
                  <a:pt x="41940" y="88510"/>
                </a:lnTo>
                <a:lnTo>
                  <a:pt x="41940" y="88520"/>
                </a:lnTo>
                <a:lnTo>
                  <a:pt x="41940" y="88510"/>
                </a:lnTo>
                <a:lnTo>
                  <a:pt x="41940" y="88500"/>
                </a:lnTo>
                <a:lnTo>
                  <a:pt x="41930" y="88500"/>
                </a:lnTo>
                <a:lnTo>
                  <a:pt x="41930" y="88490"/>
                </a:lnTo>
                <a:lnTo>
                  <a:pt x="41920" y="88490"/>
                </a:lnTo>
                <a:lnTo>
                  <a:pt x="41920" y="88480"/>
                </a:lnTo>
                <a:lnTo>
                  <a:pt x="41910" y="88480"/>
                </a:lnTo>
                <a:lnTo>
                  <a:pt x="41910" y="88470"/>
                </a:lnTo>
                <a:lnTo>
                  <a:pt x="41900" y="88470"/>
                </a:lnTo>
                <a:lnTo>
                  <a:pt x="41900" y="88460"/>
                </a:lnTo>
                <a:lnTo>
                  <a:pt x="41900" y="88450"/>
                </a:lnTo>
                <a:lnTo>
                  <a:pt x="41890" y="88450"/>
                </a:lnTo>
                <a:lnTo>
                  <a:pt x="41890" y="88440"/>
                </a:lnTo>
                <a:lnTo>
                  <a:pt x="41880" y="88440"/>
                </a:lnTo>
                <a:lnTo>
                  <a:pt x="41880" y="88430"/>
                </a:lnTo>
                <a:lnTo>
                  <a:pt x="41880" y="88420"/>
                </a:lnTo>
                <a:lnTo>
                  <a:pt x="41880" y="88410"/>
                </a:lnTo>
                <a:lnTo>
                  <a:pt x="41880" y="88420"/>
                </a:lnTo>
                <a:lnTo>
                  <a:pt x="41870" y="88420"/>
                </a:lnTo>
                <a:lnTo>
                  <a:pt x="41870" y="88410"/>
                </a:lnTo>
                <a:lnTo>
                  <a:pt x="41880" y="88410"/>
                </a:lnTo>
                <a:lnTo>
                  <a:pt x="41870" y="88410"/>
                </a:lnTo>
                <a:lnTo>
                  <a:pt x="41870" y="88400"/>
                </a:lnTo>
                <a:lnTo>
                  <a:pt x="41870" y="88390"/>
                </a:lnTo>
                <a:lnTo>
                  <a:pt x="41870" y="88380"/>
                </a:lnTo>
                <a:lnTo>
                  <a:pt x="41870" y="88370"/>
                </a:lnTo>
                <a:lnTo>
                  <a:pt x="41880" y="88370"/>
                </a:lnTo>
                <a:lnTo>
                  <a:pt x="41870" y="88370"/>
                </a:lnTo>
                <a:lnTo>
                  <a:pt x="41880" y="88370"/>
                </a:lnTo>
                <a:lnTo>
                  <a:pt x="41870" y="88360"/>
                </a:lnTo>
                <a:lnTo>
                  <a:pt x="41880" y="88360"/>
                </a:lnTo>
                <a:lnTo>
                  <a:pt x="41870" y="88360"/>
                </a:lnTo>
                <a:lnTo>
                  <a:pt x="41870" y="88350"/>
                </a:lnTo>
                <a:lnTo>
                  <a:pt x="41870" y="88340"/>
                </a:lnTo>
                <a:lnTo>
                  <a:pt x="41870" y="88330"/>
                </a:lnTo>
                <a:lnTo>
                  <a:pt x="41870" y="88320"/>
                </a:lnTo>
                <a:lnTo>
                  <a:pt x="41880" y="88320"/>
                </a:lnTo>
                <a:lnTo>
                  <a:pt x="41880" y="88310"/>
                </a:lnTo>
                <a:lnTo>
                  <a:pt x="41890" y="88300"/>
                </a:lnTo>
                <a:lnTo>
                  <a:pt x="41890" y="88290"/>
                </a:lnTo>
                <a:lnTo>
                  <a:pt x="41900" y="88290"/>
                </a:lnTo>
                <a:lnTo>
                  <a:pt x="41900" y="88280"/>
                </a:lnTo>
                <a:lnTo>
                  <a:pt x="41910" y="88280"/>
                </a:lnTo>
                <a:lnTo>
                  <a:pt x="41920" y="88280"/>
                </a:lnTo>
                <a:lnTo>
                  <a:pt x="41920" y="88270"/>
                </a:lnTo>
                <a:lnTo>
                  <a:pt x="41920" y="88280"/>
                </a:lnTo>
                <a:lnTo>
                  <a:pt x="41930" y="88280"/>
                </a:lnTo>
                <a:lnTo>
                  <a:pt x="41930" y="88270"/>
                </a:lnTo>
                <a:lnTo>
                  <a:pt x="41930" y="88280"/>
                </a:lnTo>
                <a:lnTo>
                  <a:pt x="41940" y="88280"/>
                </a:lnTo>
                <a:lnTo>
                  <a:pt x="41940" y="88270"/>
                </a:lnTo>
                <a:lnTo>
                  <a:pt x="41950" y="88270"/>
                </a:lnTo>
                <a:lnTo>
                  <a:pt x="41950" y="88260"/>
                </a:lnTo>
                <a:lnTo>
                  <a:pt x="41960" y="88260"/>
                </a:lnTo>
                <a:lnTo>
                  <a:pt x="41950" y="88260"/>
                </a:lnTo>
                <a:lnTo>
                  <a:pt x="41950" y="88250"/>
                </a:lnTo>
                <a:lnTo>
                  <a:pt x="41960" y="88250"/>
                </a:lnTo>
                <a:lnTo>
                  <a:pt x="41960" y="88260"/>
                </a:lnTo>
                <a:lnTo>
                  <a:pt x="41970" y="88260"/>
                </a:lnTo>
                <a:lnTo>
                  <a:pt x="41980" y="88260"/>
                </a:lnTo>
                <a:lnTo>
                  <a:pt x="41990" y="88260"/>
                </a:lnTo>
                <a:lnTo>
                  <a:pt x="42000" y="88260"/>
                </a:lnTo>
                <a:lnTo>
                  <a:pt x="42000" y="88250"/>
                </a:lnTo>
                <a:lnTo>
                  <a:pt x="42010" y="88250"/>
                </a:lnTo>
                <a:lnTo>
                  <a:pt x="42010" y="88240"/>
                </a:lnTo>
                <a:lnTo>
                  <a:pt x="42010" y="88230"/>
                </a:lnTo>
                <a:lnTo>
                  <a:pt x="42020" y="88230"/>
                </a:lnTo>
                <a:lnTo>
                  <a:pt x="42020" y="88220"/>
                </a:lnTo>
                <a:lnTo>
                  <a:pt x="42030" y="88220"/>
                </a:lnTo>
                <a:lnTo>
                  <a:pt x="42020" y="88230"/>
                </a:lnTo>
                <a:lnTo>
                  <a:pt x="42030" y="88230"/>
                </a:lnTo>
                <a:lnTo>
                  <a:pt x="42040" y="88230"/>
                </a:lnTo>
                <a:lnTo>
                  <a:pt x="42040" y="88220"/>
                </a:lnTo>
                <a:lnTo>
                  <a:pt x="42040" y="88210"/>
                </a:lnTo>
                <a:lnTo>
                  <a:pt x="42030" y="88210"/>
                </a:lnTo>
                <a:lnTo>
                  <a:pt x="42030" y="88200"/>
                </a:lnTo>
                <a:lnTo>
                  <a:pt x="42030" y="88190"/>
                </a:lnTo>
                <a:lnTo>
                  <a:pt x="42030" y="88180"/>
                </a:lnTo>
                <a:lnTo>
                  <a:pt x="42030" y="88170"/>
                </a:lnTo>
                <a:lnTo>
                  <a:pt x="42020" y="88170"/>
                </a:lnTo>
                <a:lnTo>
                  <a:pt x="42020" y="88160"/>
                </a:lnTo>
                <a:lnTo>
                  <a:pt x="42010" y="88160"/>
                </a:lnTo>
                <a:lnTo>
                  <a:pt x="42010" y="88150"/>
                </a:lnTo>
                <a:lnTo>
                  <a:pt x="42010" y="88140"/>
                </a:lnTo>
                <a:lnTo>
                  <a:pt x="42000" y="88140"/>
                </a:lnTo>
                <a:lnTo>
                  <a:pt x="42000" y="88130"/>
                </a:lnTo>
                <a:lnTo>
                  <a:pt x="42000" y="88120"/>
                </a:lnTo>
                <a:lnTo>
                  <a:pt x="42000" y="88110"/>
                </a:lnTo>
                <a:lnTo>
                  <a:pt x="41990" y="88110"/>
                </a:lnTo>
                <a:lnTo>
                  <a:pt x="41990" y="88100"/>
                </a:lnTo>
                <a:lnTo>
                  <a:pt x="41990" y="88090"/>
                </a:lnTo>
                <a:lnTo>
                  <a:pt x="41980" y="88090"/>
                </a:lnTo>
                <a:lnTo>
                  <a:pt x="41980" y="88080"/>
                </a:lnTo>
                <a:lnTo>
                  <a:pt x="41970" y="88070"/>
                </a:lnTo>
                <a:lnTo>
                  <a:pt x="41970" y="88060"/>
                </a:lnTo>
                <a:lnTo>
                  <a:pt x="41960" y="88060"/>
                </a:lnTo>
                <a:lnTo>
                  <a:pt x="41960" y="88050"/>
                </a:lnTo>
                <a:lnTo>
                  <a:pt x="41950" y="88050"/>
                </a:lnTo>
                <a:lnTo>
                  <a:pt x="41950" y="88040"/>
                </a:lnTo>
                <a:lnTo>
                  <a:pt x="41940" y="88040"/>
                </a:lnTo>
                <a:lnTo>
                  <a:pt x="41940" y="88030"/>
                </a:lnTo>
                <a:lnTo>
                  <a:pt x="41930" y="88030"/>
                </a:lnTo>
                <a:lnTo>
                  <a:pt x="41930" y="88020"/>
                </a:lnTo>
                <a:lnTo>
                  <a:pt x="41930" y="88010"/>
                </a:lnTo>
                <a:lnTo>
                  <a:pt x="41920" y="88010"/>
                </a:lnTo>
                <a:lnTo>
                  <a:pt x="41920" y="88000"/>
                </a:lnTo>
                <a:lnTo>
                  <a:pt x="41910" y="88000"/>
                </a:lnTo>
                <a:lnTo>
                  <a:pt x="41910" y="87990"/>
                </a:lnTo>
                <a:lnTo>
                  <a:pt x="41900" y="87990"/>
                </a:lnTo>
                <a:lnTo>
                  <a:pt x="41900" y="87980"/>
                </a:lnTo>
                <a:lnTo>
                  <a:pt x="41890" y="87980"/>
                </a:lnTo>
                <a:lnTo>
                  <a:pt x="41880" y="87980"/>
                </a:lnTo>
                <a:lnTo>
                  <a:pt x="41880" y="87970"/>
                </a:lnTo>
                <a:lnTo>
                  <a:pt x="41870" y="87970"/>
                </a:lnTo>
                <a:lnTo>
                  <a:pt x="41860" y="87970"/>
                </a:lnTo>
                <a:lnTo>
                  <a:pt x="41850" y="87970"/>
                </a:lnTo>
                <a:lnTo>
                  <a:pt x="41850" y="87960"/>
                </a:lnTo>
                <a:lnTo>
                  <a:pt x="41840" y="87960"/>
                </a:lnTo>
                <a:lnTo>
                  <a:pt x="41840" y="87950"/>
                </a:lnTo>
                <a:lnTo>
                  <a:pt x="41850" y="87950"/>
                </a:lnTo>
                <a:lnTo>
                  <a:pt x="41840" y="87950"/>
                </a:lnTo>
                <a:lnTo>
                  <a:pt x="41840" y="87940"/>
                </a:lnTo>
                <a:lnTo>
                  <a:pt x="41840" y="87950"/>
                </a:lnTo>
                <a:lnTo>
                  <a:pt x="41830" y="87950"/>
                </a:lnTo>
                <a:lnTo>
                  <a:pt x="41830" y="87940"/>
                </a:lnTo>
                <a:lnTo>
                  <a:pt x="41830" y="87950"/>
                </a:lnTo>
                <a:lnTo>
                  <a:pt x="41820" y="87950"/>
                </a:lnTo>
                <a:lnTo>
                  <a:pt x="41820" y="87940"/>
                </a:lnTo>
                <a:lnTo>
                  <a:pt x="41810" y="87940"/>
                </a:lnTo>
                <a:lnTo>
                  <a:pt x="41800" y="87940"/>
                </a:lnTo>
                <a:lnTo>
                  <a:pt x="41790" y="87940"/>
                </a:lnTo>
                <a:lnTo>
                  <a:pt x="41780" y="87940"/>
                </a:lnTo>
                <a:lnTo>
                  <a:pt x="41770" y="87940"/>
                </a:lnTo>
                <a:lnTo>
                  <a:pt x="41760" y="87940"/>
                </a:lnTo>
                <a:lnTo>
                  <a:pt x="41760" y="87930"/>
                </a:lnTo>
                <a:lnTo>
                  <a:pt x="41750" y="87930"/>
                </a:lnTo>
                <a:lnTo>
                  <a:pt x="41750" y="87920"/>
                </a:lnTo>
                <a:lnTo>
                  <a:pt x="41740" y="87920"/>
                </a:lnTo>
                <a:lnTo>
                  <a:pt x="41730" y="87920"/>
                </a:lnTo>
                <a:lnTo>
                  <a:pt x="41720" y="87920"/>
                </a:lnTo>
                <a:lnTo>
                  <a:pt x="41720" y="87910"/>
                </a:lnTo>
                <a:lnTo>
                  <a:pt x="41710" y="87910"/>
                </a:lnTo>
                <a:lnTo>
                  <a:pt x="41700" y="87910"/>
                </a:lnTo>
                <a:lnTo>
                  <a:pt x="41700" y="87900"/>
                </a:lnTo>
                <a:lnTo>
                  <a:pt x="41690" y="87900"/>
                </a:lnTo>
                <a:lnTo>
                  <a:pt x="41700" y="87900"/>
                </a:lnTo>
                <a:lnTo>
                  <a:pt x="41700" y="87890"/>
                </a:lnTo>
                <a:lnTo>
                  <a:pt x="41700" y="87880"/>
                </a:lnTo>
                <a:lnTo>
                  <a:pt x="41710" y="87880"/>
                </a:lnTo>
                <a:lnTo>
                  <a:pt x="41710" y="87870"/>
                </a:lnTo>
                <a:lnTo>
                  <a:pt x="41720" y="87860"/>
                </a:lnTo>
                <a:lnTo>
                  <a:pt x="41720" y="87850"/>
                </a:lnTo>
                <a:lnTo>
                  <a:pt x="41720" y="87840"/>
                </a:lnTo>
                <a:lnTo>
                  <a:pt x="41720" y="87830"/>
                </a:lnTo>
                <a:lnTo>
                  <a:pt x="41720" y="87820"/>
                </a:lnTo>
                <a:lnTo>
                  <a:pt x="41720" y="87830"/>
                </a:lnTo>
                <a:lnTo>
                  <a:pt x="41730" y="87830"/>
                </a:lnTo>
                <a:lnTo>
                  <a:pt x="41740" y="87830"/>
                </a:lnTo>
                <a:lnTo>
                  <a:pt x="41740" y="87820"/>
                </a:lnTo>
                <a:lnTo>
                  <a:pt x="41750" y="87820"/>
                </a:lnTo>
                <a:lnTo>
                  <a:pt x="41750" y="87810"/>
                </a:lnTo>
                <a:lnTo>
                  <a:pt x="41760" y="87810"/>
                </a:lnTo>
                <a:lnTo>
                  <a:pt x="41770" y="87810"/>
                </a:lnTo>
                <a:lnTo>
                  <a:pt x="41770" y="87800"/>
                </a:lnTo>
                <a:lnTo>
                  <a:pt x="41780" y="87800"/>
                </a:lnTo>
                <a:lnTo>
                  <a:pt x="41770" y="87800"/>
                </a:lnTo>
                <a:lnTo>
                  <a:pt x="41780" y="87800"/>
                </a:lnTo>
                <a:lnTo>
                  <a:pt x="41790" y="87800"/>
                </a:lnTo>
                <a:lnTo>
                  <a:pt x="41800" y="87800"/>
                </a:lnTo>
                <a:lnTo>
                  <a:pt x="41810" y="87800"/>
                </a:lnTo>
                <a:lnTo>
                  <a:pt x="41810" y="87790"/>
                </a:lnTo>
                <a:lnTo>
                  <a:pt x="41820" y="87790"/>
                </a:lnTo>
                <a:lnTo>
                  <a:pt x="41820" y="87800"/>
                </a:lnTo>
                <a:lnTo>
                  <a:pt x="41830" y="87800"/>
                </a:lnTo>
                <a:lnTo>
                  <a:pt x="41830" y="87790"/>
                </a:lnTo>
                <a:lnTo>
                  <a:pt x="41840" y="87790"/>
                </a:lnTo>
                <a:lnTo>
                  <a:pt x="41840" y="87780"/>
                </a:lnTo>
                <a:lnTo>
                  <a:pt x="41850" y="87780"/>
                </a:lnTo>
                <a:lnTo>
                  <a:pt x="41860" y="87780"/>
                </a:lnTo>
                <a:lnTo>
                  <a:pt x="41860" y="87770"/>
                </a:lnTo>
                <a:lnTo>
                  <a:pt x="41870" y="87770"/>
                </a:lnTo>
                <a:lnTo>
                  <a:pt x="41880" y="87770"/>
                </a:lnTo>
                <a:lnTo>
                  <a:pt x="41880" y="87780"/>
                </a:lnTo>
                <a:lnTo>
                  <a:pt x="41890" y="87780"/>
                </a:lnTo>
                <a:lnTo>
                  <a:pt x="41900" y="87780"/>
                </a:lnTo>
                <a:lnTo>
                  <a:pt x="41910" y="87780"/>
                </a:lnTo>
                <a:lnTo>
                  <a:pt x="41910" y="87790"/>
                </a:lnTo>
                <a:lnTo>
                  <a:pt x="41920" y="87790"/>
                </a:lnTo>
                <a:lnTo>
                  <a:pt x="41930" y="87790"/>
                </a:lnTo>
                <a:lnTo>
                  <a:pt x="41930" y="87800"/>
                </a:lnTo>
                <a:lnTo>
                  <a:pt x="41940" y="87800"/>
                </a:lnTo>
                <a:lnTo>
                  <a:pt x="41940" y="87810"/>
                </a:lnTo>
                <a:lnTo>
                  <a:pt x="41950" y="87810"/>
                </a:lnTo>
                <a:lnTo>
                  <a:pt x="41950" y="87820"/>
                </a:lnTo>
                <a:lnTo>
                  <a:pt x="41960" y="87820"/>
                </a:lnTo>
                <a:lnTo>
                  <a:pt x="41970" y="87820"/>
                </a:lnTo>
                <a:lnTo>
                  <a:pt x="41970" y="87830"/>
                </a:lnTo>
                <a:lnTo>
                  <a:pt x="41980" y="87830"/>
                </a:lnTo>
                <a:lnTo>
                  <a:pt x="41970" y="87830"/>
                </a:lnTo>
                <a:lnTo>
                  <a:pt x="41970" y="87840"/>
                </a:lnTo>
                <a:lnTo>
                  <a:pt x="41980" y="87840"/>
                </a:lnTo>
                <a:lnTo>
                  <a:pt x="41990" y="87840"/>
                </a:lnTo>
                <a:lnTo>
                  <a:pt x="41990" y="87850"/>
                </a:lnTo>
                <a:lnTo>
                  <a:pt x="41990" y="87860"/>
                </a:lnTo>
                <a:lnTo>
                  <a:pt x="42000" y="87860"/>
                </a:lnTo>
                <a:lnTo>
                  <a:pt x="42010" y="87860"/>
                </a:lnTo>
                <a:lnTo>
                  <a:pt x="42010" y="87870"/>
                </a:lnTo>
                <a:lnTo>
                  <a:pt x="42020" y="87870"/>
                </a:lnTo>
                <a:lnTo>
                  <a:pt x="42030" y="87870"/>
                </a:lnTo>
                <a:lnTo>
                  <a:pt x="42030" y="87880"/>
                </a:lnTo>
                <a:lnTo>
                  <a:pt x="42040" y="87880"/>
                </a:lnTo>
                <a:lnTo>
                  <a:pt x="42040" y="87890"/>
                </a:lnTo>
                <a:lnTo>
                  <a:pt x="42050" y="87890"/>
                </a:lnTo>
                <a:lnTo>
                  <a:pt x="42060" y="87890"/>
                </a:lnTo>
                <a:lnTo>
                  <a:pt x="42070" y="87890"/>
                </a:lnTo>
                <a:lnTo>
                  <a:pt x="42070" y="87880"/>
                </a:lnTo>
                <a:lnTo>
                  <a:pt x="42080" y="87880"/>
                </a:lnTo>
                <a:lnTo>
                  <a:pt x="42080" y="87870"/>
                </a:lnTo>
                <a:lnTo>
                  <a:pt x="42090" y="87870"/>
                </a:lnTo>
                <a:lnTo>
                  <a:pt x="42100" y="87870"/>
                </a:lnTo>
                <a:lnTo>
                  <a:pt x="42100" y="87860"/>
                </a:lnTo>
                <a:lnTo>
                  <a:pt x="42110" y="87860"/>
                </a:lnTo>
                <a:lnTo>
                  <a:pt x="42110" y="87850"/>
                </a:lnTo>
                <a:lnTo>
                  <a:pt x="42120" y="87850"/>
                </a:lnTo>
                <a:lnTo>
                  <a:pt x="42120" y="87840"/>
                </a:lnTo>
                <a:lnTo>
                  <a:pt x="42130" y="87840"/>
                </a:lnTo>
                <a:lnTo>
                  <a:pt x="42110" y="87840"/>
                </a:lnTo>
                <a:lnTo>
                  <a:pt x="42110" y="87830"/>
                </a:lnTo>
                <a:lnTo>
                  <a:pt x="42120" y="87830"/>
                </a:lnTo>
                <a:lnTo>
                  <a:pt x="42130" y="87830"/>
                </a:lnTo>
                <a:lnTo>
                  <a:pt x="42130" y="87820"/>
                </a:lnTo>
                <a:lnTo>
                  <a:pt x="42140" y="87820"/>
                </a:lnTo>
                <a:lnTo>
                  <a:pt x="42140" y="87810"/>
                </a:lnTo>
                <a:lnTo>
                  <a:pt x="42140" y="87800"/>
                </a:lnTo>
                <a:lnTo>
                  <a:pt x="42140" y="87790"/>
                </a:lnTo>
                <a:lnTo>
                  <a:pt x="42140" y="87780"/>
                </a:lnTo>
                <a:lnTo>
                  <a:pt x="42150" y="87780"/>
                </a:lnTo>
                <a:lnTo>
                  <a:pt x="42150" y="87770"/>
                </a:lnTo>
                <a:lnTo>
                  <a:pt x="42150" y="87760"/>
                </a:lnTo>
                <a:lnTo>
                  <a:pt x="42160" y="87760"/>
                </a:lnTo>
                <a:lnTo>
                  <a:pt x="42160" y="87750"/>
                </a:lnTo>
                <a:lnTo>
                  <a:pt x="42160" y="87740"/>
                </a:lnTo>
                <a:lnTo>
                  <a:pt x="42170" y="87740"/>
                </a:lnTo>
                <a:lnTo>
                  <a:pt x="42170" y="87730"/>
                </a:lnTo>
                <a:lnTo>
                  <a:pt x="42170" y="87720"/>
                </a:lnTo>
                <a:lnTo>
                  <a:pt x="42170" y="87710"/>
                </a:lnTo>
                <a:lnTo>
                  <a:pt x="42170" y="87700"/>
                </a:lnTo>
                <a:lnTo>
                  <a:pt x="42170" y="87680"/>
                </a:lnTo>
                <a:lnTo>
                  <a:pt x="42180" y="87670"/>
                </a:lnTo>
                <a:lnTo>
                  <a:pt x="42180" y="87660"/>
                </a:lnTo>
                <a:lnTo>
                  <a:pt x="42180" y="87650"/>
                </a:lnTo>
                <a:lnTo>
                  <a:pt x="42180" y="87640"/>
                </a:lnTo>
                <a:lnTo>
                  <a:pt x="42180" y="87630"/>
                </a:lnTo>
                <a:lnTo>
                  <a:pt x="42180" y="87620"/>
                </a:lnTo>
                <a:lnTo>
                  <a:pt x="42180" y="87610"/>
                </a:lnTo>
                <a:lnTo>
                  <a:pt x="42180" y="87600"/>
                </a:lnTo>
                <a:lnTo>
                  <a:pt x="42180" y="87580"/>
                </a:lnTo>
                <a:lnTo>
                  <a:pt x="42180" y="87570"/>
                </a:lnTo>
                <a:lnTo>
                  <a:pt x="42180" y="87560"/>
                </a:lnTo>
                <a:lnTo>
                  <a:pt x="42180" y="87550"/>
                </a:lnTo>
                <a:lnTo>
                  <a:pt x="42180" y="87540"/>
                </a:lnTo>
                <a:lnTo>
                  <a:pt x="42170" y="87520"/>
                </a:lnTo>
                <a:lnTo>
                  <a:pt x="42170" y="87510"/>
                </a:lnTo>
                <a:lnTo>
                  <a:pt x="42180" y="87510"/>
                </a:lnTo>
                <a:lnTo>
                  <a:pt x="42180" y="87500"/>
                </a:lnTo>
                <a:lnTo>
                  <a:pt x="42180" y="87490"/>
                </a:lnTo>
                <a:lnTo>
                  <a:pt x="42180" y="87480"/>
                </a:lnTo>
                <a:lnTo>
                  <a:pt x="42170" y="87480"/>
                </a:lnTo>
                <a:lnTo>
                  <a:pt x="42170" y="87470"/>
                </a:lnTo>
                <a:lnTo>
                  <a:pt x="42170" y="87460"/>
                </a:lnTo>
                <a:lnTo>
                  <a:pt x="42170" y="87450"/>
                </a:lnTo>
                <a:lnTo>
                  <a:pt x="42170" y="87440"/>
                </a:lnTo>
                <a:lnTo>
                  <a:pt x="42170" y="87430"/>
                </a:lnTo>
                <a:lnTo>
                  <a:pt x="42160" y="87430"/>
                </a:lnTo>
                <a:lnTo>
                  <a:pt x="42170" y="87420"/>
                </a:lnTo>
                <a:lnTo>
                  <a:pt x="42160" y="87420"/>
                </a:lnTo>
                <a:lnTo>
                  <a:pt x="42160" y="87410"/>
                </a:lnTo>
                <a:lnTo>
                  <a:pt x="42160" y="87400"/>
                </a:lnTo>
                <a:lnTo>
                  <a:pt x="42160" y="87390"/>
                </a:lnTo>
                <a:lnTo>
                  <a:pt x="42150" y="87390"/>
                </a:lnTo>
                <a:lnTo>
                  <a:pt x="42150" y="87380"/>
                </a:lnTo>
                <a:lnTo>
                  <a:pt x="42150" y="87370"/>
                </a:lnTo>
                <a:lnTo>
                  <a:pt x="42140" y="87370"/>
                </a:lnTo>
                <a:lnTo>
                  <a:pt x="42140" y="87360"/>
                </a:lnTo>
                <a:lnTo>
                  <a:pt x="42140" y="87350"/>
                </a:lnTo>
                <a:lnTo>
                  <a:pt x="42140" y="87340"/>
                </a:lnTo>
                <a:lnTo>
                  <a:pt x="42130" y="87340"/>
                </a:lnTo>
                <a:lnTo>
                  <a:pt x="42130" y="87330"/>
                </a:lnTo>
                <a:lnTo>
                  <a:pt x="42130" y="87320"/>
                </a:lnTo>
                <a:lnTo>
                  <a:pt x="42120" y="87320"/>
                </a:lnTo>
                <a:lnTo>
                  <a:pt x="42120" y="87310"/>
                </a:lnTo>
                <a:lnTo>
                  <a:pt x="42110" y="87310"/>
                </a:lnTo>
                <a:lnTo>
                  <a:pt x="42110" y="87300"/>
                </a:lnTo>
                <a:lnTo>
                  <a:pt x="42110" y="87290"/>
                </a:lnTo>
                <a:lnTo>
                  <a:pt x="42100" y="87290"/>
                </a:lnTo>
                <a:lnTo>
                  <a:pt x="42100" y="87280"/>
                </a:lnTo>
                <a:lnTo>
                  <a:pt x="42090" y="87280"/>
                </a:lnTo>
                <a:lnTo>
                  <a:pt x="42090" y="87270"/>
                </a:lnTo>
                <a:lnTo>
                  <a:pt x="42080" y="87270"/>
                </a:lnTo>
                <a:lnTo>
                  <a:pt x="42080" y="87260"/>
                </a:lnTo>
                <a:lnTo>
                  <a:pt x="42070" y="87260"/>
                </a:lnTo>
                <a:lnTo>
                  <a:pt x="42060" y="87260"/>
                </a:lnTo>
                <a:lnTo>
                  <a:pt x="42060" y="87250"/>
                </a:lnTo>
                <a:lnTo>
                  <a:pt x="42060" y="87240"/>
                </a:lnTo>
                <a:lnTo>
                  <a:pt x="42060" y="87230"/>
                </a:lnTo>
                <a:lnTo>
                  <a:pt x="42050" y="87230"/>
                </a:lnTo>
                <a:lnTo>
                  <a:pt x="42050" y="87220"/>
                </a:lnTo>
                <a:lnTo>
                  <a:pt x="42040" y="87220"/>
                </a:lnTo>
                <a:lnTo>
                  <a:pt x="42040" y="87210"/>
                </a:lnTo>
                <a:lnTo>
                  <a:pt x="42030" y="87210"/>
                </a:lnTo>
                <a:lnTo>
                  <a:pt x="42030" y="87200"/>
                </a:lnTo>
                <a:lnTo>
                  <a:pt x="42030" y="87190"/>
                </a:lnTo>
                <a:lnTo>
                  <a:pt x="42020" y="87190"/>
                </a:lnTo>
                <a:lnTo>
                  <a:pt x="42020" y="87180"/>
                </a:lnTo>
                <a:lnTo>
                  <a:pt x="42010" y="87180"/>
                </a:lnTo>
                <a:lnTo>
                  <a:pt x="42010" y="87170"/>
                </a:lnTo>
                <a:lnTo>
                  <a:pt x="42000" y="87170"/>
                </a:lnTo>
                <a:lnTo>
                  <a:pt x="42000" y="87160"/>
                </a:lnTo>
                <a:lnTo>
                  <a:pt x="41990" y="87160"/>
                </a:lnTo>
                <a:lnTo>
                  <a:pt x="41990" y="87150"/>
                </a:lnTo>
                <a:lnTo>
                  <a:pt x="41980" y="87150"/>
                </a:lnTo>
                <a:lnTo>
                  <a:pt x="41980" y="87140"/>
                </a:lnTo>
                <a:lnTo>
                  <a:pt x="41970" y="87140"/>
                </a:lnTo>
                <a:lnTo>
                  <a:pt x="41970" y="87130"/>
                </a:lnTo>
                <a:lnTo>
                  <a:pt x="41960" y="87130"/>
                </a:lnTo>
                <a:lnTo>
                  <a:pt x="41960" y="87120"/>
                </a:lnTo>
                <a:lnTo>
                  <a:pt x="41950" y="87120"/>
                </a:lnTo>
                <a:lnTo>
                  <a:pt x="41950" y="87110"/>
                </a:lnTo>
                <a:lnTo>
                  <a:pt x="41940" y="87110"/>
                </a:lnTo>
                <a:lnTo>
                  <a:pt x="41930" y="87110"/>
                </a:lnTo>
                <a:lnTo>
                  <a:pt x="41930" y="87100"/>
                </a:lnTo>
                <a:lnTo>
                  <a:pt x="41920" y="87100"/>
                </a:lnTo>
                <a:lnTo>
                  <a:pt x="41920" y="87090"/>
                </a:lnTo>
                <a:lnTo>
                  <a:pt x="41910" y="87080"/>
                </a:lnTo>
                <a:lnTo>
                  <a:pt x="41900" y="87080"/>
                </a:lnTo>
                <a:lnTo>
                  <a:pt x="41900" y="87070"/>
                </a:lnTo>
                <a:lnTo>
                  <a:pt x="41890" y="87060"/>
                </a:lnTo>
                <a:lnTo>
                  <a:pt x="41880" y="87060"/>
                </a:lnTo>
                <a:lnTo>
                  <a:pt x="41880" y="87050"/>
                </a:lnTo>
                <a:lnTo>
                  <a:pt x="41870" y="87050"/>
                </a:lnTo>
                <a:lnTo>
                  <a:pt x="41870" y="87040"/>
                </a:lnTo>
                <a:lnTo>
                  <a:pt x="41860" y="87040"/>
                </a:lnTo>
                <a:lnTo>
                  <a:pt x="41860" y="87030"/>
                </a:lnTo>
                <a:lnTo>
                  <a:pt x="41860" y="87020"/>
                </a:lnTo>
                <a:lnTo>
                  <a:pt x="41850" y="87020"/>
                </a:lnTo>
                <a:lnTo>
                  <a:pt x="41850" y="87010"/>
                </a:lnTo>
                <a:lnTo>
                  <a:pt x="41840" y="87010"/>
                </a:lnTo>
                <a:lnTo>
                  <a:pt x="41840" y="87000"/>
                </a:lnTo>
                <a:lnTo>
                  <a:pt x="41830" y="87000"/>
                </a:lnTo>
                <a:lnTo>
                  <a:pt x="41830" y="86990"/>
                </a:lnTo>
                <a:lnTo>
                  <a:pt x="41820" y="86980"/>
                </a:lnTo>
                <a:lnTo>
                  <a:pt x="41820" y="86970"/>
                </a:lnTo>
                <a:lnTo>
                  <a:pt x="41810" y="86970"/>
                </a:lnTo>
                <a:lnTo>
                  <a:pt x="41810" y="86960"/>
                </a:lnTo>
                <a:lnTo>
                  <a:pt x="41800" y="86960"/>
                </a:lnTo>
                <a:lnTo>
                  <a:pt x="41800" y="86950"/>
                </a:lnTo>
                <a:lnTo>
                  <a:pt x="41790" y="86950"/>
                </a:lnTo>
                <a:lnTo>
                  <a:pt x="41790" y="86940"/>
                </a:lnTo>
                <a:lnTo>
                  <a:pt x="41780" y="86940"/>
                </a:lnTo>
                <a:lnTo>
                  <a:pt x="41770" y="86940"/>
                </a:lnTo>
                <a:lnTo>
                  <a:pt x="41770" y="86930"/>
                </a:lnTo>
                <a:lnTo>
                  <a:pt x="41760" y="86930"/>
                </a:lnTo>
                <a:lnTo>
                  <a:pt x="41760" y="86920"/>
                </a:lnTo>
                <a:lnTo>
                  <a:pt x="41750" y="86920"/>
                </a:lnTo>
                <a:lnTo>
                  <a:pt x="41740" y="86920"/>
                </a:lnTo>
                <a:lnTo>
                  <a:pt x="41730" y="86920"/>
                </a:lnTo>
                <a:lnTo>
                  <a:pt x="41730" y="86910"/>
                </a:lnTo>
                <a:lnTo>
                  <a:pt x="41720" y="86910"/>
                </a:lnTo>
                <a:lnTo>
                  <a:pt x="41710" y="86910"/>
                </a:lnTo>
                <a:lnTo>
                  <a:pt x="41710" y="86900"/>
                </a:lnTo>
                <a:lnTo>
                  <a:pt x="41700" y="86900"/>
                </a:lnTo>
                <a:lnTo>
                  <a:pt x="41690" y="86900"/>
                </a:lnTo>
                <a:lnTo>
                  <a:pt x="41680" y="86900"/>
                </a:lnTo>
                <a:lnTo>
                  <a:pt x="41670" y="86900"/>
                </a:lnTo>
                <a:lnTo>
                  <a:pt x="41670" y="86890"/>
                </a:lnTo>
                <a:lnTo>
                  <a:pt x="41660" y="86890"/>
                </a:lnTo>
                <a:lnTo>
                  <a:pt x="41650" y="86890"/>
                </a:lnTo>
                <a:lnTo>
                  <a:pt x="41650" y="86880"/>
                </a:lnTo>
                <a:lnTo>
                  <a:pt x="41640" y="86880"/>
                </a:lnTo>
                <a:lnTo>
                  <a:pt x="41630" y="86880"/>
                </a:lnTo>
                <a:lnTo>
                  <a:pt x="41630" y="86870"/>
                </a:lnTo>
                <a:lnTo>
                  <a:pt x="41630" y="86860"/>
                </a:lnTo>
                <a:lnTo>
                  <a:pt x="41620" y="86860"/>
                </a:lnTo>
                <a:lnTo>
                  <a:pt x="41610" y="86860"/>
                </a:lnTo>
                <a:lnTo>
                  <a:pt x="41610" y="86850"/>
                </a:lnTo>
                <a:lnTo>
                  <a:pt x="41610" y="86830"/>
                </a:lnTo>
                <a:lnTo>
                  <a:pt x="41620" y="86820"/>
                </a:lnTo>
                <a:lnTo>
                  <a:pt x="41640" y="86800"/>
                </a:lnTo>
                <a:lnTo>
                  <a:pt x="41660" y="86790"/>
                </a:lnTo>
                <a:lnTo>
                  <a:pt x="41670" y="86780"/>
                </a:lnTo>
                <a:lnTo>
                  <a:pt x="41690" y="86770"/>
                </a:lnTo>
                <a:lnTo>
                  <a:pt x="41700" y="86750"/>
                </a:lnTo>
                <a:lnTo>
                  <a:pt x="41720" y="86740"/>
                </a:lnTo>
                <a:lnTo>
                  <a:pt x="41720" y="86720"/>
                </a:lnTo>
                <a:lnTo>
                  <a:pt x="41700" y="86710"/>
                </a:lnTo>
                <a:lnTo>
                  <a:pt x="41690" y="86700"/>
                </a:lnTo>
                <a:lnTo>
                  <a:pt x="41680" y="86700"/>
                </a:lnTo>
                <a:lnTo>
                  <a:pt x="41670" y="86700"/>
                </a:lnTo>
                <a:lnTo>
                  <a:pt x="41660" y="86680"/>
                </a:lnTo>
                <a:lnTo>
                  <a:pt x="41640" y="86660"/>
                </a:lnTo>
                <a:lnTo>
                  <a:pt x="41630" y="86630"/>
                </a:lnTo>
                <a:lnTo>
                  <a:pt x="41610" y="86590"/>
                </a:lnTo>
                <a:lnTo>
                  <a:pt x="41610" y="86560"/>
                </a:lnTo>
                <a:lnTo>
                  <a:pt x="41640" y="86550"/>
                </a:lnTo>
                <a:lnTo>
                  <a:pt x="41680" y="86530"/>
                </a:lnTo>
                <a:lnTo>
                  <a:pt x="41700" y="86530"/>
                </a:lnTo>
                <a:lnTo>
                  <a:pt x="41720" y="86520"/>
                </a:lnTo>
                <a:lnTo>
                  <a:pt x="41750" y="86520"/>
                </a:lnTo>
                <a:lnTo>
                  <a:pt x="41790" y="86540"/>
                </a:lnTo>
                <a:lnTo>
                  <a:pt x="41910" y="86470"/>
                </a:lnTo>
                <a:lnTo>
                  <a:pt x="41910" y="86430"/>
                </a:lnTo>
                <a:lnTo>
                  <a:pt x="41930" y="86400"/>
                </a:lnTo>
                <a:lnTo>
                  <a:pt x="41950" y="86390"/>
                </a:lnTo>
                <a:lnTo>
                  <a:pt x="41990" y="86350"/>
                </a:lnTo>
                <a:lnTo>
                  <a:pt x="42100" y="86310"/>
                </a:lnTo>
                <a:lnTo>
                  <a:pt x="42220" y="86150"/>
                </a:lnTo>
                <a:lnTo>
                  <a:pt x="42340" y="85990"/>
                </a:lnTo>
                <a:lnTo>
                  <a:pt x="42420" y="85870"/>
                </a:lnTo>
                <a:lnTo>
                  <a:pt x="42430" y="85870"/>
                </a:lnTo>
                <a:lnTo>
                  <a:pt x="42500" y="85750"/>
                </a:lnTo>
                <a:lnTo>
                  <a:pt x="42580" y="85630"/>
                </a:lnTo>
                <a:lnTo>
                  <a:pt x="42540" y="85550"/>
                </a:lnTo>
                <a:lnTo>
                  <a:pt x="42420" y="85390"/>
                </a:lnTo>
                <a:lnTo>
                  <a:pt x="42340" y="85310"/>
                </a:lnTo>
                <a:lnTo>
                  <a:pt x="42310" y="85270"/>
                </a:lnTo>
                <a:lnTo>
                  <a:pt x="42270" y="85190"/>
                </a:lnTo>
                <a:lnTo>
                  <a:pt x="42230" y="85110"/>
                </a:lnTo>
                <a:lnTo>
                  <a:pt x="42270" y="85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