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Anse Aux Pins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Anse Aux Pin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080" y="85240"/>
                </a:moveTo>
                <a:lnTo>
                  <a:pt x="46080" y="85250"/>
                </a:lnTo>
                <a:lnTo>
                  <a:pt x="46080" y="85260"/>
                </a:lnTo>
                <a:lnTo>
                  <a:pt x="46070" y="85260"/>
                </a:lnTo>
                <a:lnTo>
                  <a:pt x="46070" y="85270"/>
                </a:lnTo>
                <a:lnTo>
                  <a:pt x="46070" y="85280"/>
                </a:lnTo>
                <a:lnTo>
                  <a:pt x="46070" y="85290"/>
                </a:lnTo>
                <a:lnTo>
                  <a:pt x="46060" y="85290"/>
                </a:lnTo>
                <a:lnTo>
                  <a:pt x="46060" y="85300"/>
                </a:lnTo>
                <a:lnTo>
                  <a:pt x="46060" y="85310"/>
                </a:lnTo>
                <a:lnTo>
                  <a:pt x="46050" y="85310"/>
                </a:lnTo>
                <a:lnTo>
                  <a:pt x="46050" y="85320"/>
                </a:lnTo>
                <a:lnTo>
                  <a:pt x="46040" y="85320"/>
                </a:lnTo>
                <a:lnTo>
                  <a:pt x="46050" y="85320"/>
                </a:lnTo>
                <a:lnTo>
                  <a:pt x="46050" y="85330"/>
                </a:lnTo>
                <a:lnTo>
                  <a:pt x="46040" y="85330"/>
                </a:lnTo>
                <a:lnTo>
                  <a:pt x="46040" y="85340"/>
                </a:lnTo>
                <a:lnTo>
                  <a:pt x="46040" y="85330"/>
                </a:lnTo>
                <a:lnTo>
                  <a:pt x="46040" y="85340"/>
                </a:lnTo>
                <a:lnTo>
                  <a:pt x="46040" y="85350"/>
                </a:lnTo>
                <a:lnTo>
                  <a:pt x="46040" y="85360"/>
                </a:lnTo>
                <a:lnTo>
                  <a:pt x="46040" y="85370"/>
                </a:lnTo>
                <a:lnTo>
                  <a:pt x="46040" y="85380"/>
                </a:lnTo>
                <a:lnTo>
                  <a:pt x="46040" y="85390"/>
                </a:lnTo>
                <a:lnTo>
                  <a:pt x="46030" y="85390"/>
                </a:lnTo>
                <a:lnTo>
                  <a:pt x="46040" y="85400"/>
                </a:lnTo>
                <a:lnTo>
                  <a:pt x="46040" y="85410"/>
                </a:lnTo>
                <a:lnTo>
                  <a:pt x="46040" y="85420"/>
                </a:lnTo>
                <a:lnTo>
                  <a:pt x="46040" y="85430"/>
                </a:lnTo>
                <a:lnTo>
                  <a:pt x="46030" y="85430"/>
                </a:lnTo>
                <a:lnTo>
                  <a:pt x="46030" y="85440"/>
                </a:lnTo>
                <a:lnTo>
                  <a:pt x="46030" y="85450"/>
                </a:lnTo>
                <a:lnTo>
                  <a:pt x="46030" y="85460"/>
                </a:lnTo>
                <a:lnTo>
                  <a:pt x="46020" y="85460"/>
                </a:lnTo>
                <a:lnTo>
                  <a:pt x="46020" y="85470"/>
                </a:lnTo>
                <a:lnTo>
                  <a:pt x="46020" y="85480"/>
                </a:lnTo>
                <a:lnTo>
                  <a:pt x="46010" y="85480"/>
                </a:lnTo>
                <a:lnTo>
                  <a:pt x="46010" y="85490"/>
                </a:lnTo>
                <a:lnTo>
                  <a:pt x="46010" y="85500"/>
                </a:lnTo>
                <a:lnTo>
                  <a:pt x="46010" y="85510"/>
                </a:lnTo>
                <a:lnTo>
                  <a:pt x="46010" y="85520"/>
                </a:lnTo>
                <a:lnTo>
                  <a:pt x="46010" y="85530"/>
                </a:lnTo>
                <a:lnTo>
                  <a:pt x="46020" y="85530"/>
                </a:lnTo>
                <a:lnTo>
                  <a:pt x="46020" y="85540"/>
                </a:lnTo>
                <a:lnTo>
                  <a:pt x="46010" y="85560"/>
                </a:lnTo>
                <a:lnTo>
                  <a:pt x="46000" y="85560"/>
                </a:lnTo>
                <a:lnTo>
                  <a:pt x="46000" y="85570"/>
                </a:lnTo>
                <a:lnTo>
                  <a:pt x="46000" y="85580"/>
                </a:lnTo>
                <a:lnTo>
                  <a:pt x="45990" y="85590"/>
                </a:lnTo>
                <a:lnTo>
                  <a:pt x="45990" y="85600"/>
                </a:lnTo>
                <a:lnTo>
                  <a:pt x="45980" y="85600"/>
                </a:lnTo>
                <a:lnTo>
                  <a:pt x="45980" y="85610"/>
                </a:lnTo>
                <a:lnTo>
                  <a:pt x="45980" y="85620"/>
                </a:lnTo>
                <a:lnTo>
                  <a:pt x="45980" y="85630"/>
                </a:lnTo>
                <a:lnTo>
                  <a:pt x="45970" y="85630"/>
                </a:lnTo>
                <a:lnTo>
                  <a:pt x="45970" y="85640"/>
                </a:lnTo>
                <a:lnTo>
                  <a:pt x="45970" y="85650"/>
                </a:lnTo>
                <a:lnTo>
                  <a:pt x="45960" y="85650"/>
                </a:lnTo>
                <a:lnTo>
                  <a:pt x="45960" y="85660"/>
                </a:lnTo>
                <a:lnTo>
                  <a:pt x="45960" y="85670"/>
                </a:lnTo>
                <a:lnTo>
                  <a:pt x="45960" y="85680"/>
                </a:lnTo>
                <a:lnTo>
                  <a:pt x="45950" y="85680"/>
                </a:lnTo>
                <a:lnTo>
                  <a:pt x="45950" y="85690"/>
                </a:lnTo>
                <a:lnTo>
                  <a:pt x="45940" y="85690"/>
                </a:lnTo>
                <a:lnTo>
                  <a:pt x="45940" y="85700"/>
                </a:lnTo>
                <a:lnTo>
                  <a:pt x="45940" y="85710"/>
                </a:lnTo>
                <a:lnTo>
                  <a:pt x="45930" y="85710"/>
                </a:lnTo>
                <a:lnTo>
                  <a:pt x="45930" y="85720"/>
                </a:lnTo>
                <a:lnTo>
                  <a:pt x="45920" y="85720"/>
                </a:lnTo>
                <a:lnTo>
                  <a:pt x="45920" y="85730"/>
                </a:lnTo>
                <a:lnTo>
                  <a:pt x="45920" y="85740"/>
                </a:lnTo>
                <a:lnTo>
                  <a:pt x="45910" y="85760"/>
                </a:lnTo>
                <a:lnTo>
                  <a:pt x="45900" y="85770"/>
                </a:lnTo>
                <a:lnTo>
                  <a:pt x="45890" y="85780"/>
                </a:lnTo>
                <a:lnTo>
                  <a:pt x="45880" y="85790"/>
                </a:lnTo>
                <a:lnTo>
                  <a:pt x="45870" y="85790"/>
                </a:lnTo>
                <a:lnTo>
                  <a:pt x="45870" y="85780"/>
                </a:lnTo>
                <a:lnTo>
                  <a:pt x="45870" y="85790"/>
                </a:lnTo>
                <a:lnTo>
                  <a:pt x="45860" y="85790"/>
                </a:lnTo>
                <a:lnTo>
                  <a:pt x="45860" y="85800"/>
                </a:lnTo>
                <a:lnTo>
                  <a:pt x="45850" y="85800"/>
                </a:lnTo>
                <a:lnTo>
                  <a:pt x="45860" y="85800"/>
                </a:lnTo>
                <a:lnTo>
                  <a:pt x="45850" y="85800"/>
                </a:lnTo>
                <a:lnTo>
                  <a:pt x="45850" y="85810"/>
                </a:lnTo>
                <a:lnTo>
                  <a:pt x="45840" y="85810"/>
                </a:lnTo>
                <a:lnTo>
                  <a:pt x="45830" y="85810"/>
                </a:lnTo>
                <a:lnTo>
                  <a:pt x="45830" y="85820"/>
                </a:lnTo>
                <a:lnTo>
                  <a:pt x="45830" y="85830"/>
                </a:lnTo>
                <a:lnTo>
                  <a:pt x="45820" y="85830"/>
                </a:lnTo>
                <a:lnTo>
                  <a:pt x="45820" y="85840"/>
                </a:lnTo>
                <a:lnTo>
                  <a:pt x="45810" y="85850"/>
                </a:lnTo>
                <a:lnTo>
                  <a:pt x="45810" y="85860"/>
                </a:lnTo>
                <a:lnTo>
                  <a:pt x="45810" y="85870"/>
                </a:lnTo>
                <a:lnTo>
                  <a:pt x="45800" y="85870"/>
                </a:lnTo>
                <a:lnTo>
                  <a:pt x="45800" y="85890"/>
                </a:lnTo>
                <a:lnTo>
                  <a:pt x="45790" y="85900"/>
                </a:lnTo>
                <a:lnTo>
                  <a:pt x="45790" y="85910"/>
                </a:lnTo>
                <a:lnTo>
                  <a:pt x="45780" y="85920"/>
                </a:lnTo>
                <a:lnTo>
                  <a:pt x="45770" y="85930"/>
                </a:lnTo>
                <a:lnTo>
                  <a:pt x="45760" y="85960"/>
                </a:lnTo>
                <a:lnTo>
                  <a:pt x="45750" y="85970"/>
                </a:lnTo>
                <a:lnTo>
                  <a:pt x="45750" y="85980"/>
                </a:lnTo>
                <a:lnTo>
                  <a:pt x="45740" y="85980"/>
                </a:lnTo>
                <a:lnTo>
                  <a:pt x="45730" y="85980"/>
                </a:lnTo>
                <a:lnTo>
                  <a:pt x="45720" y="85970"/>
                </a:lnTo>
                <a:lnTo>
                  <a:pt x="45710" y="85970"/>
                </a:lnTo>
                <a:lnTo>
                  <a:pt x="45700" y="85970"/>
                </a:lnTo>
                <a:lnTo>
                  <a:pt x="45680" y="85970"/>
                </a:lnTo>
                <a:lnTo>
                  <a:pt x="45670" y="85970"/>
                </a:lnTo>
                <a:lnTo>
                  <a:pt x="45660" y="85970"/>
                </a:lnTo>
                <a:lnTo>
                  <a:pt x="45660" y="85980"/>
                </a:lnTo>
                <a:lnTo>
                  <a:pt x="45650" y="85980"/>
                </a:lnTo>
                <a:lnTo>
                  <a:pt x="45670" y="85980"/>
                </a:lnTo>
                <a:lnTo>
                  <a:pt x="45680" y="85980"/>
                </a:lnTo>
                <a:lnTo>
                  <a:pt x="45680" y="85970"/>
                </a:lnTo>
                <a:lnTo>
                  <a:pt x="45690" y="85970"/>
                </a:lnTo>
                <a:lnTo>
                  <a:pt x="45700" y="85980"/>
                </a:lnTo>
                <a:lnTo>
                  <a:pt x="45710" y="85980"/>
                </a:lnTo>
                <a:lnTo>
                  <a:pt x="45720" y="85980"/>
                </a:lnTo>
                <a:lnTo>
                  <a:pt x="45730" y="85980"/>
                </a:lnTo>
                <a:lnTo>
                  <a:pt x="45740" y="85980"/>
                </a:lnTo>
                <a:lnTo>
                  <a:pt x="45740" y="85990"/>
                </a:lnTo>
                <a:lnTo>
                  <a:pt x="45740" y="86000"/>
                </a:lnTo>
                <a:lnTo>
                  <a:pt x="45740" y="86010"/>
                </a:lnTo>
                <a:lnTo>
                  <a:pt x="45730" y="86010"/>
                </a:lnTo>
                <a:lnTo>
                  <a:pt x="45730" y="86020"/>
                </a:lnTo>
                <a:lnTo>
                  <a:pt x="45720" y="86010"/>
                </a:lnTo>
                <a:lnTo>
                  <a:pt x="45720" y="86020"/>
                </a:lnTo>
                <a:lnTo>
                  <a:pt x="45710" y="86030"/>
                </a:lnTo>
                <a:lnTo>
                  <a:pt x="45710" y="86040"/>
                </a:lnTo>
                <a:lnTo>
                  <a:pt x="45700" y="86050"/>
                </a:lnTo>
                <a:lnTo>
                  <a:pt x="45680" y="86040"/>
                </a:lnTo>
                <a:lnTo>
                  <a:pt x="45670" y="86040"/>
                </a:lnTo>
                <a:lnTo>
                  <a:pt x="45670" y="86050"/>
                </a:lnTo>
                <a:lnTo>
                  <a:pt x="45670" y="86060"/>
                </a:lnTo>
                <a:lnTo>
                  <a:pt x="45660" y="86060"/>
                </a:lnTo>
                <a:lnTo>
                  <a:pt x="45660" y="86070"/>
                </a:lnTo>
                <a:lnTo>
                  <a:pt x="45660" y="86080"/>
                </a:lnTo>
                <a:lnTo>
                  <a:pt x="45650" y="86080"/>
                </a:lnTo>
                <a:lnTo>
                  <a:pt x="45650" y="86090"/>
                </a:lnTo>
                <a:lnTo>
                  <a:pt x="45650" y="86100"/>
                </a:lnTo>
                <a:lnTo>
                  <a:pt x="45640" y="86100"/>
                </a:lnTo>
                <a:lnTo>
                  <a:pt x="45640" y="86110"/>
                </a:lnTo>
                <a:lnTo>
                  <a:pt x="45640" y="86120"/>
                </a:lnTo>
                <a:lnTo>
                  <a:pt x="45630" y="86120"/>
                </a:lnTo>
                <a:lnTo>
                  <a:pt x="45630" y="86130"/>
                </a:lnTo>
                <a:lnTo>
                  <a:pt x="45630" y="86140"/>
                </a:lnTo>
                <a:lnTo>
                  <a:pt x="45620" y="86140"/>
                </a:lnTo>
                <a:lnTo>
                  <a:pt x="45620" y="86150"/>
                </a:lnTo>
                <a:lnTo>
                  <a:pt x="45620" y="86160"/>
                </a:lnTo>
                <a:lnTo>
                  <a:pt x="45610" y="86160"/>
                </a:lnTo>
                <a:lnTo>
                  <a:pt x="45610" y="86170"/>
                </a:lnTo>
                <a:lnTo>
                  <a:pt x="45610" y="86180"/>
                </a:lnTo>
                <a:lnTo>
                  <a:pt x="45610" y="86190"/>
                </a:lnTo>
                <a:lnTo>
                  <a:pt x="45600" y="86190"/>
                </a:lnTo>
                <a:lnTo>
                  <a:pt x="45610" y="86190"/>
                </a:lnTo>
                <a:lnTo>
                  <a:pt x="45610" y="86200"/>
                </a:lnTo>
                <a:lnTo>
                  <a:pt x="45600" y="86200"/>
                </a:lnTo>
                <a:lnTo>
                  <a:pt x="45600" y="86210"/>
                </a:lnTo>
                <a:lnTo>
                  <a:pt x="45590" y="86210"/>
                </a:lnTo>
                <a:lnTo>
                  <a:pt x="45570" y="86200"/>
                </a:lnTo>
                <a:lnTo>
                  <a:pt x="45550" y="86200"/>
                </a:lnTo>
                <a:lnTo>
                  <a:pt x="45540" y="86190"/>
                </a:lnTo>
                <a:lnTo>
                  <a:pt x="45520" y="86190"/>
                </a:lnTo>
                <a:lnTo>
                  <a:pt x="45500" y="86180"/>
                </a:lnTo>
                <a:lnTo>
                  <a:pt x="45480" y="86170"/>
                </a:lnTo>
                <a:lnTo>
                  <a:pt x="45460" y="86160"/>
                </a:lnTo>
                <a:lnTo>
                  <a:pt x="45440" y="86160"/>
                </a:lnTo>
                <a:lnTo>
                  <a:pt x="45420" y="86150"/>
                </a:lnTo>
                <a:lnTo>
                  <a:pt x="45400" y="86140"/>
                </a:lnTo>
                <a:lnTo>
                  <a:pt x="45390" y="86140"/>
                </a:lnTo>
                <a:lnTo>
                  <a:pt x="45370" y="86140"/>
                </a:lnTo>
                <a:lnTo>
                  <a:pt x="45340" y="86130"/>
                </a:lnTo>
                <a:lnTo>
                  <a:pt x="45290" y="86120"/>
                </a:lnTo>
                <a:lnTo>
                  <a:pt x="45280" y="86130"/>
                </a:lnTo>
                <a:lnTo>
                  <a:pt x="45270" y="86130"/>
                </a:lnTo>
                <a:lnTo>
                  <a:pt x="45250" y="86120"/>
                </a:lnTo>
                <a:lnTo>
                  <a:pt x="45240" y="86120"/>
                </a:lnTo>
                <a:lnTo>
                  <a:pt x="45220" y="86120"/>
                </a:lnTo>
                <a:lnTo>
                  <a:pt x="45200" y="86120"/>
                </a:lnTo>
                <a:lnTo>
                  <a:pt x="45190" y="86110"/>
                </a:lnTo>
                <a:lnTo>
                  <a:pt x="45190" y="86100"/>
                </a:lnTo>
                <a:lnTo>
                  <a:pt x="45180" y="86100"/>
                </a:lnTo>
                <a:lnTo>
                  <a:pt x="45200" y="86080"/>
                </a:lnTo>
                <a:lnTo>
                  <a:pt x="45210" y="86070"/>
                </a:lnTo>
                <a:lnTo>
                  <a:pt x="45220" y="86060"/>
                </a:lnTo>
                <a:lnTo>
                  <a:pt x="45220" y="86050"/>
                </a:lnTo>
                <a:lnTo>
                  <a:pt x="45230" y="86040"/>
                </a:lnTo>
                <a:lnTo>
                  <a:pt x="45230" y="86030"/>
                </a:lnTo>
                <a:lnTo>
                  <a:pt x="45230" y="86010"/>
                </a:lnTo>
                <a:lnTo>
                  <a:pt x="45230" y="86000"/>
                </a:lnTo>
                <a:lnTo>
                  <a:pt x="45220" y="85990"/>
                </a:lnTo>
                <a:lnTo>
                  <a:pt x="45200" y="85980"/>
                </a:lnTo>
                <a:lnTo>
                  <a:pt x="45190" y="85980"/>
                </a:lnTo>
                <a:lnTo>
                  <a:pt x="45180" y="85970"/>
                </a:lnTo>
                <a:lnTo>
                  <a:pt x="45160" y="85960"/>
                </a:lnTo>
                <a:lnTo>
                  <a:pt x="45140" y="85950"/>
                </a:lnTo>
                <a:lnTo>
                  <a:pt x="45130" y="85940"/>
                </a:lnTo>
                <a:lnTo>
                  <a:pt x="45120" y="85930"/>
                </a:lnTo>
                <a:lnTo>
                  <a:pt x="45110" y="85920"/>
                </a:lnTo>
                <a:lnTo>
                  <a:pt x="45100" y="85910"/>
                </a:lnTo>
                <a:lnTo>
                  <a:pt x="45090" y="85910"/>
                </a:lnTo>
                <a:lnTo>
                  <a:pt x="45070" y="85910"/>
                </a:lnTo>
                <a:lnTo>
                  <a:pt x="45050" y="85910"/>
                </a:lnTo>
                <a:lnTo>
                  <a:pt x="45040" y="85910"/>
                </a:lnTo>
                <a:lnTo>
                  <a:pt x="45010" y="85910"/>
                </a:lnTo>
                <a:lnTo>
                  <a:pt x="44970" y="85910"/>
                </a:lnTo>
                <a:lnTo>
                  <a:pt x="44940" y="85910"/>
                </a:lnTo>
                <a:lnTo>
                  <a:pt x="44910" y="85890"/>
                </a:lnTo>
                <a:lnTo>
                  <a:pt x="44890" y="85890"/>
                </a:lnTo>
                <a:lnTo>
                  <a:pt x="44850" y="85880"/>
                </a:lnTo>
                <a:lnTo>
                  <a:pt x="44800" y="85870"/>
                </a:lnTo>
                <a:lnTo>
                  <a:pt x="44780" y="85860"/>
                </a:lnTo>
                <a:lnTo>
                  <a:pt x="44770" y="85860"/>
                </a:lnTo>
                <a:lnTo>
                  <a:pt x="44740" y="85860"/>
                </a:lnTo>
                <a:lnTo>
                  <a:pt x="44740" y="85870"/>
                </a:lnTo>
                <a:lnTo>
                  <a:pt x="44650" y="85840"/>
                </a:lnTo>
                <a:lnTo>
                  <a:pt x="44580" y="85870"/>
                </a:lnTo>
                <a:lnTo>
                  <a:pt x="44560" y="85860"/>
                </a:lnTo>
                <a:lnTo>
                  <a:pt x="44540" y="85850"/>
                </a:lnTo>
                <a:lnTo>
                  <a:pt x="44500" y="85860"/>
                </a:lnTo>
                <a:lnTo>
                  <a:pt x="44480" y="85860"/>
                </a:lnTo>
                <a:lnTo>
                  <a:pt x="44470" y="85850"/>
                </a:lnTo>
                <a:lnTo>
                  <a:pt x="44450" y="85840"/>
                </a:lnTo>
                <a:lnTo>
                  <a:pt x="44420" y="85830"/>
                </a:lnTo>
                <a:lnTo>
                  <a:pt x="44400" y="85820"/>
                </a:lnTo>
                <a:lnTo>
                  <a:pt x="44390" y="85810"/>
                </a:lnTo>
                <a:lnTo>
                  <a:pt x="44380" y="85800"/>
                </a:lnTo>
                <a:lnTo>
                  <a:pt x="44370" y="85800"/>
                </a:lnTo>
                <a:lnTo>
                  <a:pt x="44350" y="85800"/>
                </a:lnTo>
                <a:lnTo>
                  <a:pt x="44320" y="85800"/>
                </a:lnTo>
                <a:lnTo>
                  <a:pt x="44280" y="85800"/>
                </a:lnTo>
                <a:lnTo>
                  <a:pt x="44250" y="85790"/>
                </a:lnTo>
                <a:lnTo>
                  <a:pt x="44230" y="85750"/>
                </a:lnTo>
                <a:lnTo>
                  <a:pt x="44200" y="85750"/>
                </a:lnTo>
                <a:lnTo>
                  <a:pt x="44180" y="85740"/>
                </a:lnTo>
                <a:lnTo>
                  <a:pt x="44140" y="85730"/>
                </a:lnTo>
                <a:lnTo>
                  <a:pt x="44120" y="85720"/>
                </a:lnTo>
                <a:lnTo>
                  <a:pt x="44100" y="85710"/>
                </a:lnTo>
                <a:lnTo>
                  <a:pt x="44080" y="85710"/>
                </a:lnTo>
                <a:lnTo>
                  <a:pt x="44070" y="85710"/>
                </a:lnTo>
                <a:lnTo>
                  <a:pt x="44050" y="85710"/>
                </a:lnTo>
                <a:lnTo>
                  <a:pt x="44040" y="85710"/>
                </a:lnTo>
                <a:lnTo>
                  <a:pt x="44010" y="85710"/>
                </a:lnTo>
                <a:lnTo>
                  <a:pt x="43970" y="85650"/>
                </a:lnTo>
                <a:lnTo>
                  <a:pt x="43930" y="85620"/>
                </a:lnTo>
                <a:lnTo>
                  <a:pt x="43910" y="85610"/>
                </a:lnTo>
                <a:lnTo>
                  <a:pt x="43880" y="85580"/>
                </a:lnTo>
                <a:lnTo>
                  <a:pt x="43920" y="85500"/>
                </a:lnTo>
                <a:lnTo>
                  <a:pt x="43980" y="85470"/>
                </a:lnTo>
                <a:lnTo>
                  <a:pt x="44050" y="85410"/>
                </a:lnTo>
                <a:lnTo>
                  <a:pt x="44080" y="85360"/>
                </a:lnTo>
                <a:lnTo>
                  <a:pt x="44100" y="85320"/>
                </a:lnTo>
                <a:lnTo>
                  <a:pt x="44140" y="85270"/>
                </a:lnTo>
                <a:lnTo>
                  <a:pt x="45010" y="85180"/>
                </a:lnTo>
                <a:lnTo>
                  <a:pt x="45030" y="85180"/>
                </a:lnTo>
                <a:lnTo>
                  <a:pt x="45040" y="85170"/>
                </a:lnTo>
                <a:lnTo>
                  <a:pt x="45060" y="85170"/>
                </a:lnTo>
                <a:lnTo>
                  <a:pt x="45080" y="85170"/>
                </a:lnTo>
                <a:lnTo>
                  <a:pt x="45110" y="85170"/>
                </a:lnTo>
                <a:lnTo>
                  <a:pt x="45140" y="85170"/>
                </a:lnTo>
                <a:lnTo>
                  <a:pt x="45150" y="85170"/>
                </a:lnTo>
                <a:lnTo>
                  <a:pt x="45270" y="85180"/>
                </a:lnTo>
                <a:lnTo>
                  <a:pt x="45340" y="85150"/>
                </a:lnTo>
                <a:lnTo>
                  <a:pt x="45360" y="85180"/>
                </a:lnTo>
                <a:lnTo>
                  <a:pt x="45370" y="85200"/>
                </a:lnTo>
                <a:lnTo>
                  <a:pt x="45410" y="85230"/>
                </a:lnTo>
                <a:lnTo>
                  <a:pt x="45420" y="85240"/>
                </a:lnTo>
                <a:lnTo>
                  <a:pt x="45430" y="85250"/>
                </a:lnTo>
                <a:lnTo>
                  <a:pt x="45550" y="85290"/>
                </a:lnTo>
                <a:lnTo>
                  <a:pt x="45600" y="85300"/>
                </a:lnTo>
                <a:lnTo>
                  <a:pt x="45640" y="85290"/>
                </a:lnTo>
                <a:lnTo>
                  <a:pt x="45670" y="85300"/>
                </a:lnTo>
                <a:lnTo>
                  <a:pt x="45690" y="85290"/>
                </a:lnTo>
                <a:lnTo>
                  <a:pt x="45720" y="85260"/>
                </a:lnTo>
                <a:lnTo>
                  <a:pt x="45770" y="85250"/>
                </a:lnTo>
                <a:lnTo>
                  <a:pt x="45800" y="85220"/>
                </a:lnTo>
                <a:lnTo>
                  <a:pt x="45830" y="85210"/>
                </a:lnTo>
                <a:lnTo>
                  <a:pt x="45850" y="85210"/>
                </a:lnTo>
                <a:lnTo>
                  <a:pt x="45880" y="85210"/>
                </a:lnTo>
                <a:lnTo>
                  <a:pt x="45930" y="85230"/>
                </a:lnTo>
                <a:lnTo>
                  <a:pt x="45980" y="85230"/>
                </a:lnTo>
                <a:lnTo>
                  <a:pt x="45990" y="85210"/>
                </a:lnTo>
                <a:lnTo>
                  <a:pt x="46010" y="85210"/>
                </a:lnTo>
                <a:lnTo>
                  <a:pt x="46010" y="85200"/>
                </a:lnTo>
                <a:lnTo>
                  <a:pt x="46020" y="85210"/>
                </a:lnTo>
                <a:lnTo>
                  <a:pt x="46070" y="85230"/>
                </a:lnTo>
                <a:lnTo>
                  <a:pt x="46080" y="85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