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Seychelles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La Dig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40" y="56430"/>
                </a:moveTo>
                <a:lnTo>
                  <a:pt x="71370" y="56440"/>
                </a:lnTo>
                <a:lnTo>
                  <a:pt x="71390" y="56420"/>
                </a:lnTo>
                <a:lnTo>
                  <a:pt x="71410" y="56420"/>
                </a:lnTo>
                <a:lnTo>
                  <a:pt x="71420" y="56440"/>
                </a:lnTo>
                <a:lnTo>
                  <a:pt x="71430" y="56460"/>
                </a:lnTo>
                <a:lnTo>
                  <a:pt x="71450" y="56470"/>
                </a:lnTo>
                <a:lnTo>
                  <a:pt x="71480" y="56490"/>
                </a:lnTo>
                <a:lnTo>
                  <a:pt x="71510" y="56510"/>
                </a:lnTo>
                <a:lnTo>
                  <a:pt x="71520" y="56530"/>
                </a:lnTo>
                <a:lnTo>
                  <a:pt x="71570" y="56560"/>
                </a:lnTo>
                <a:lnTo>
                  <a:pt x="71590" y="56570"/>
                </a:lnTo>
                <a:lnTo>
                  <a:pt x="71630" y="56600"/>
                </a:lnTo>
                <a:lnTo>
                  <a:pt x="71650" y="56620"/>
                </a:lnTo>
                <a:lnTo>
                  <a:pt x="71670" y="56640"/>
                </a:lnTo>
                <a:lnTo>
                  <a:pt x="71710" y="56670"/>
                </a:lnTo>
                <a:lnTo>
                  <a:pt x="71730" y="56700"/>
                </a:lnTo>
                <a:lnTo>
                  <a:pt x="71760" y="56730"/>
                </a:lnTo>
                <a:lnTo>
                  <a:pt x="71790" y="56740"/>
                </a:lnTo>
                <a:lnTo>
                  <a:pt x="71830" y="56770"/>
                </a:lnTo>
                <a:lnTo>
                  <a:pt x="71830" y="56780"/>
                </a:lnTo>
                <a:lnTo>
                  <a:pt x="71850" y="56800"/>
                </a:lnTo>
                <a:lnTo>
                  <a:pt x="71880" y="56820"/>
                </a:lnTo>
                <a:lnTo>
                  <a:pt x="71900" y="56840"/>
                </a:lnTo>
                <a:lnTo>
                  <a:pt x="71910" y="56860"/>
                </a:lnTo>
                <a:lnTo>
                  <a:pt x="71930" y="56880"/>
                </a:lnTo>
                <a:lnTo>
                  <a:pt x="71950" y="56890"/>
                </a:lnTo>
                <a:lnTo>
                  <a:pt x="71970" y="56900"/>
                </a:lnTo>
                <a:lnTo>
                  <a:pt x="71990" y="56910"/>
                </a:lnTo>
                <a:lnTo>
                  <a:pt x="72010" y="56920"/>
                </a:lnTo>
                <a:lnTo>
                  <a:pt x="72040" y="56930"/>
                </a:lnTo>
                <a:lnTo>
                  <a:pt x="72050" y="56930"/>
                </a:lnTo>
                <a:lnTo>
                  <a:pt x="72070" y="56940"/>
                </a:lnTo>
                <a:lnTo>
                  <a:pt x="72090" y="56940"/>
                </a:lnTo>
                <a:lnTo>
                  <a:pt x="72120" y="56960"/>
                </a:lnTo>
                <a:lnTo>
                  <a:pt x="72150" y="56990"/>
                </a:lnTo>
                <a:lnTo>
                  <a:pt x="72170" y="57020"/>
                </a:lnTo>
                <a:lnTo>
                  <a:pt x="72160" y="57040"/>
                </a:lnTo>
                <a:lnTo>
                  <a:pt x="72170" y="57060"/>
                </a:lnTo>
                <a:lnTo>
                  <a:pt x="72180" y="57080"/>
                </a:lnTo>
                <a:lnTo>
                  <a:pt x="72190" y="57090"/>
                </a:lnTo>
                <a:lnTo>
                  <a:pt x="72210" y="57110"/>
                </a:lnTo>
                <a:lnTo>
                  <a:pt x="72220" y="57130"/>
                </a:lnTo>
                <a:lnTo>
                  <a:pt x="72240" y="57170"/>
                </a:lnTo>
                <a:lnTo>
                  <a:pt x="72240" y="57190"/>
                </a:lnTo>
                <a:lnTo>
                  <a:pt x="72240" y="57210"/>
                </a:lnTo>
                <a:lnTo>
                  <a:pt x="72260" y="57240"/>
                </a:lnTo>
                <a:lnTo>
                  <a:pt x="72270" y="57260"/>
                </a:lnTo>
                <a:lnTo>
                  <a:pt x="72270" y="57290"/>
                </a:lnTo>
                <a:lnTo>
                  <a:pt x="72290" y="57310"/>
                </a:lnTo>
                <a:lnTo>
                  <a:pt x="72310" y="57340"/>
                </a:lnTo>
                <a:lnTo>
                  <a:pt x="72330" y="57350"/>
                </a:lnTo>
                <a:lnTo>
                  <a:pt x="72350" y="57380"/>
                </a:lnTo>
                <a:lnTo>
                  <a:pt x="72370" y="57400"/>
                </a:lnTo>
                <a:lnTo>
                  <a:pt x="72390" y="57420"/>
                </a:lnTo>
                <a:lnTo>
                  <a:pt x="72420" y="57440"/>
                </a:lnTo>
                <a:lnTo>
                  <a:pt x="72430" y="57470"/>
                </a:lnTo>
                <a:lnTo>
                  <a:pt x="72430" y="57480"/>
                </a:lnTo>
                <a:lnTo>
                  <a:pt x="72450" y="57510"/>
                </a:lnTo>
                <a:lnTo>
                  <a:pt x="72450" y="57520"/>
                </a:lnTo>
                <a:lnTo>
                  <a:pt x="72450" y="57540"/>
                </a:lnTo>
                <a:lnTo>
                  <a:pt x="72470" y="57560"/>
                </a:lnTo>
                <a:lnTo>
                  <a:pt x="72470" y="57580"/>
                </a:lnTo>
                <a:lnTo>
                  <a:pt x="72480" y="57600"/>
                </a:lnTo>
                <a:lnTo>
                  <a:pt x="72480" y="57630"/>
                </a:lnTo>
                <a:lnTo>
                  <a:pt x="72490" y="57640"/>
                </a:lnTo>
                <a:lnTo>
                  <a:pt x="72510" y="57660"/>
                </a:lnTo>
                <a:lnTo>
                  <a:pt x="72520" y="57670"/>
                </a:lnTo>
                <a:lnTo>
                  <a:pt x="72550" y="57690"/>
                </a:lnTo>
                <a:lnTo>
                  <a:pt x="72580" y="57720"/>
                </a:lnTo>
                <a:lnTo>
                  <a:pt x="72560" y="57780"/>
                </a:lnTo>
                <a:lnTo>
                  <a:pt x="72580" y="57800"/>
                </a:lnTo>
                <a:lnTo>
                  <a:pt x="72600" y="57830"/>
                </a:lnTo>
                <a:lnTo>
                  <a:pt x="72620" y="57880"/>
                </a:lnTo>
                <a:lnTo>
                  <a:pt x="72630" y="57910"/>
                </a:lnTo>
                <a:lnTo>
                  <a:pt x="72640" y="57950"/>
                </a:lnTo>
                <a:lnTo>
                  <a:pt x="72650" y="57980"/>
                </a:lnTo>
                <a:lnTo>
                  <a:pt x="72660" y="58030"/>
                </a:lnTo>
                <a:lnTo>
                  <a:pt x="72680" y="58040"/>
                </a:lnTo>
                <a:lnTo>
                  <a:pt x="72700" y="58060"/>
                </a:lnTo>
                <a:lnTo>
                  <a:pt x="72720" y="58100"/>
                </a:lnTo>
                <a:lnTo>
                  <a:pt x="72750" y="58130"/>
                </a:lnTo>
                <a:lnTo>
                  <a:pt x="72780" y="58180"/>
                </a:lnTo>
                <a:lnTo>
                  <a:pt x="72800" y="58210"/>
                </a:lnTo>
                <a:lnTo>
                  <a:pt x="72820" y="58240"/>
                </a:lnTo>
                <a:lnTo>
                  <a:pt x="72820" y="58260"/>
                </a:lnTo>
                <a:lnTo>
                  <a:pt x="72850" y="58270"/>
                </a:lnTo>
                <a:lnTo>
                  <a:pt x="72850" y="58310"/>
                </a:lnTo>
                <a:lnTo>
                  <a:pt x="72870" y="58340"/>
                </a:lnTo>
                <a:lnTo>
                  <a:pt x="72910" y="58360"/>
                </a:lnTo>
                <a:lnTo>
                  <a:pt x="72950" y="58390"/>
                </a:lnTo>
                <a:lnTo>
                  <a:pt x="73000" y="58430"/>
                </a:lnTo>
                <a:lnTo>
                  <a:pt x="73020" y="58440"/>
                </a:lnTo>
                <a:lnTo>
                  <a:pt x="73040" y="58430"/>
                </a:lnTo>
                <a:lnTo>
                  <a:pt x="73050" y="58400"/>
                </a:lnTo>
                <a:lnTo>
                  <a:pt x="73090" y="58430"/>
                </a:lnTo>
                <a:lnTo>
                  <a:pt x="73120" y="58470"/>
                </a:lnTo>
                <a:lnTo>
                  <a:pt x="73140" y="58510"/>
                </a:lnTo>
                <a:lnTo>
                  <a:pt x="73170" y="58540"/>
                </a:lnTo>
                <a:lnTo>
                  <a:pt x="73180" y="58560"/>
                </a:lnTo>
                <a:lnTo>
                  <a:pt x="73200" y="58580"/>
                </a:lnTo>
                <a:lnTo>
                  <a:pt x="73210" y="58610"/>
                </a:lnTo>
                <a:lnTo>
                  <a:pt x="73220" y="58660"/>
                </a:lnTo>
                <a:lnTo>
                  <a:pt x="73200" y="58680"/>
                </a:lnTo>
                <a:lnTo>
                  <a:pt x="73180" y="58710"/>
                </a:lnTo>
                <a:lnTo>
                  <a:pt x="73140" y="58710"/>
                </a:lnTo>
                <a:lnTo>
                  <a:pt x="73120" y="58730"/>
                </a:lnTo>
                <a:lnTo>
                  <a:pt x="73100" y="58720"/>
                </a:lnTo>
                <a:lnTo>
                  <a:pt x="73070" y="58700"/>
                </a:lnTo>
                <a:lnTo>
                  <a:pt x="73050" y="58710"/>
                </a:lnTo>
                <a:lnTo>
                  <a:pt x="73010" y="58750"/>
                </a:lnTo>
                <a:lnTo>
                  <a:pt x="72990" y="58750"/>
                </a:lnTo>
                <a:lnTo>
                  <a:pt x="72960" y="58750"/>
                </a:lnTo>
                <a:lnTo>
                  <a:pt x="72940" y="58710"/>
                </a:lnTo>
                <a:lnTo>
                  <a:pt x="72900" y="58680"/>
                </a:lnTo>
                <a:lnTo>
                  <a:pt x="72890" y="58690"/>
                </a:lnTo>
                <a:lnTo>
                  <a:pt x="72870" y="58670"/>
                </a:lnTo>
                <a:lnTo>
                  <a:pt x="72840" y="58680"/>
                </a:lnTo>
                <a:lnTo>
                  <a:pt x="72800" y="58700"/>
                </a:lnTo>
                <a:lnTo>
                  <a:pt x="72780" y="58720"/>
                </a:lnTo>
                <a:lnTo>
                  <a:pt x="72750" y="58750"/>
                </a:lnTo>
                <a:lnTo>
                  <a:pt x="72730" y="58780"/>
                </a:lnTo>
                <a:lnTo>
                  <a:pt x="72700" y="58830"/>
                </a:lnTo>
                <a:lnTo>
                  <a:pt x="72690" y="58870"/>
                </a:lnTo>
                <a:lnTo>
                  <a:pt x="72690" y="58900"/>
                </a:lnTo>
                <a:lnTo>
                  <a:pt x="72690" y="58940"/>
                </a:lnTo>
                <a:lnTo>
                  <a:pt x="72700" y="58960"/>
                </a:lnTo>
                <a:lnTo>
                  <a:pt x="72740" y="58970"/>
                </a:lnTo>
                <a:lnTo>
                  <a:pt x="72760" y="58980"/>
                </a:lnTo>
                <a:lnTo>
                  <a:pt x="72770" y="58980"/>
                </a:lnTo>
                <a:lnTo>
                  <a:pt x="72790" y="59010"/>
                </a:lnTo>
                <a:lnTo>
                  <a:pt x="72830" y="59020"/>
                </a:lnTo>
                <a:lnTo>
                  <a:pt x="72830" y="59060"/>
                </a:lnTo>
                <a:lnTo>
                  <a:pt x="72800" y="59060"/>
                </a:lnTo>
                <a:lnTo>
                  <a:pt x="72770" y="59060"/>
                </a:lnTo>
                <a:lnTo>
                  <a:pt x="72760" y="59060"/>
                </a:lnTo>
                <a:lnTo>
                  <a:pt x="72720" y="59060"/>
                </a:lnTo>
                <a:lnTo>
                  <a:pt x="72690" y="59060"/>
                </a:lnTo>
                <a:lnTo>
                  <a:pt x="72640" y="59060"/>
                </a:lnTo>
                <a:lnTo>
                  <a:pt x="72620" y="59050"/>
                </a:lnTo>
                <a:lnTo>
                  <a:pt x="72600" y="59060"/>
                </a:lnTo>
                <a:lnTo>
                  <a:pt x="72580" y="59070"/>
                </a:lnTo>
                <a:lnTo>
                  <a:pt x="72540" y="59060"/>
                </a:lnTo>
                <a:lnTo>
                  <a:pt x="72500" y="59050"/>
                </a:lnTo>
                <a:lnTo>
                  <a:pt x="72450" y="59080"/>
                </a:lnTo>
                <a:lnTo>
                  <a:pt x="72430" y="59100"/>
                </a:lnTo>
                <a:lnTo>
                  <a:pt x="72410" y="59130"/>
                </a:lnTo>
                <a:lnTo>
                  <a:pt x="72390" y="59150"/>
                </a:lnTo>
                <a:lnTo>
                  <a:pt x="72360" y="59180"/>
                </a:lnTo>
                <a:lnTo>
                  <a:pt x="72340" y="59200"/>
                </a:lnTo>
                <a:lnTo>
                  <a:pt x="72320" y="59220"/>
                </a:lnTo>
                <a:lnTo>
                  <a:pt x="72370" y="59350"/>
                </a:lnTo>
                <a:lnTo>
                  <a:pt x="72350" y="59360"/>
                </a:lnTo>
                <a:lnTo>
                  <a:pt x="72300" y="59290"/>
                </a:lnTo>
                <a:lnTo>
                  <a:pt x="72280" y="59290"/>
                </a:lnTo>
                <a:lnTo>
                  <a:pt x="72250" y="59300"/>
                </a:lnTo>
                <a:lnTo>
                  <a:pt x="72230" y="59310"/>
                </a:lnTo>
                <a:lnTo>
                  <a:pt x="72210" y="59330"/>
                </a:lnTo>
                <a:lnTo>
                  <a:pt x="72180" y="59350"/>
                </a:lnTo>
                <a:lnTo>
                  <a:pt x="72150" y="59390"/>
                </a:lnTo>
                <a:lnTo>
                  <a:pt x="72120" y="59410"/>
                </a:lnTo>
                <a:lnTo>
                  <a:pt x="72110" y="59430"/>
                </a:lnTo>
                <a:lnTo>
                  <a:pt x="72090" y="59450"/>
                </a:lnTo>
                <a:lnTo>
                  <a:pt x="72070" y="59480"/>
                </a:lnTo>
                <a:lnTo>
                  <a:pt x="72060" y="59500"/>
                </a:lnTo>
                <a:lnTo>
                  <a:pt x="72060" y="59520"/>
                </a:lnTo>
                <a:lnTo>
                  <a:pt x="72060" y="59550"/>
                </a:lnTo>
                <a:lnTo>
                  <a:pt x="72100" y="59610"/>
                </a:lnTo>
                <a:lnTo>
                  <a:pt x="72060" y="59620"/>
                </a:lnTo>
                <a:lnTo>
                  <a:pt x="72050" y="59670"/>
                </a:lnTo>
                <a:lnTo>
                  <a:pt x="72060" y="59690"/>
                </a:lnTo>
                <a:lnTo>
                  <a:pt x="72070" y="59730"/>
                </a:lnTo>
                <a:lnTo>
                  <a:pt x="72080" y="59770"/>
                </a:lnTo>
                <a:lnTo>
                  <a:pt x="72070" y="59780"/>
                </a:lnTo>
                <a:lnTo>
                  <a:pt x="72050" y="59760"/>
                </a:lnTo>
                <a:lnTo>
                  <a:pt x="72020" y="59760"/>
                </a:lnTo>
                <a:lnTo>
                  <a:pt x="72000" y="59780"/>
                </a:lnTo>
                <a:lnTo>
                  <a:pt x="71990" y="59810"/>
                </a:lnTo>
                <a:lnTo>
                  <a:pt x="71990" y="59850"/>
                </a:lnTo>
                <a:lnTo>
                  <a:pt x="71990" y="59880"/>
                </a:lnTo>
                <a:lnTo>
                  <a:pt x="71980" y="59910"/>
                </a:lnTo>
                <a:lnTo>
                  <a:pt x="71980" y="59940"/>
                </a:lnTo>
                <a:lnTo>
                  <a:pt x="72000" y="59960"/>
                </a:lnTo>
                <a:lnTo>
                  <a:pt x="72020" y="59980"/>
                </a:lnTo>
                <a:lnTo>
                  <a:pt x="72030" y="60000"/>
                </a:lnTo>
                <a:lnTo>
                  <a:pt x="72050" y="60030"/>
                </a:lnTo>
                <a:lnTo>
                  <a:pt x="72040" y="60060"/>
                </a:lnTo>
                <a:lnTo>
                  <a:pt x="72010" y="60080"/>
                </a:lnTo>
                <a:lnTo>
                  <a:pt x="71990" y="60110"/>
                </a:lnTo>
                <a:lnTo>
                  <a:pt x="71980" y="60130"/>
                </a:lnTo>
                <a:lnTo>
                  <a:pt x="71950" y="60170"/>
                </a:lnTo>
                <a:lnTo>
                  <a:pt x="71920" y="60190"/>
                </a:lnTo>
                <a:lnTo>
                  <a:pt x="71900" y="60170"/>
                </a:lnTo>
                <a:lnTo>
                  <a:pt x="71840" y="60130"/>
                </a:lnTo>
                <a:lnTo>
                  <a:pt x="71810" y="60120"/>
                </a:lnTo>
                <a:lnTo>
                  <a:pt x="71770" y="60120"/>
                </a:lnTo>
                <a:lnTo>
                  <a:pt x="71750" y="60150"/>
                </a:lnTo>
                <a:lnTo>
                  <a:pt x="71740" y="60180"/>
                </a:lnTo>
                <a:lnTo>
                  <a:pt x="71710" y="60170"/>
                </a:lnTo>
                <a:lnTo>
                  <a:pt x="71690" y="60160"/>
                </a:lnTo>
                <a:lnTo>
                  <a:pt x="71660" y="60160"/>
                </a:lnTo>
                <a:lnTo>
                  <a:pt x="71620" y="60140"/>
                </a:lnTo>
                <a:lnTo>
                  <a:pt x="71590" y="60120"/>
                </a:lnTo>
                <a:lnTo>
                  <a:pt x="71570" y="60100"/>
                </a:lnTo>
                <a:lnTo>
                  <a:pt x="71540" y="60060"/>
                </a:lnTo>
                <a:lnTo>
                  <a:pt x="71520" y="60060"/>
                </a:lnTo>
                <a:lnTo>
                  <a:pt x="71500" y="60040"/>
                </a:lnTo>
                <a:lnTo>
                  <a:pt x="71480" y="60020"/>
                </a:lnTo>
                <a:lnTo>
                  <a:pt x="71460" y="59990"/>
                </a:lnTo>
                <a:lnTo>
                  <a:pt x="71450" y="59980"/>
                </a:lnTo>
                <a:lnTo>
                  <a:pt x="71420" y="59950"/>
                </a:lnTo>
                <a:lnTo>
                  <a:pt x="71380" y="59930"/>
                </a:lnTo>
                <a:lnTo>
                  <a:pt x="71330" y="59910"/>
                </a:lnTo>
                <a:lnTo>
                  <a:pt x="71290" y="59900"/>
                </a:lnTo>
                <a:lnTo>
                  <a:pt x="71230" y="59870"/>
                </a:lnTo>
                <a:lnTo>
                  <a:pt x="71200" y="59850"/>
                </a:lnTo>
                <a:lnTo>
                  <a:pt x="71170" y="59850"/>
                </a:lnTo>
                <a:lnTo>
                  <a:pt x="71140" y="59850"/>
                </a:lnTo>
                <a:lnTo>
                  <a:pt x="71130" y="59810"/>
                </a:lnTo>
                <a:lnTo>
                  <a:pt x="71110" y="59800"/>
                </a:lnTo>
                <a:lnTo>
                  <a:pt x="71100" y="59770"/>
                </a:lnTo>
                <a:lnTo>
                  <a:pt x="71130" y="59750"/>
                </a:lnTo>
                <a:lnTo>
                  <a:pt x="71110" y="59710"/>
                </a:lnTo>
                <a:lnTo>
                  <a:pt x="71110" y="59680"/>
                </a:lnTo>
                <a:lnTo>
                  <a:pt x="71110" y="59670"/>
                </a:lnTo>
                <a:lnTo>
                  <a:pt x="71090" y="59660"/>
                </a:lnTo>
                <a:lnTo>
                  <a:pt x="71080" y="59640"/>
                </a:lnTo>
                <a:lnTo>
                  <a:pt x="71060" y="59640"/>
                </a:lnTo>
                <a:lnTo>
                  <a:pt x="71060" y="59630"/>
                </a:lnTo>
                <a:lnTo>
                  <a:pt x="71050" y="59620"/>
                </a:lnTo>
                <a:lnTo>
                  <a:pt x="71040" y="59600"/>
                </a:lnTo>
                <a:lnTo>
                  <a:pt x="71030" y="59590"/>
                </a:lnTo>
                <a:lnTo>
                  <a:pt x="71010" y="59570"/>
                </a:lnTo>
                <a:lnTo>
                  <a:pt x="71000" y="59560"/>
                </a:lnTo>
                <a:lnTo>
                  <a:pt x="71000" y="59540"/>
                </a:lnTo>
                <a:lnTo>
                  <a:pt x="70990" y="59520"/>
                </a:lnTo>
                <a:lnTo>
                  <a:pt x="70970" y="59500"/>
                </a:lnTo>
                <a:lnTo>
                  <a:pt x="70980" y="59490"/>
                </a:lnTo>
                <a:lnTo>
                  <a:pt x="70960" y="59480"/>
                </a:lnTo>
                <a:lnTo>
                  <a:pt x="70960" y="59470"/>
                </a:lnTo>
                <a:lnTo>
                  <a:pt x="70950" y="59450"/>
                </a:lnTo>
                <a:lnTo>
                  <a:pt x="70940" y="59430"/>
                </a:lnTo>
                <a:lnTo>
                  <a:pt x="70960" y="59420"/>
                </a:lnTo>
                <a:lnTo>
                  <a:pt x="70960" y="59400"/>
                </a:lnTo>
                <a:lnTo>
                  <a:pt x="70960" y="59380"/>
                </a:lnTo>
                <a:lnTo>
                  <a:pt x="70950" y="59360"/>
                </a:lnTo>
                <a:lnTo>
                  <a:pt x="70940" y="59340"/>
                </a:lnTo>
                <a:lnTo>
                  <a:pt x="70920" y="59320"/>
                </a:lnTo>
                <a:lnTo>
                  <a:pt x="70900" y="59300"/>
                </a:lnTo>
                <a:lnTo>
                  <a:pt x="70870" y="59290"/>
                </a:lnTo>
                <a:lnTo>
                  <a:pt x="70840" y="59260"/>
                </a:lnTo>
                <a:lnTo>
                  <a:pt x="70810" y="59230"/>
                </a:lnTo>
                <a:lnTo>
                  <a:pt x="70800" y="59200"/>
                </a:lnTo>
                <a:lnTo>
                  <a:pt x="70770" y="59180"/>
                </a:lnTo>
                <a:lnTo>
                  <a:pt x="70760" y="59160"/>
                </a:lnTo>
                <a:lnTo>
                  <a:pt x="70750" y="59130"/>
                </a:lnTo>
                <a:lnTo>
                  <a:pt x="70750" y="59090"/>
                </a:lnTo>
                <a:lnTo>
                  <a:pt x="70740" y="59070"/>
                </a:lnTo>
                <a:lnTo>
                  <a:pt x="70710" y="59060"/>
                </a:lnTo>
                <a:lnTo>
                  <a:pt x="70700" y="59050"/>
                </a:lnTo>
                <a:lnTo>
                  <a:pt x="70690" y="59030"/>
                </a:lnTo>
                <a:lnTo>
                  <a:pt x="70680" y="59000"/>
                </a:lnTo>
                <a:lnTo>
                  <a:pt x="70700" y="58990"/>
                </a:lnTo>
                <a:lnTo>
                  <a:pt x="70720" y="58980"/>
                </a:lnTo>
                <a:lnTo>
                  <a:pt x="70730" y="58960"/>
                </a:lnTo>
                <a:lnTo>
                  <a:pt x="70750" y="58940"/>
                </a:lnTo>
                <a:lnTo>
                  <a:pt x="70740" y="58920"/>
                </a:lnTo>
                <a:lnTo>
                  <a:pt x="70730" y="58910"/>
                </a:lnTo>
                <a:lnTo>
                  <a:pt x="70720" y="58880"/>
                </a:lnTo>
                <a:lnTo>
                  <a:pt x="70710" y="58850"/>
                </a:lnTo>
                <a:lnTo>
                  <a:pt x="70690" y="58820"/>
                </a:lnTo>
                <a:lnTo>
                  <a:pt x="70670" y="58780"/>
                </a:lnTo>
                <a:lnTo>
                  <a:pt x="70660" y="58760"/>
                </a:lnTo>
                <a:lnTo>
                  <a:pt x="70650" y="58720"/>
                </a:lnTo>
                <a:lnTo>
                  <a:pt x="70630" y="58690"/>
                </a:lnTo>
                <a:lnTo>
                  <a:pt x="70610" y="58650"/>
                </a:lnTo>
                <a:lnTo>
                  <a:pt x="70580" y="58580"/>
                </a:lnTo>
                <a:lnTo>
                  <a:pt x="70570" y="58550"/>
                </a:lnTo>
                <a:lnTo>
                  <a:pt x="70570" y="58510"/>
                </a:lnTo>
                <a:lnTo>
                  <a:pt x="70570" y="58470"/>
                </a:lnTo>
                <a:lnTo>
                  <a:pt x="70580" y="58420"/>
                </a:lnTo>
                <a:lnTo>
                  <a:pt x="70590" y="58360"/>
                </a:lnTo>
                <a:lnTo>
                  <a:pt x="70590" y="58340"/>
                </a:lnTo>
                <a:lnTo>
                  <a:pt x="70600" y="58320"/>
                </a:lnTo>
                <a:lnTo>
                  <a:pt x="70610" y="58280"/>
                </a:lnTo>
                <a:lnTo>
                  <a:pt x="70610" y="58260"/>
                </a:lnTo>
                <a:lnTo>
                  <a:pt x="70610" y="58240"/>
                </a:lnTo>
                <a:lnTo>
                  <a:pt x="70620" y="58210"/>
                </a:lnTo>
                <a:lnTo>
                  <a:pt x="70620" y="58160"/>
                </a:lnTo>
                <a:lnTo>
                  <a:pt x="70630" y="58140"/>
                </a:lnTo>
                <a:lnTo>
                  <a:pt x="70630" y="58130"/>
                </a:lnTo>
                <a:lnTo>
                  <a:pt x="70620" y="58110"/>
                </a:lnTo>
                <a:lnTo>
                  <a:pt x="70630" y="58070"/>
                </a:lnTo>
                <a:lnTo>
                  <a:pt x="70640" y="58050"/>
                </a:lnTo>
                <a:lnTo>
                  <a:pt x="70640" y="58030"/>
                </a:lnTo>
                <a:lnTo>
                  <a:pt x="70650" y="58010"/>
                </a:lnTo>
                <a:lnTo>
                  <a:pt x="70660" y="57970"/>
                </a:lnTo>
                <a:lnTo>
                  <a:pt x="70660" y="57940"/>
                </a:lnTo>
                <a:lnTo>
                  <a:pt x="70670" y="57910"/>
                </a:lnTo>
                <a:lnTo>
                  <a:pt x="70670" y="57870"/>
                </a:lnTo>
                <a:lnTo>
                  <a:pt x="70710" y="57730"/>
                </a:lnTo>
                <a:lnTo>
                  <a:pt x="70700" y="57720"/>
                </a:lnTo>
                <a:lnTo>
                  <a:pt x="70700" y="57690"/>
                </a:lnTo>
                <a:lnTo>
                  <a:pt x="70690" y="57660"/>
                </a:lnTo>
                <a:lnTo>
                  <a:pt x="70740" y="57580"/>
                </a:lnTo>
                <a:lnTo>
                  <a:pt x="70740" y="57560"/>
                </a:lnTo>
                <a:lnTo>
                  <a:pt x="70750" y="57510"/>
                </a:lnTo>
                <a:lnTo>
                  <a:pt x="70750" y="57460"/>
                </a:lnTo>
                <a:lnTo>
                  <a:pt x="70770" y="57400"/>
                </a:lnTo>
                <a:lnTo>
                  <a:pt x="70800" y="57390"/>
                </a:lnTo>
                <a:lnTo>
                  <a:pt x="70830" y="57380"/>
                </a:lnTo>
                <a:lnTo>
                  <a:pt x="70860" y="57370"/>
                </a:lnTo>
                <a:lnTo>
                  <a:pt x="70880" y="57370"/>
                </a:lnTo>
                <a:lnTo>
                  <a:pt x="70880" y="57360"/>
                </a:lnTo>
                <a:lnTo>
                  <a:pt x="70890" y="57350"/>
                </a:lnTo>
                <a:lnTo>
                  <a:pt x="70910" y="57330"/>
                </a:lnTo>
                <a:lnTo>
                  <a:pt x="70920" y="57330"/>
                </a:lnTo>
                <a:lnTo>
                  <a:pt x="70920" y="57320"/>
                </a:lnTo>
                <a:lnTo>
                  <a:pt x="70940" y="57310"/>
                </a:lnTo>
                <a:lnTo>
                  <a:pt x="70950" y="57290"/>
                </a:lnTo>
                <a:lnTo>
                  <a:pt x="70970" y="57260"/>
                </a:lnTo>
                <a:lnTo>
                  <a:pt x="70980" y="57240"/>
                </a:lnTo>
                <a:lnTo>
                  <a:pt x="70980" y="57230"/>
                </a:lnTo>
                <a:lnTo>
                  <a:pt x="70980" y="57200"/>
                </a:lnTo>
                <a:lnTo>
                  <a:pt x="70990" y="57160"/>
                </a:lnTo>
                <a:lnTo>
                  <a:pt x="71010" y="57170"/>
                </a:lnTo>
                <a:lnTo>
                  <a:pt x="71010" y="57150"/>
                </a:lnTo>
                <a:lnTo>
                  <a:pt x="71010" y="57110"/>
                </a:lnTo>
                <a:lnTo>
                  <a:pt x="71010" y="57090"/>
                </a:lnTo>
                <a:lnTo>
                  <a:pt x="71010" y="57080"/>
                </a:lnTo>
                <a:lnTo>
                  <a:pt x="71010" y="57070"/>
                </a:lnTo>
                <a:lnTo>
                  <a:pt x="71020" y="57070"/>
                </a:lnTo>
                <a:lnTo>
                  <a:pt x="71020" y="57060"/>
                </a:lnTo>
                <a:lnTo>
                  <a:pt x="71020" y="57050"/>
                </a:lnTo>
                <a:lnTo>
                  <a:pt x="71020" y="57040"/>
                </a:lnTo>
                <a:lnTo>
                  <a:pt x="71020" y="57030"/>
                </a:lnTo>
                <a:lnTo>
                  <a:pt x="71010" y="57030"/>
                </a:lnTo>
                <a:lnTo>
                  <a:pt x="71010" y="57020"/>
                </a:lnTo>
                <a:lnTo>
                  <a:pt x="71020" y="57000"/>
                </a:lnTo>
                <a:lnTo>
                  <a:pt x="71020" y="56980"/>
                </a:lnTo>
                <a:lnTo>
                  <a:pt x="71020" y="56970"/>
                </a:lnTo>
                <a:lnTo>
                  <a:pt x="71020" y="56960"/>
                </a:lnTo>
                <a:lnTo>
                  <a:pt x="71020" y="56950"/>
                </a:lnTo>
                <a:lnTo>
                  <a:pt x="71020" y="56940"/>
                </a:lnTo>
                <a:lnTo>
                  <a:pt x="71010" y="56920"/>
                </a:lnTo>
                <a:lnTo>
                  <a:pt x="70990" y="56890"/>
                </a:lnTo>
                <a:lnTo>
                  <a:pt x="70970" y="56880"/>
                </a:lnTo>
                <a:lnTo>
                  <a:pt x="70960" y="56860"/>
                </a:lnTo>
                <a:lnTo>
                  <a:pt x="70950" y="56840"/>
                </a:lnTo>
                <a:lnTo>
                  <a:pt x="70940" y="56820"/>
                </a:lnTo>
                <a:lnTo>
                  <a:pt x="70930" y="56790"/>
                </a:lnTo>
                <a:lnTo>
                  <a:pt x="70930" y="56780"/>
                </a:lnTo>
                <a:lnTo>
                  <a:pt x="70950" y="56760"/>
                </a:lnTo>
                <a:lnTo>
                  <a:pt x="70960" y="56750"/>
                </a:lnTo>
                <a:lnTo>
                  <a:pt x="70980" y="56760"/>
                </a:lnTo>
                <a:lnTo>
                  <a:pt x="71010" y="56760"/>
                </a:lnTo>
                <a:lnTo>
                  <a:pt x="71030" y="56760"/>
                </a:lnTo>
                <a:lnTo>
                  <a:pt x="71050" y="56750"/>
                </a:lnTo>
                <a:lnTo>
                  <a:pt x="71060" y="56730"/>
                </a:lnTo>
                <a:lnTo>
                  <a:pt x="71060" y="56720"/>
                </a:lnTo>
                <a:lnTo>
                  <a:pt x="71060" y="56700"/>
                </a:lnTo>
                <a:lnTo>
                  <a:pt x="71070" y="56680"/>
                </a:lnTo>
                <a:lnTo>
                  <a:pt x="71070" y="56670"/>
                </a:lnTo>
                <a:lnTo>
                  <a:pt x="71070" y="56650"/>
                </a:lnTo>
                <a:lnTo>
                  <a:pt x="71080" y="56630"/>
                </a:lnTo>
                <a:lnTo>
                  <a:pt x="71100" y="56610"/>
                </a:lnTo>
                <a:lnTo>
                  <a:pt x="71110" y="56580"/>
                </a:lnTo>
                <a:lnTo>
                  <a:pt x="71130" y="56560"/>
                </a:lnTo>
                <a:lnTo>
                  <a:pt x="71150" y="56540"/>
                </a:lnTo>
                <a:lnTo>
                  <a:pt x="71160" y="56520"/>
                </a:lnTo>
                <a:lnTo>
                  <a:pt x="71170" y="56510"/>
                </a:lnTo>
                <a:lnTo>
                  <a:pt x="71190" y="56480"/>
                </a:lnTo>
                <a:lnTo>
                  <a:pt x="71190" y="56470"/>
                </a:lnTo>
                <a:lnTo>
                  <a:pt x="71180" y="56450"/>
                </a:lnTo>
                <a:lnTo>
                  <a:pt x="71170" y="56440"/>
                </a:lnTo>
                <a:lnTo>
                  <a:pt x="71170" y="56420"/>
                </a:lnTo>
                <a:lnTo>
                  <a:pt x="71160" y="56410"/>
                </a:lnTo>
                <a:lnTo>
                  <a:pt x="71150" y="56390"/>
                </a:lnTo>
                <a:lnTo>
                  <a:pt x="71160" y="56370"/>
                </a:lnTo>
                <a:lnTo>
                  <a:pt x="71170" y="56360"/>
                </a:lnTo>
                <a:lnTo>
                  <a:pt x="71170" y="56350"/>
                </a:lnTo>
                <a:lnTo>
                  <a:pt x="71190" y="56350"/>
                </a:lnTo>
                <a:lnTo>
                  <a:pt x="71200" y="56350"/>
                </a:lnTo>
                <a:lnTo>
                  <a:pt x="71210" y="56350"/>
                </a:lnTo>
                <a:lnTo>
                  <a:pt x="71220" y="56350"/>
                </a:lnTo>
                <a:lnTo>
                  <a:pt x="71240" y="56360"/>
                </a:lnTo>
                <a:lnTo>
                  <a:pt x="71270" y="56380"/>
                </a:lnTo>
                <a:lnTo>
                  <a:pt x="71300" y="56400"/>
                </a:lnTo>
                <a:lnTo>
                  <a:pt x="71310" y="56410"/>
                </a:lnTo>
                <a:lnTo>
                  <a:pt x="71340" y="56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nse Aux Pin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80" y="85240"/>
                </a:moveTo>
                <a:lnTo>
                  <a:pt x="46080" y="85250"/>
                </a:lnTo>
                <a:lnTo>
                  <a:pt x="46080" y="85260"/>
                </a:lnTo>
                <a:lnTo>
                  <a:pt x="46070" y="85260"/>
                </a:lnTo>
                <a:lnTo>
                  <a:pt x="46070" y="85270"/>
                </a:lnTo>
                <a:lnTo>
                  <a:pt x="46070" y="85280"/>
                </a:lnTo>
                <a:lnTo>
                  <a:pt x="46070" y="85290"/>
                </a:lnTo>
                <a:lnTo>
                  <a:pt x="46060" y="85290"/>
                </a:lnTo>
                <a:lnTo>
                  <a:pt x="46060" y="85300"/>
                </a:lnTo>
                <a:lnTo>
                  <a:pt x="46060" y="85310"/>
                </a:lnTo>
                <a:lnTo>
                  <a:pt x="46050" y="85310"/>
                </a:lnTo>
                <a:lnTo>
                  <a:pt x="46050" y="85320"/>
                </a:lnTo>
                <a:lnTo>
                  <a:pt x="46040" y="85320"/>
                </a:lnTo>
                <a:lnTo>
                  <a:pt x="46050" y="85320"/>
                </a:lnTo>
                <a:lnTo>
                  <a:pt x="46050" y="85330"/>
                </a:lnTo>
                <a:lnTo>
                  <a:pt x="46040" y="85330"/>
                </a:lnTo>
                <a:lnTo>
                  <a:pt x="46040" y="85340"/>
                </a:lnTo>
                <a:lnTo>
                  <a:pt x="46040" y="85330"/>
                </a:lnTo>
                <a:lnTo>
                  <a:pt x="46040" y="85340"/>
                </a:lnTo>
                <a:lnTo>
                  <a:pt x="46040" y="85350"/>
                </a:lnTo>
                <a:lnTo>
                  <a:pt x="46040" y="85360"/>
                </a:lnTo>
                <a:lnTo>
                  <a:pt x="46040" y="85370"/>
                </a:lnTo>
                <a:lnTo>
                  <a:pt x="46040" y="85380"/>
                </a:lnTo>
                <a:lnTo>
                  <a:pt x="46040" y="85390"/>
                </a:lnTo>
                <a:lnTo>
                  <a:pt x="46030" y="85390"/>
                </a:lnTo>
                <a:lnTo>
                  <a:pt x="46040" y="85400"/>
                </a:lnTo>
                <a:lnTo>
                  <a:pt x="46040" y="85410"/>
                </a:lnTo>
                <a:lnTo>
                  <a:pt x="46040" y="85420"/>
                </a:lnTo>
                <a:lnTo>
                  <a:pt x="46040" y="85430"/>
                </a:lnTo>
                <a:lnTo>
                  <a:pt x="46030" y="85430"/>
                </a:lnTo>
                <a:lnTo>
                  <a:pt x="46030" y="85440"/>
                </a:lnTo>
                <a:lnTo>
                  <a:pt x="46030" y="85450"/>
                </a:lnTo>
                <a:lnTo>
                  <a:pt x="46030" y="85460"/>
                </a:lnTo>
                <a:lnTo>
                  <a:pt x="46020" y="85460"/>
                </a:lnTo>
                <a:lnTo>
                  <a:pt x="46020" y="85470"/>
                </a:lnTo>
                <a:lnTo>
                  <a:pt x="46020" y="85480"/>
                </a:lnTo>
                <a:lnTo>
                  <a:pt x="46010" y="85480"/>
                </a:lnTo>
                <a:lnTo>
                  <a:pt x="46010" y="85490"/>
                </a:lnTo>
                <a:lnTo>
                  <a:pt x="46010" y="85500"/>
                </a:lnTo>
                <a:lnTo>
                  <a:pt x="46010" y="85510"/>
                </a:lnTo>
                <a:lnTo>
                  <a:pt x="46010" y="85520"/>
                </a:lnTo>
                <a:lnTo>
                  <a:pt x="46010" y="85530"/>
                </a:lnTo>
                <a:lnTo>
                  <a:pt x="46020" y="85530"/>
                </a:lnTo>
                <a:lnTo>
                  <a:pt x="46020" y="85540"/>
                </a:lnTo>
                <a:lnTo>
                  <a:pt x="46010" y="85560"/>
                </a:lnTo>
                <a:lnTo>
                  <a:pt x="46000" y="85560"/>
                </a:lnTo>
                <a:lnTo>
                  <a:pt x="46000" y="85570"/>
                </a:lnTo>
                <a:lnTo>
                  <a:pt x="46000" y="85580"/>
                </a:lnTo>
                <a:lnTo>
                  <a:pt x="45990" y="85590"/>
                </a:lnTo>
                <a:lnTo>
                  <a:pt x="45990" y="85600"/>
                </a:lnTo>
                <a:lnTo>
                  <a:pt x="45980" y="85600"/>
                </a:lnTo>
                <a:lnTo>
                  <a:pt x="45980" y="85610"/>
                </a:lnTo>
                <a:lnTo>
                  <a:pt x="45980" y="85620"/>
                </a:lnTo>
                <a:lnTo>
                  <a:pt x="45980" y="85630"/>
                </a:lnTo>
                <a:lnTo>
                  <a:pt x="45970" y="85630"/>
                </a:lnTo>
                <a:lnTo>
                  <a:pt x="45970" y="85640"/>
                </a:lnTo>
                <a:lnTo>
                  <a:pt x="45970" y="85650"/>
                </a:lnTo>
                <a:lnTo>
                  <a:pt x="45960" y="85650"/>
                </a:lnTo>
                <a:lnTo>
                  <a:pt x="45960" y="85660"/>
                </a:lnTo>
                <a:lnTo>
                  <a:pt x="45960" y="85670"/>
                </a:lnTo>
                <a:lnTo>
                  <a:pt x="45960" y="85680"/>
                </a:lnTo>
                <a:lnTo>
                  <a:pt x="45950" y="85680"/>
                </a:lnTo>
                <a:lnTo>
                  <a:pt x="45950" y="85690"/>
                </a:lnTo>
                <a:lnTo>
                  <a:pt x="45940" y="85690"/>
                </a:lnTo>
                <a:lnTo>
                  <a:pt x="45940" y="85700"/>
                </a:lnTo>
                <a:lnTo>
                  <a:pt x="45940" y="85710"/>
                </a:lnTo>
                <a:lnTo>
                  <a:pt x="45930" y="85710"/>
                </a:lnTo>
                <a:lnTo>
                  <a:pt x="45930" y="85720"/>
                </a:lnTo>
                <a:lnTo>
                  <a:pt x="45920" y="85720"/>
                </a:lnTo>
                <a:lnTo>
                  <a:pt x="45920" y="85730"/>
                </a:lnTo>
                <a:lnTo>
                  <a:pt x="45920" y="85740"/>
                </a:lnTo>
                <a:lnTo>
                  <a:pt x="45910" y="85760"/>
                </a:lnTo>
                <a:lnTo>
                  <a:pt x="45900" y="85770"/>
                </a:lnTo>
                <a:lnTo>
                  <a:pt x="45890" y="85780"/>
                </a:lnTo>
                <a:lnTo>
                  <a:pt x="45880" y="85790"/>
                </a:lnTo>
                <a:lnTo>
                  <a:pt x="45870" y="85790"/>
                </a:lnTo>
                <a:lnTo>
                  <a:pt x="45870" y="85780"/>
                </a:lnTo>
                <a:lnTo>
                  <a:pt x="45870" y="85790"/>
                </a:lnTo>
                <a:lnTo>
                  <a:pt x="45860" y="85790"/>
                </a:lnTo>
                <a:lnTo>
                  <a:pt x="45860" y="85800"/>
                </a:lnTo>
                <a:lnTo>
                  <a:pt x="45850" y="85800"/>
                </a:lnTo>
                <a:lnTo>
                  <a:pt x="45860" y="85800"/>
                </a:lnTo>
                <a:lnTo>
                  <a:pt x="45850" y="85800"/>
                </a:lnTo>
                <a:lnTo>
                  <a:pt x="45850" y="85810"/>
                </a:lnTo>
                <a:lnTo>
                  <a:pt x="45840" y="85810"/>
                </a:lnTo>
                <a:lnTo>
                  <a:pt x="45830" y="85810"/>
                </a:lnTo>
                <a:lnTo>
                  <a:pt x="45830" y="85820"/>
                </a:lnTo>
                <a:lnTo>
                  <a:pt x="45830" y="85830"/>
                </a:lnTo>
                <a:lnTo>
                  <a:pt x="45820" y="85830"/>
                </a:lnTo>
                <a:lnTo>
                  <a:pt x="45820" y="85840"/>
                </a:lnTo>
                <a:lnTo>
                  <a:pt x="45810" y="85850"/>
                </a:lnTo>
                <a:lnTo>
                  <a:pt x="45810" y="85860"/>
                </a:lnTo>
                <a:lnTo>
                  <a:pt x="45810" y="85870"/>
                </a:lnTo>
                <a:lnTo>
                  <a:pt x="45800" y="85870"/>
                </a:lnTo>
                <a:lnTo>
                  <a:pt x="45800" y="85890"/>
                </a:lnTo>
                <a:lnTo>
                  <a:pt x="45790" y="85900"/>
                </a:lnTo>
                <a:lnTo>
                  <a:pt x="45790" y="85910"/>
                </a:lnTo>
                <a:lnTo>
                  <a:pt x="45780" y="85920"/>
                </a:lnTo>
                <a:lnTo>
                  <a:pt x="45770" y="85930"/>
                </a:lnTo>
                <a:lnTo>
                  <a:pt x="45760" y="85960"/>
                </a:lnTo>
                <a:lnTo>
                  <a:pt x="45750" y="85970"/>
                </a:lnTo>
                <a:lnTo>
                  <a:pt x="45750" y="85980"/>
                </a:lnTo>
                <a:lnTo>
                  <a:pt x="45740" y="85980"/>
                </a:lnTo>
                <a:lnTo>
                  <a:pt x="45730" y="85980"/>
                </a:lnTo>
                <a:lnTo>
                  <a:pt x="45720" y="85970"/>
                </a:lnTo>
                <a:lnTo>
                  <a:pt x="45710" y="85970"/>
                </a:lnTo>
                <a:lnTo>
                  <a:pt x="45700" y="85970"/>
                </a:lnTo>
                <a:lnTo>
                  <a:pt x="45680" y="85970"/>
                </a:lnTo>
                <a:lnTo>
                  <a:pt x="45670" y="85970"/>
                </a:lnTo>
                <a:lnTo>
                  <a:pt x="45660" y="85970"/>
                </a:lnTo>
                <a:lnTo>
                  <a:pt x="45660" y="85980"/>
                </a:lnTo>
                <a:lnTo>
                  <a:pt x="45650" y="85980"/>
                </a:lnTo>
                <a:lnTo>
                  <a:pt x="45670" y="85980"/>
                </a:lnTo>
                <a:lnTo>
                  <a:pt x="45680" y="85980"/>
                </a:lnTo>
                <a:lnTo>
                  <a:pt x="45680" y="85970"/>
                </a:lnTo>
                <a:lnTo>
                  <a:pt x="45690" y="85970"/>
                </a:lnTo>
                <a:lnTo>
                  <a:pt x="45700" y="85980"/>
                </a:lnTo>
                <a:lnTo>
                  <a:pt x="45710" y="85980"/>
                </a:lnTo>
                <a:lnTo>
                  <a:pt x="45720" y="85980"/>
                </a:lnTo>
                <a:lnTo>
                  <a:pt x="45730" y="85980"/>
                </a:lnTo>
                <a:lnTo>
                  <a:pt x="45740" y="85980"/>
                </a:lnTo>
                <a:lnTo>
                  <a:pt x="45740" y="85990"/>
                </a:lnTo>
                <a:lnTo>
                  <a:pt x="45740" y="86000"/>
                </a:lnTo>
                <a:lnTo>
                  <a:pt x="45740" y="86010"/>
                </a:lnTo>
                <a:lnTo>
                  <a:pt x="45730" y="86010"/>
                </a:lnTo>
                <a:lnTo>
                  <a:pt x="45730" y="86020"/>
                </a:lnTo>
                <a:lnTo>
                  <a:pt x="45720" y="86010"/>
                </a:lnTo>
                <a:lnTo>
                  <a:pt x="45720" y="86020"/>
                </a:lnTo>
                <a:lnTo>
                  <a:pt x="45710" y="86030"/>
                </a:lnTo>
                <a:lnTo>
                  <a:pt x="45710" y="86040"/>
                </a:lnTo>
                <a:lnTo>
                  <a:pt x="45700" y="86050"/>
                </a:lnTo>
                <a:lnTo>
                  <a:pt x="45680" y="86040"/>
                </a:lnTo>
                <a:lnTo>
                  <a:pt x="45670" y="86040"/>
                </a:lnTo>
                <a:lnTo>
                  <a:pt x="45670" y="86050"/>
                </a:lnTo>
                <a:lnTo>
                  <a:pt x="45670" y="86060"/>
                </a:lnTo>
                <a:lnTo>
                  <a:pt x="45660" y="86060"/>
                </a:lnTo>
                <a:lnTo>
                  <a:pt x="45660" y="86070"/>
                </a:lnTo>
                <a:lnTo>
                  <a:pt x="45660" y="86080"/>
                </a:lnTo>
                <a:lnTo>
                  <a:pt x="45650" y="86080"/>
                </a:lnTo>
                <a:lnTo>
                  <a:pt x="45650" y="86090"/>
                </a:lnTo>
                <a:lnTo>
                  <a:pt x="45650" y="86100"/>
                </a:lnTo>
                <a:lnTo>
                  <a:pt x="45640" y="86100"/>
                </a:lnTo>
                <a:lnTo>
                  <a:pt x="45640" y="86110"/>
                </a:lnTo>
                <a:lnTo>
                  <a:pt x="45640" y="86120"/>
                </a:lnTo>
                <a:lnTo>
                  <a:pt x="45630" y="86120"/>
                </a:lnTo>
                <a:lnTo>
                  <a:pt x="45630" y="86130"/>
                </a:lnTo>
                <a:lnTo>
                  <a:pt x="45630" y="86140"/>
                </a:lnTo>
                <a:lnTo>
                  <a:pt x="45620" y="86140"/>
                </a:lnTo>
                <a:lnTo>
                  <a:pt x="45620" y="86150"/>
                </a:lnTo>
                <a:lnTo>
                  <a:pt x="45620" y="86160"/>
                </a:lnTo>
                <a:lnTo>
                  <a:pt x="45610" y="86160"/>
                </a:lnTo>
                <a:lnTo>
                  <a:pt x="45610" y="86170"/>
                </a:lnTo>
                <a:lnTo>
                  <a:pt x="45610" y="86180"/>
                </a:lnTo>
                <a:lnTo>
                  <a:pt x="45610" y="86190"/>
                </a:lnTo>
                <a:lnTo>
                  <a:pt x="45600" y="86190"/>
                </a:lnTo>
                <a:lnTo>
                  <a:pt x="45610" y="86190"/>
                </a:lnTo>
                <a:lnTo>
                  <a:pt x="45610" y="86200"/>
                </a:lnTo>
                <a:lnTo>
                  <a:pt x="45600" y="86200"/>
                </a:lnTo>
                <a:lnTo>
                  <a:pt x="45600" y="86210"/>
                </a:lnTo>
                <a:lnTo>
                  <a:pt x="45590" y="86210"/>
                </a:lnTo>
                <a:lnTo>
                  <a:pt x="45570" y="86200"/>
                </a:lnTo>
                <a:lnTo>
                  <a:pt x="45550" y="86200"/>
                </a:lnTo>
                <a:lnTo>
                  <a:pt x="45540" y="86190"/>
                </a:lnTo>
                <a:lnTo>
                  <a:pt x="45520" y="86190"/>
                </a:lnTo>
                <a:lnTo>
                  <a:pt x="45500" y="86180"/>
                </a:lnTo>
                <a:lnTo>
                  <a:pt x="45480" y="86170"/>
                </a:lnTo>
                <a:lnTo>
                  <a:pt x="45460" y="86160"/>
                </a:lnTo>
                <a:lnTo>
                  <a:pt x="45440" y="86160"/>
                </a:lnTo>
                <a:lnTo>
                  <a:pt x="45420" y="86150"/>
                </a:lnTo>
                <a:lnTo>
                  <a:pt x="45400" y="86140"/>
                </a:lnTo>
                <a:lnTo>
                  <a:pt x="45390" y="86140"/>
                </a:lnTo>
                <a:lnTo>
                  <a:pt x="45370" y="86140"/>
                </a:lnTo>
                <a:lnTo>
                  <a:pt x="45340" y="86130"/>
                </a:lnTo>
                <a:lnTo>
                  <a:pt x="45290" y="86120"/>
                </a:lnTo>
                <a:lnTo>
                  <a:pt x="45280" y="86130"/>
                </a:lnTo>
                <a:lnTo>
                  <a:pt x="45270" y="86130"/>
                </a:lnTo>
                <a:lnTo>
                  <a:pt x="45250" y="86120"/>
                </a:lnTo>
                <a:lnTo>
                  <a:pt x="45240" y="86120"/>
                </a:lnTo>
                <a:lnTo>
                  <a:pt x="45220" y="86120"/>
                </a:lnTo>
                <a:lnTo>
                  <a:pt x="45200" y="86120"/>
                </a:lnTo>
                <a:lnTo>
                  <a:pt x="45190" y="86110"/>
                </a:lnTo>
                <a:lnTo>
                  <a:pt x="45190" y="86100"/>
                </a:lnTo>
                <a:lnTo>
                  <a:pt x="45180" y="86100"/>
                </a:lnTo>
                <a:lnTo>
                  <a:pt x="45200" y="86080"/>
                </a:lnTo>
                <a:lnTo>
                  <a:pt x="45210" y="86070"/>
                </a:lnTo>
                <a:lnTo>
                  <a:pt x="45220" y="86060"/>
                </a:lnTo>
                <a:lnTo>
                  <a:pt x="45220" y="86050"/>
                </a:lnTo>
                <a:lnTo>
                  <a:pt x="45230" y="86040"/>
                </a:lnTo>
                <a:lnTo>
                  <a:pt x="45230" y="86030"/>
                </a:lnTo>
                <a:lnTo>
                  <a:pt x="45230" y="86010"/>
                </a:lnTo>
                <a:lnTo>
                  <a:pt x="45230" y="86000"/>
                </a:lnTo>
                <a:lnTo>
                  <a:pt x="45220" y="85990"/>
                </a:lnTo>
                <a:lnTo>
                  <a:pt x="45200" y="85980"/>
                </a:lnTo>
                <a:lnTo>
                  <a:pt x="45190" y="85980"/>
                </a:lnTo>
                <a:lnTo>
                  <a:pt x="45180" y="85970"/>
                </a:lnTo>
                <a:lnTo>
                  <a:pt x="45160" y="85960"/>
                </a:lnTo>
                <a:lnTo>
                  <a:pt x="45140" y="85950"/>
                </a:lnTo>
                <a:lnTo>
                  <a:pt x="45130" y="85940"/>
                </a:lnTo>
                <a:lnTo>
                  <a:pt x="45120" y="85930"/>
                </a:lnTo>
                <a:lnTo>
                  <a:pt x="45110" y="85920"/>
                </a:lnTo>
                <a:lnTo>
                  <a:pt x="45100" y="85910"/>
                </a:lnTo>
                <a:lnTo>
                  <a:pt x="45090" y="85910"/>
                </a:lnTo>
                <a:lnTo>
                  <a:pt x="45070" y="85910"/>
                </a:lnTo>
                <a:lnTo>
                  <a:pt x="45050" y="85910"/>
                </a:lnTo>
                <a:lnTo>
                  <a:pt x="45040" y="85910"/>
                </a:lnTo>
                <a:lnTo>
                  <a:pt x="45010" y="85910"/>
                </a:lnTo>
                <a:lnTo>
                  <a:pt x="44970" y="85910"/>
                </a:lnTo>
                <a:lnTo>
                  <a:pt x="44940" y="85910"/>
                </a:lnTo>
                <a:lnTo>
                  <a:pt x="44910" y="85890"/>
                </a:lnTo>
                <a:lnTo>
                  <a:pt x="44890" y="85890"/>
                </a:lnTo>
                <a:lnTo>
                  <a:pt x="44850" y="85880"/>
                </a:lnTo>
                <a:lnTo>
                  <a:pt x="44800" y="85870"/>
                </a:lnTo>
                <a:lnTo>
                  <a:pt x="44780" y="85860"/>
                </a:lnTo>
                <a:lnTo>
                  <a:pt x="44770" y="85860"/>
                </a:lnTo>
                <a:lnTo>
                  <a:pt x="44740" y="85860"/>
                </a:lnTo>
                <a:lnTo>
                  <a:pt x="44740" y="85870"/>
                </a:lnTo>
                <a:lnTo>
                  <a:pt x="44650" y="85840"/>
                </a:lnTo>
                <a:lnTo>
                  <a:pt x="44580" y="85870"/>
                </a:lnTo>
                <a:lnTo>
                  <a:pt x="44560" y="85860"/>
                </a:lnTo>
                <a:lnTo>
                  <a:pt x="44540" y="85850"/>
                </a:lnTo>
                <a:lnTo>
                  <a:pt x="44500" y="85860"/>
                </a:lnTo>
                <a:lnTo>
                  <a:pt x="44480" y="85860"/>
                </a:lnTo>
                <a:lnTo>
                  <a:pt x="44470" y="85850"/>
                </a:lnTo>
                <a:lnTo>
                  <a:pt x="44450" y="85840"/>
                </a:lnTo>
                <a:lnTo>
                  <a:pt x="44420" y="85830"/>
                </a:lnTo>
                <a:lnTo>
                  <a:pt x="44400" y="85820"/>
                </a:lnTo>
                <a:lnTo>
                  <a:pt x="44390" y="85810"/>
                </a:lnTo>
                <a:lnTo>
                  <a:pt x="44380" y="85800"/>
                </a:lnTo>
                <a:lnTo>
                  <a:pt x="44370" y="85800"/>
                </a:lnTo>
                <a:lnTo>
                  <a:pt x="44350" y="85800"/>
                </a:lnTo>
                <a:lnTo>
                  <a:pt x="44320" y="85800"/>
                </a:lnTo>
                <a:lnTo>
                  <a:pt x="44280" y="85800"/>
                </a:lnTo>
                <a:lnTo>
                  <a:pt x="44250" y="85790"/>
                </a:lnTo>
                <a:lnTo>
                  <a:pt x="44230" y="85750"/>
                </a:lnTo>
                <a:lnTo>
                  <a:pt x="44200" y="85750"/>
                </a:lnTo>
                <a:lnTo>
                  <a:pt x="44180" y="85740"/>
                </a:lnTo>
                <a:lnTo>
                  <a:pt x="44140" y="85730"/>
                </a:lnTo>
                <a:lnTo>
                  <a:pt x="44120" y="85720"/>
                </a:lnTo>
                <a:lnTo>
                  <a:pt x="44100" y="85710"/>
                </a:lnTo>
                <a:lnTo>
                  <a:pt x="44080" y="85710"/>
                </a:lnTo>
                <a:lnTo>
                  <a:pt x="44070" y="85710"/>
                </a:lnTo>
                <a:lnTo>
                  <a:pt x="44050" y="85710"/>
                </a:lnTo>
                <a:lnTo>
                  <a:pt x="44040" y="85710"/>
                </a:lnTo>
                <a:lnTo>
                  <a:pt x="44010" y="85710"/>
                </a:lnTo>
                <a:lnTo>
                  <a:pt x="43970" y="85650"/>
                </a:lnTo>
                <a:lnTo>
                  <a:pt x="43930" y="85620"/>
                </a:lnTo>
                <a:lnTo>
                  <a:pt x="43910" y="85610"/>
                </a:lnTo>
                <a:lnTo>
                  <a:pt x="43880" y="85580"/>
                </a:lnTo>
                <a:lnTo>
                  <a:pt x="43920" y="85500"/>
                </a:lnTo>
                <a:lnTo>
                  <a:pt x="43980" y="85470"/>
                </a:lnTo>
                <a:lnTo>
                  <a:pt x="44050" y="85410"/>
                </a:lnTo>
                <a:lnTo>
                  <a:pt x="44080" y="85360"/>
                </a:lnTo>
                <a:lnTo>
                  <a:pt x="44100" y="85320"/>
                </a:lnTo>
                <a:lnTo>
                  <a:pt x="44140" y="85270"/>
                </a:lnTo>
                <a:lnTo>
                  <a:pt x="45010" y="85180"/>
                </a:lnTo>
                <a:lnTo>
                  <a:pt x="45030" y="85180"/>
                </a:lnTo>
                <a:lnTo>
                  <a:pt x="45040" y="85170"/>
                </a:lnTo>
                <a:lnTo>
                  <a:pt x="45060" y="85170"/>
                </a:lnTo>
                <a:lnTo>
                  <a:pt x="45080" y="85170"/>
                </a:lnTo>
                <a:lnTo>
                  <a:pt x="45110" y="85170"/>
                </a:lnTo>
                <a:lnTo>
                  <a:pt x="45140" y="85170"/>
                </a:lnTo>
                <a:lnTo>
                  <a:pt x="45150" y="85170"/>
                </a:lnTo>
                <a:lnTo>
                  <a:pt x="45270" y="85180"/>
                </a:lnTo>
                <a:lnTo>
                  <a:pt x="45340" y="85150"/>
                </a:lnTo>
                <a:lnTo>
                  <a:pt x="45360" y="85180"/>
                </a:lnTo>
                <a:lnTo>
                  <a:pt x="45370" y="85200"/>
                </a:lnTo>
                <a:lnTo>
                  <a:pt x="45410" y="85230"/>
                </a:lnTo>
                <a:lnTo>
                  <a:pt x="45420" y="85240"/>
                </a:lnTo>
                <a:lnTo>
                  <a:pt x="45430" y="85250"/>
                </a:lnTo>
                <a:lnTo>
                  <a:pt x="45550" y="85290"/>
                </a:lnTo>
                <a:lnTo>
                  <a:pt x="45600" y="85300"/>
                </a:lnTo>
                <a:lnTo>
                  <a:pt x="45640" y="85290"/>
                </a:lnTo>
                <a:lnTo>
                  <a:pt x="45670" y="85300"/>
                </a:lnTo>
                <a:lnTo>
                  <a:pt x="45690" y="85290"/>
                </a:lnTo>
                <a:lnTo>
                  <a:pt x="45720" y="85260"/>
                </a:lnTo>
                <a:lnTo>
                  <a:pt x="45770" y="85250"/>
                </a:lnTo>
                <a:lnTo>
                  <a:pt x="45800" y="85220"/>
                </a:lnTo>
                <a:lnTo>
                  <a:pt x="45830" y="85210"/>
                </a:lnTo>
                <a:lnTo>
                  <a:pt x="45850" y="85210"/>
                </a:lnTo>
                <a:lnTo>
                  <a:pt x="45880" y="85210"/>
                </a:lnTo>
                <a:lnTo>
                  <a:pt x="45930" y="85230"/>
                </a:lnTo>
                <a:lnTo>
                  <a:pt x="45980" y="85230"/>
                </a:lnTo>
                <a:lnTo>
                  <a:pt x="45990" y="85210"/>
                </a:lnTo>
                <a:lnTo>
                  <a:pt x="46010" y="85210"/>
                </a:lnTo>
                <a:lnTo>
                  <a:pt x="46010" y="85200"/>
                </a:lnTo>
                <a:lnTo>
                  <a:pt x="46020" y="85210"/>
                </a:lnTo>
                <a:lnTo>
                  <a:pt x="46070" y="85230"/>
                </a:lnTo>
                <a:lnTo>
                  <a:pt x="46080" y="8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nse Boile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270" y="85130"/>
                </a:moveTo>
                <a:lnTo>
                  <a:pt x="42330" y="85170"/>
                </a:lnTo>
                <a:lnTo>
                  <a:pt x="42390" y="85180"/>
                </a:lnTo>
                <a:lnTo>
                  <a:pt x="42440" y="85150"/>
                </a:lnTo>
                <a:lnTo>
                  <a:pt x="42510" y="85170"/>
                </a:lnTo>
                <a:lnTo>
                  <a:pt x="42570" y="85200"/>
                </a:lnTo>
                <a:lnTo>
                  <a:pt x="42670" y="85220"/>
                </a:lnTo>
                <a:lnTo>
                  <a:pt x="42730" y="85250"/>
                </a:lnTo>
                <a:lnTo>
                  <a:pt x="42790" y="85270"/>
                </a:lnTo>
                <a:lnTo>
                  <a:pt x="42840" y="85280"/>
                </a:lnTo>
                <a:lnTo>
                  <a:pt x="42870" y="85310"/>
                </a:lnTo>
                <a:lnTo>
                  <a:pt x="42880" y="85340"/>
                </a:lnTo>
                <a:lnTo>
                  <a:pt x="42890" y="85370"/>
                </a:lnTo>
                <a:lnTo>
                  <a:pt x="42970" y="85430"/>
                </a:lnTo>
                <a:lnTo>
                  <a:pt x="42990" y="85510"/>
                </a:lnTo>
                <a:lnTo>
                  <a:pt x="43050" y="85550"/>
                </a:lnTo>
                <a:lnTo>
                  <a:pt x="43140" y="85640"/>
                </a:lnTo>
                <a:lnTo>
                  <a:pt x="43150" y="85690"/>
                </a:lnTo>
                <a:lnTo>
                  <a:pt x="43240" y="85720"/>
                </a:lnTo>
                <a:lnTo>
                  <a:pt x="43350" y="85730"/>
                </a:lnTo>
                <a:lnTo>
                  <a:pt x="43450" y="85730"/>
                </a:lnTo>
                <a:lnTo>
                  <a:pt x="43530" y="85730"/>
                </a:lnTo>
                <a:lnTo>
                  <a:pt x="43560" y="85770"/>
                </a:lnTo>
                <a:lnTo>
                  <a:pt x="43580" y="85790"/>
                </a:lnTo>
                <a:lnTo>
                  <a:pt x="43600" y="85820"/>
                </a:lnTo>
                <a:lnTo>
                  <a:pt x="43660" y="85880"/>
                </a:lnTo>
                <a:lnTo>
                  <a:pt x="43690" y="85950"/>
                </a:lnTo>
                <a:lnTo>
                  <a:pt x="43720" y="85970"/>
                </a:lnTo>
                <a:lnTo>
                  <a:pt x="43750" y="86040"/>
                </a:lnTo>
                <a:lnTo>
                  <a:pt x="43760" y="86100"/>
                </a:lnTo>
                <a:lnTo>
                  <a:pt x="43790" y="86150"/>
                </a:lnTo>
                <a:lnTo>
                  <a:pt x="43790" y="86160"/>
                </a:lnTo>
                <a:lnTo>
                  <a:pt x="43810" y="86710"/>
                </a:lnTo>
                <a:lnTo>
                  <a:pt x="43810" y="86720"/>
                </a:lnTo>
                <a:lnTo>
                  <a:pt x="43790" y="86840"/>
                </a:lnTo>
                <a:lnTo>
                  <a:pt x="43760" y="86920"/>
                </a:lnTo>
                <a:lnTo>
                  <a:pt x="43750" y="86960"/>
                </a:lnTo>
                <a:lnTo>
                  <a:pt x="43680" y="87070"/>
                </a:lnTo>
                <a:lnTo>
                  <a:pt x="43690" y="87110"/>
                </a:lnTo>
                <a:lnTo>
                  <a:pt x="43700" y="87130"/>
                </a:lnTo>
                <a:lnTo>
                  <a:pt x="43750" y="87200"/>
                </a:lnTo>
                <a:lnTo>
                  <a:pt x="43870" y="87380"/>
                </a:lnTo>
                <a:lnTo>
                  <a:pt x="43880" y="87440"/>
                </a:lnTo>
                <a:lnTo>
                  <a:pt x="43910" y="87530"/>
                </a:lnTo>
                <a:lnTo>
                  <a:pt x="43960" y="87620"/>
                </a:lnTo>
                <a:lnTo>
                  <a:pt x="44000" y="87690"/>
                </a:lnTo>
                <a:lnTo>
                  <a:pt x="44040" y="87730"/>
                </a:lnTo>
                <a:lnTo>
                  <a:pt x="44060" y="87770"/>
                </a:lnTo>
                <a:lnTo>
                  <a:pt x="44070" y="87830"/>
                </a:lnTo>
                <a:lnTo>
                  <a:pt x="44080" y="87900"/>
                </a:lnTo>
                <a:lnTo>
                  <a:pt x="44060" y="88000"/>
                </a:lnTo>
                <a:lnTo>
                  <a:pt x="44030" y="88110"/>
                </a:lnTo>
                <a:lnTo>
                  <a:pt x="44000" y="88290"/>
                </a:lnTo>
                <a:lnTo>
                  <a:pt x="43970" y="88410"/>
                </a:lnTo>
                <a:lnTo>
                  <a:pt x="43940" y="88510"/>
                </a:lnTo>
                <a:lnTo>
                  <a:pt x="43920" y="88590"/>
                </a:lnTo>
                <a:lnTo>
                  <a:pt x="43900" y="88690"/>
                </a:lnTo>
                <a:lnTo>
                  <a:pt x="43870" y="88810"/>
                </a:lnTo>
                <a:lnTo>
                  <a:pt x="43850" y="88850"/>
                </a:lnTo>
                <a:lnTo>
                  <a:pt x="43830" y="88890"/>
                </a:lnTo>
                <a:lnTo>
                  <a:pt x="43870" y="89030"/>
                </a:lnTo>
                <a:lnTo>
                  <a:pt x="43890" y="89100"/>
                </a:lnTo>
                <a:lnTo>
                  <a:pt x="43900" y="89190"/>
                </a:lnTo>
                <a:lnTo>
                  <a:pt x="43910" y="89260"/>
                </a:lnTo>
                <a:lnTo>
                  <a:pt x="43880" y="89380"/>
                </a:lnTo>
                <a:lnTo>
                  <a:pt x="43880" y="89390"/>
                </a:lnTo>
                <a:lnTo>
                  <a:pt x="43890" y="89440"/>
                </a:lnTo>
                <a:lnTo>
                  <a:pt x="43890" y="89490"/>
                </a:lnTo>
                <a:lnTo>
                  <a:pt x="43870" y="89490"/>
                </a:lnTo>
                <a:lnTo>
                  <a:pt x="43800" y="89490"/>
                </a:lnTo>
                <a:lnTo>
                  <a:pt x="43690" y="89490"/>
                </a:lnTo>
                <a:lnTo>
                  <a:pt x="43740" y="89560"/>
                </a:lnTo>
                <a:lnTo>
                  <a:pt x="43790" y="89620"/>
                </a:lnTo>
                <a:lnTo>
                  <a:pt x="43830" y="89660"/>
                </a:lnTo>
                <a:lnTo>
                  <a:pt x="43810" y="89670"/>
                </a:lnTo>
                <a:lnTo>
                  <a:pt x="43800" y="89690"/>
                </a:lnTo>
                <a:lnTo>
                  <a:pt x="43790" y="89700"/>
                </a:lnTo>
                <a:lnTo>
                  <a:pt x="43770" y="89680"/>
                </a:lnTo>
                <a:lnTo>
                  <a:pt x="43750" y="89670"/>
                </a:lnTo>
                <a:lnTo>
                  <a:pt x="43710" y="89670"/>
                </a:lnTo>
                <a:lnTo>
                  <a:pt x="43690" y="89670"/>
                </a:lnTo>
                <a:lnTo>
                  <a:pt x="43670" y="89670"/>
                </a:lnTo>
                <a:lnTo>
                  <a:pt x="43670" y="89680"/>
                </a:lnTo>
                <a:lnTo>
                  <a:pt x="43680" y="89690"/>
                </a:lnTo>
                <a:lnTo>
                  <a:pt x="43690" y="89700"/>
                </a:lnTo>
                <a:lnTo>
                  <a:pt x="43680" y="89710"/>
                </a:lnTo>
                <a:lnTo>
                  <a:pt x="43670" y="89720"/>
                </a:lnTo>
                <a:lnTo>
                  <a:pt x="43650" y="89730"/>
                </a:lnTo>
                <a:lnTo>
                  <a:pt x="43610" y="89730"/>
                </a:lnTo>
                <a:lnTo>
                  <a:pt x="43600" y="89730"/>
                </a:lnTo>
                <a:lnTo>
                  <a:pt x="43600" y="89720"/>
                </a:lnTo>
                <a:lnTo>
                  <a:pt x="43610" y="89710"/>
                </a:lnTo>
                <a:lnTo>
                  <a:pt x="43620" y="89710"/>
                </a:lnTo>
                <a:lnTo>
                  <a:pt x="43630" y="89690"/>
                </a:lnTo>
                <a:lnTo>
                  <a:pt x="43620" y="89690"/>
                </a:lnTo>
                <a:lnTo>
                  <a:pt x="43590" y="89670"/>
                </a:lnTo>
                <a:lnTo>
                  <a:pt x="43570" y="89660"/>
                </a:lnTo>
                <a:lnTo>
                  <a:pt x="43550" y="89650"/>
                </a:lnTo>
                <a:lnTo>
                  <a:pt x="43530" y="89640"/>
                </a:lnTo>
                <a:lnTo>
                  <a:pt x="43500" y="89620"/>
                </a:lnTo>
                <a:lnTo>
                  <a:pt x="43470" y="89600"/>
                </a:lnTo>
                <a:lnTo>
                  <a:pt x="43440" y="89590"/>
                </a:lnTo>
                <a:lnTo>
                  <a:pt x="43410" y="89570"/>
                </a:lnTo>
                <a:lnTo>
                  <a:pt x="43390" y="89550"/>
                </a:lnTo>
                <a:lnTo>
                  <a:pt x="43380" y="89530"/>
                </a:lnTo>
                <a:lnTo>
                  <a:pt x="43360" y="89530"/>
                </a:lnTo>
                <a:lnTo>
                  <a:pt x="43350" y="89540"/>
                </a:lnTo>
                <a:lnTo>
                  <a:pt x="43340" y="89560"/>
                </a:lnTo>
                <a:lnTo>
                  <a:pt x="43330" y="89550"/>
                </a:lnTo>
                <a:lnTo>
                  <a:pt x="43320" y="89530"/>
                </a:lnTo>
                <a:lnTo>
                  <a:pt x="43320" y="89510"/>
                </a:lnTo>
                <a:lnTo>
                  <a:pt x="43300" y="89520"/>
                </a:lnTo>
                <a:lnTo>
                  <a:pt x="43290" y="89530"/>
                </a:lnTo>
                <a:lnTo>
                  <a:pt x="43280" y="89520"/>
                </a:lnTo>
                <a:lnTo>
                  <a:pt x="43260" y="89500"/>
                </a:lnTo>
                <a:lnTo>
                  <a:pt x="43240" y="89480"/>
                </a:lnTo>
                <a:lnTo>
                  <a:pt x="43220" y="89460"/>
                </a:lnTo>
                <a:lnTo>
                  <a:pt x="43200" y="89460"/>
                </a:lnTo>
                <a:lnTo>
                  <a:pt x="43180" y="89460"/>
                </a:lnTo>
                <a:lnTo>
                  <a:pt x="43150" y="89460"/>
                </a:lnTo>
                <a:lnTo>
                  <a:pt x="43120" y="89450"/>
                </a:lnTo>
                <a:lnTo>
                  <a:pt x="43090" y="89450"/>
                </a:lnTo>
                <a:lnTo>
                  <a:pt x="43060" y="89440"/>
                </a:lnTo>
                <a:lnTo>
                  <a:pt x="43030" y="89440"/>
                </a:lnTo>
                <a:lnTo>
                  <a:pt x="42990" y="89440"/>
                </a:lnTo>
                <a:lnTo>
                  <a:pt x="42960" y="89430"/>
                </a:lnTo>
                <a:lnTo>
                  <a:pt x="42940" y="89430"/>
                </a:lnTo>
                <a:lnTo>
                  <a:pt x="42930" y="89430"/>
                </a:lnTo>
                <a:lnTo>
                  <a:pt x="42940" y="89430"/>
                </a:lnTo>
                <a:lnTo>
                  <a:pt x="42940" y="89420"/>
                </a:lnTo>
                <a:lnTo>
                  <a:pt x="42930" y="89430"/>
                </a:lnTo>
                <a:lnTo>
                  <a:pt x="42920" y="89430"/>
                </a:lnTo>
                <a:lnTo>
                  <a:pt x="42920" y="89420"/>
                </a:lnTo>
                <a:lnTo>
                  <a:pt x="42920" y="89410"/>
                </a:lnTo>
                <a:lnTo>
                  <a:pt x="42920" y="89400"/>
                </a:lnTo>
                <a:lnTo>
                  <a:pt x="42920" y="89390"/>
                </a:lnTo>
                <a:lnTo>
                  <a:pt x="42910" y="89390"/>
                </a:lnTo>
                <a:lnTo>
                  <a:pt x="42910" y="89380"/>
                </a:lnTo>
                <a:lnTo>
                  <a:pt x="42910" y="89370"/>
                </a:lnTo>
                <a:lnTo>
                  <a:pt x="42910" y="89360"/>
                </a:lnTo>
                <a:lnTo>
                  <a:pt x="42900" y="89360"/>
                </a:lnTo>
                <a:lnTo>
                  <a:pt x="42900" y="89350"/>
                </a:lnTo>
                <a:lnTo>
                  <a:pt x="42900" y="89340"/>
                </a:lnTo>
                <a:lnTo>
                  <a:pt x="42900" y="89330"/>
                </a:lnTo>
                <a:lnTo>
                  <a:pt x="42890" y="89330"/>
                </a:lnTo>
                <a:lnTo>
                  <a:pt x="42890" y="89320"/>
                </a:lnTo>
                <a:lnTo>
                  <a:pt x="42890" y="89310"/>
                </a:lnTo>
                <a:lnTo>
                  <a:pt x="42880" y="89310"/>
                </a:lnTo>
                <a:lnTo>
                  <a:pt x="42880" y="89300"/>
                </a:lnTo>
                <a:lnTo>
                  <a:pt x="42880" y="89290"/>
                </a:lnTo>
                <a:lnTo>
                  <a:pt x="42870" y="89290"/>
                </a:lnTo>
                <a:lnTo>
                  <a:pt x="42870" y="89280"/>
                </a:lnTo>
                <a:lnTo>
                  <a:pt x="42870" y="89270"/>
                </a:lnTo>
                <a:lnTo>
                  <a:pt x="42860" y="89270"/>
                </a:lnTo>
                <a:lnTo>
                  <a:pt x="42860" y="89260"/>
                </a:lnTo>
                <a:lnTo>
                  <a:pt x="42850" y="89260"/>
                </a:lnTo>
                <a:lnTo>
                  <a:pt x="42850" y="89250"/>
                </a:lnTo>
                <a:lnTo>
                  <a:pt x="42840" y="89250"/>
                </a:lnTo>
                <a:lnTo>
                  <a:pt x="42840" y="89240"/>
                </a:lnTo>
                <a:lnTo>
                  <a:pt x="42830" y="89240"/>
                </a:lnTo>
                <a:lnTo>
                  <a:pt x="42830" y="89230"/>
                </a:lnTo>
                <a:lnTo>
                  <a:pt x="42830" y="89220"/>
                </a:lnTo>
                <a:lnTo>
                  <a:pt x="42820" y="89220"/>
                </a:lnTo>
                <a:lnTo>
                  <a:pt x="42830" y="89220"/>
                </a:lnTo>
                <a:lnTo>
                  <a:pt x="42830" y="89210"/>
                </a:lnTo>
                <a:lnTo>
                  <a:pt x="42840" y="89210"/>
                </a:lnTo>
                <a:lnTo>
                  <a:pt x="42840" y="89200"/>
                </a:lnTo>
                <a:lnTo>
                  <a:pt x="42840" y="89190"/>
                </a:lnTo>
                <a:lnTo>
                  <a:pt x="42830" y="89180"/>
                </a:lnTo>
                <a:lnTo>
                  <a:pt x="42830" y="89170"/>
                </a:lnTo>
                <a:lnTo>
                  <a:pt x="42820" y="89170"/>
                </a:lnTo>
                <a:lnTo>
                  <a:pt x="42820" y="89160"/>
                </a:lnTo>
                <a:lnTo>
                  <a:pt x="42820" y="89150"/>
                </a:lnTo>
                <a:lnTo>
                  <a:pt x="42810" y="89150"/>
                </a:lnTo>
                <a:lnTo>
                  <a:pt x="42810" y="89140"/>
                </a:lnTo>
                <a:lnTo>
                  <a:pt x="42800" y="89140"/>
                </a:lnTo>
                <a:lnTo>
                  <a:pt x="42800" y="89130"/>
                </a:lnTo>
                <a:lnTo>
                  <a:pt x="42810" y="89130"/>
                </a:lnTo>
                <a:lnTo>
                  <a:pt x="42800" y="89130"/>
                </a:lnTo>
                <a:lnTo>
                  <a:pt x="42800" y="89120"/>
                </a:lnTo>
                <a:lnTo>
                  <a:pt x="42810" y="89120"/>
                </a:lnTo>
                <a:lnTo>
                  <a:pt x="42810" y="89110"/>
                </a:lnTo>
                <a:lnTo>
                  <a:pt x="42800" y="89110"/>
                </a:lnTo>
                <a:lnTo>
                  <a:pt x="42800" y="89120"/>
                </a:lnTo>
                <a:lnTo>
                  <a:pt x="42790" y="89120"/>
                </a:lnTo>
                <a:lnTo>
                  <a:pt x="42790" y="89110"/>
                </a:lnTo>
                <a:lnTo>
                  <a:pt x="42780" y="89110"/>
                </a:lnTo>
                <a:lnTo>
                  <a:pt x="42780" y="89100"/>
                </a:lnTo>
                <a:lnTo>
                  <a:pt x="42770" y="89100"/>
                </a:lnTo>
                <a:lnTo>
                  <a:pt x="42760" y="89100"/>
                </a:lnTo>
                <a:lnTo>
                  <a:pt x="42760" y="89090"/>
                </a:lnTo>
                <a:lnTo>
                  <a:pt x="42750" y="89090"/>
                </a:lnTo>
                <a:lnTo>
                  <a:pt x="42750" y="89080"/>
                </a:lnTo>
                <a:lnTo>
                  <a:pt x="42750" y="89090"/>
                </a:lnTo>
                <a:lnTo>
                  <a:pt x="42740" y="89090"/>
                </a:lnTo>
                <a:lnTo>
                  <a:pt x="42740" y="89080"/>
                </a:lnTo>
                <a:lnTo>
                  <a:pt x="42730" y="89080"/>
                </a:lnTo>
                <a:lnTo>
                  <a:pt x="42730" y="89070"/>
                </a:lnTo>
                <a:lnTo>
                  <a:pt x="42720" y="89070"/>
                </a:lnTo>
                <a:lnTo>
                  <a:pt x="42720" y="89060"/>
                </a:lnTo>
                <a:lnTo>
                  <a:pt x="42710" y="89060"/>
                </a:lnTo>
                <a:lnTo>
                  <a:pt x="42710" y="89050"/>
                </a:lnTo>
                <a:lnTo>
                  <a:pt x="42700" y="89050"/>
                </a:lnTo>
                <a:lnTo>
                  <a:pt x="42690" y="89050"/>
                </a:lnTo>
                <a:lnTo>
                  <a:pt x="42680" y="89050"/>
                </a:lnTo>
                <a:lnTo>
                  <a:pt x="42680" y="89040"/>
                </a:lnTo>
                <a:lnTo>
                  <a:pt x="42670" y="89040"/>
                </a:lnTo>
                <a:lnTo>
                  <a:pt x="42670" y="89030"/>
                </a:lnTo>
                <a:lnTo>
                  <a:pt x="42670" y="89020"/>
                </a:lnTo>
                <a:lnTo>
                  <a:pt x="42660" y="89020"/>
                </a:lnTo>
                <a:lnTo>
                  <a:pt x="42660" y="89010"/>
                </a:lnTo>
                <a:lnTo>
                  <a:pt x="42650" y="89010"/>
                </a:lnTo>
                <a:lnTo>
                  <a:pt x="42650" y="89000"/>
                </a:lnTo>
                <a:lnTo>
                  <a:pt x="42640" y="89000"/>
                </a:lnTo>
                <a:lnTo>
                  <a:pt x="42630" y="89000"/>
                </a:lnTo>
                <a:lnTo>
                  <a:pt x="42630" y="88990"/>
                </a:lnTo>
                <a:lnTo>
                  <a:pt x="42630" y="89000"/>
                </a:lnTo>
                <a:lnTo>
                  <a:pt x="42630" y="88990"/>
                </a:lnTo>
                <a:lnTo>
                  <a:pt x="42620" y="88990"/>
                </a:lnTo>
                <a:lnTo>
                  <a:pt x="42610" y="88990"/>
                </a:lnTo>
                <a:lnTo>
                  <a:pt x="42610" y="89000"/>
                </a:lnTo>
                <a:lnTo>
                  <a:pt x="42600" y="89000"/>
                </a:lnTo>
                <a:lnTo>
                  <a:pt x="42590" y="89000"/>
                </a:lnTo>
                <a:lnTo>
                  <a:pt x="42580" y="89000"/>
                </a:lnTo>
                <a:lnTo>
                  <a:pt x="42580" y="89010"/>
                </a:lnTo>
                <a:lnTo>
                  <a:pt x="42570" y="89010"/>
                </a:lnTo>
                <a:lnTo>
                  <a:pt x="42570" y="89000"/>
                </a:lnTo>
                <a:lnTo>
                  <a:pt x="42560" y="89000"/>
                </a:lnTo>
                <a:lnTo>
                  <a:pt x="42560" y="88990"/>
                </a:lnTo>
                <a:lnTo>
                  <a:pt x="42550" y="88990"/>
                </a:lnTo>
                <a:lnTo>
                  <a:pt x="42550" y="88980"/>
                </a:lnTo>
                <a:lnTo>
                  <a:pt x="42550" y="88970"/>
                </a:lnTo>
                <a:lnTo>
                  <a:pt x="42540" y="88970"/>
                </a:lnTo>
                <a:lnTo>
                  <a:pt x="42540" y="88960"/>
                </a:lnTo>
                <a:lnTo>
                  <a:pt x="42530" y="88960"/>
                </a:lnTo>
                <a:lnTo>
                  <a:pt x="42520" y="88960"/>
                </a:lnTo>
                <a:lnTo>
                  <a:pt x="42520" y="88950"/>
                </a:lnTo>
                <a:lnTo>
                  <a:pt x="42510" y="88950"/>
                </a:lnTo>
                <a:lnTo>
                  <a:pt x="42510" y="88940"/>
                </a:lnTo>
                <a:lnTo>
                  <a:pt x="42500" y="88940"/>
                </a:lnTo>
                <a:lnTo>
                  <a:pt x="42500" y="88930"/>
                </a:lnTo>
                <a:lnTo>
                  <a:pt x="42490" y="88930"/>
                </a:lnTo>
                <a:lnTo>
                  <a:pt x="42490" y="88920"/>
                </a:lnTo>
                <a:lnTo>
                  <a:pt x="42480" y="88920"/>
                </a:lnTo>
                <a:lnTo>
                  <a:pt x="42470" y="88910"/>
                </a:lnTo>
                <a:lnTo>
                  <a:pt x="42460" y="88900"/>
                </a:lnTo>
                <a:lnTo>
                  <a:pt x="42460" y="88890"/>
                </a:lnTo>
                <a:lnTo>
                  <a:pt x="42470" y="88890"/>
                </a:lnTo>
                <a:lnTo>
                  <a:pt x="42460" y="88890"/>
                </a:lnTo>
                <a:lnTo>
                  <a:pt x="42460" y="88880"/>
                </a:lnTo>
                <a:lnTo>
                  <a:pt x="42450" y="88880"/>
                </a:lnTo>
                <a:lnTo>
                  <a:pt x="42450" y="88870"/>
                </a:lnTo>
                <a:lnTo>
                  <a:pt x="42440" y="88870"/>
                </a:lnTo>
                <a:lnTo>
                  <a:pt x="42430" y="88870"/>
                </a:lnTo>
                <a:lnTo>
                  <a:pt x="42430" y="88860"/>
                </a:lnTo>
                <a:lnTo>
                  <a:pt x="42430" y="88850"/>
                </a:lnTo>
                <a:lnTo>
                  <a:pt x="42420" y="88850"/>
                </a:lnTo>
                <a:lnTo>
                  <a:pt x="42420" y="88840"/>
                </a:lnTo>
                <a:lnTo>
                  <a:pt x="42420" y="88830"/>
                </a:lnTo>
                <a:lnTo>
                  <a:pt x="42410" y="88830"/>
                </a:lnTo>
                <a:lnTo>
                  <a:pt x="42410" y="88820"/>
                </a:lnTo>
                <a:lnTo>
                  <a:pt x="42410" y="88810"/>
                </a:lnTo>
                <a:lnTo>
                  <a:pt x="42400" y="88810"/>
                </a:lnTo>
                <a:lnTo>
                  <a:pt x="42400" y="88800"/>
                </a:lnTo>
                <a:lnTo>
                  <a:pt x="42400" y="88790"/>
                </a:lnTo>
                <a:lnTo>
                  <a:pt x="42390" y="88790"/>
                </a:lnTo>
                <a:lnTo>
                  <a:pt x="42390" y="88780"/>
                </a:lnTo>
                <a:lnTo>
                  <a:pt x="42390" y="88770"/>
                </a:lnTo>
                <a:lnTo>
                  <a:pt x="42390" y="88760"/>
                </a:lnTo>
                <a:lnTo>
                  <a:pt x="42390" y="88750"/>
                </a:lnTo>
                <a:lnTo>
                  <a:pt x="42380" y="88750"/>
                </a:lnTo>
                <a:lnTo>
                  <a:pt x="42380" y="88740"/>
                </a:lnTo>
                <a:lnTo>
                  <a:pt x="42380" y="88730"/>
                </a:lnTo>
                <a:lnTo>
                  <a:pt x="42370" y="88730"/>
                </a:lnTo>
                <a:lnTo>
                  <a:pt x="42360" y="88730"/>
                </a:lnTo>
                <a:lnTo>
                  <a:pt x="42360" y="88720"/>
                </a:lnTo>
                <a:lnTo>
                  <a:pt x="42350" y="88720"/>
                </a:lnTo>
                <a:lnTo>
                  <a:pt x="42340" y="88720"/>
                </a:lnTo>
                <a:lnTo>
                  <a:pt x="42330" y="88720"/>
                </a:lnTo>
                <a:lnTo>
                  <a:pt x="42320" y="88720"/>
                </a:lnTo>
                <a:lnTo>
                  <a:pt x="42310" y="88720"/>
                </a:lnTo>
                <a:lnTo>
                  <a:pt x="42310" y="88710"/>
                </a:lnTo>
                <a:lnTo>
                  <a:pt x="42300" y="88720"/>
                </a:lnTo>
                <a:lnTo>
                  <a:pt x="42300" y="88710"/>
                </a:lnTo>
                <a:lnTo>
                  <a:pt x="42300" y="88720"/>
                </a:lnTo>
                <a:lnTo>
                  <a:pt x="42290" y="88720"/>
                </a:lnTo>
                <a:lnTo>
                  <a:pt x="42280" y="88720"/>
                </a:lnTo>
                <a:lnTo>
                  <a:pt x="42270" y="88720"/>
                </a:lnTo>
                <a:lnTo>
                  <a:pt x="42270" y="88730"/>
                </a:lnTo>
                <a:lnTo>
                  <a:pt x="42260" y="88730"/>
                </a:lnTo>
                <a:lnTo>
                  <a:pt x="42260" y="88720"/>
                </a:lnTo>
                <a:lnTo>
                  <a:pt x="42250" y="88720"/>
                </a:lnTo>
                <a:lnTo>
                  <a:pt x="42240" y="88720"/>
                </a:lnTo>
                <a:lnTo>
                  <a:pt x="42230" y="88720"/>
                </a:lnTo>
                <a:lnTo>
                  <a:pt x="42230" y="88710"/>
                </a:lnTo>
                <a:lnTo>
                  <a:pt x="42220" y="88710"/>
                </a:lnTo>
                <a:lnTo>
                  <a:pt x="42220" y="88700"/>
                </a:lnTo>
                <a:lnTo>
                  <a:pt x="42210" y="88700"/>
                </a:lnTo>
                <a:lnTo>
                  <a:pt x="42210" y="88690"/>
                </a:lnTo>
                <a:lnTo>
                  <a:pt x="42200" y="88690"/>
                </a:lnTo>
                <a:lnTo>
                  <a:pt x="42190" y="88690"/>
                </a:lnTo>
                <a:lnTo>
                  <a:pt x="42190" y="88680"/>
                </a:lnTo>
                <a:lnTo>
                  <a:pt x="42180" y="88680"/>
                </a:lnTo>
                <a:lnTo>
                  <a:pt x="42170" y="88680"/>
                </a:lnTo>
                <a:lnTo>
                  <a:pt x="42160" y="88680"/>
                </a:lnTo>
                <a:lnTo>
                  <a:pt x="42150" y="88680"/>
                </a:lnTo>
                <a:lnTo>
                  <a:pt x="42140" y="88680"/>
                </a:lnTo>
                <a:lnTo>
                  <a:pt x="42130" y="88680"/>
                </a:lnTo>
                <a:lnTo>
                  <a:pt x="42120" y="88680"/>
                </a:lnTo>
                <a:lnTo>
                  <a:pt x="42110" y="88670"/>
                </a:lnTo>
                <a:lnTo>
                  <a:pt x="42100" y="88670"/>
                </a:lnTo>
                <a:lnTo>
                  <a:pt x="42090" y="88670"/>
                </a:lnTo>
                <a:lnTo>
                  <a:pt x="42080" y="88670"/>
                </a:lnTo>
                <a:lnTo>
                  <a:pt x="42070" y="88670"/>
                </a:lnTo>
                <a:lnTo>
                  <a:pt x="42070" y="88660"/>
                </a:lnTo>
                <a:lnTo>
                  <a:pt x="42060" y="88660"/>
                </a:lnTo>
                <a:lnTo>
                  <a:pt x="42050" y="88660"/>
                </a:lnTo>
                <a:lnTo>
                  <a:pt x="42050" y="88650"/>
                </a:lnTo>
                <a:lnTo>
                  <a:pt x="42040" y="88650"/>
                </a:lnTo>
                <a:lnTo>
                  <a:pt x="42040" y="88640"/>
                </a:lnTo>
                <a:lnTo>
                  <a:pt x="42030" y="88640"/>
                </a:lnTo>
                <a:lnTo>
                  <a:pt x="42030" y="88630"/>
                </a:lnTo>
                <a:lnTo>
                  <a:pt x="42020" y="88630"/>
                </a:lnTo>
                <a:lnTo>
                  <a:pt x="42020" y="88620"/>
                </a:lnTo>
                <a:lnTo>
                  <a:pt x="42010" y="88620"/>
                </a:lnTo>
                <a:lnTo>
                  <a:pt x="42010" y="88610"/>
                </a:lnTo>
                <a:lnTo>
                  <a:pt x="42000" y="88610"/>
                </a:lnTo>
                <a:lnTo>
                  <a:pt x="42000" y="88600"/>
                </a:lnTo>
                <a:lnTo>
                  <a:pt x="42000" y="88590"/>
                </a:lnTo>
                <a:lnTo>
                  <a:pt x="41990" y="88590"/>
                </a:lnTo>
                <a:lnTo>
                  <a:pt x="41990" y="88580"/>
                </a:lnTo>
                <a:lnTo>
                  <a:pt x="41990" y="88570"/>
                </a:lnTo>
                <a:lnTo>
                  <a:pt x="41980" y="88570"/>
                </a:lnTo>
                <a:lnTo>
                  <a:pt x="41980" y="88560"/>
                </a:lnTo>
                <a:lnTo>
                  <a:pt x="41980" y="88550"/>
                </a:lnTo>
                <a:lnTo>
                  <a:pt x="41980" y="88540"/>
                </a:lnTo>
                <a:lnTo>
                  <a:pt x="41980" y="88530"/>
                </a:lnTo>
                <a:lnTo>
                  <a:pt x="41970" y="88540"/>
                </a:lnTo>
                <a:lnTo>
                  <a:pt x="41970" y="88550"/>
                </a:lnTo>
                <a:lnTo>
                  <a:pt x="41960" y="88550"/>
                </a:lnTo>
                <a:lnTo>
                  <a:pt x="41960" y="88540"/>
                </a:lnTo>
                <a:lnTo>
                  <a:pt x="41950" y="88540"/>
                </a:lnTo>
                <a:lnTo>
                  <a:pt x="41950" y="88530"/>
                </a:lnTo>
                <a:lnTo>
                  <a:pt x="41950" y="88520"/>
                </a:lnTo>
                <a:lnTo>
                  <a:pt x="41940" y="88520"/>
                </a:lnTo>
                <a:lnTo>
                  <a:pt x="41940" y="88510"/>
                </a:lnTo>
                <a:lnTo>
                  <a:pt x="41940" y="88520"/>
                </a:lnTo>
                <a:lnTo>
                  <a:pt x="41940" y="88510"/>
                </a:lnTo>
                <a:lnTo>
                  <a:pt x="41940" y="88500"/>
                </a:lnTo>
                <a:lnTo>
                  <a:pt x="41930" y="88500"/>
                </a:lnTo>
                <a:lnTo>
                  <a:pt x="41930" y="88490"/>
                </a:lnTo>
                <a:lnTo>
                  <a:pt x="41920" y="88490"/>
                </a:lnTo>
                <a:lnTo>
                  <a:pt x="41920" y="88480"/>
                </a:lnTo>
                <a:lnTo>
                  <a:pt x="41910" y="88480"/>
                </a:lnTo>
                <a:lnTo>
                  <a:pt x="41910" y="88470"/>
                </a:lnTo>
                <a:lnTo>
                  <a:pt x="41900" y="88470"/>
                </a:lnTo>
                <a:lnTo>
                  <a:pt x="41900" y="88460"/>
                </a:lnTo>
                <a:lnTo>
                  <a:pt x="41900" y="88450"/>
                </a:lnTo>
                <a:lnTo>
                  <a:pt x="41890" y="88450"/>
                </a:lnTo>
                <a:lnTo>
                  <a:pt x="41890" y="88440"/>
                </a:lnTo>
                <a:lnTo>
                  <a:pt x="41880" y="88440"/>
                </a:lnTo>
                <a:lnTo>
                  <a:pt x="41880" y="88430"/>
                </a:lnTo>
                <a:lnTo>
                  <a:pt x="41880" y="88420"/>
                </a:lnTo>
                <a:lnTo>
                  <a:pt x="41880" y="88410"/>
                </a:lnTo>
                <a:lnTo>
                  <a:pt x="41880" y="88420"/>
                </a:lnTo>
                <a:lnTo>
                  <a:pt x="41870" y="88420"/>
                </a:lnTo>
                <a:lnTo>
                  <a:pt x="41870" y="88410"/>
                </a:lnTo>
                <a:lnTo>
                  <a:pt x="41880" y="88410"/>
                </a:lnTo>
                <a:lnTo>
                  <a:pt x="41870" y="88410"/>
                </a:lnTo>
                <a:lnTo>
                  <a:pt x="41870" y="88400"/>
                </a:lnTo>
                <a:lnTo>
                  <a:pt x="41870" y="88390"/>
                </a:lnTo>
                <a:lnTo>
                  <a:pt x="41870" y="88380"/>
                </a:lnTo>
                <a:lnTo>
                  <a:pt x="41870" y="88370"/>
                </a:lnTo>
                <a:lnTo>
                  <a:pt x="41880" y="88370"/>
                </a:lnTo>
                <a:lnTo>
                  <a:pt x="41870" y="88370"/>
                </a:lnTo>
                <a:lnTo>
                  <a:pt x="41880" y="88370"/>
                </a:lnTo>
                <a:lnTo>
                  <a:pt x="41870" y="88360"/>
                </a:lnTo>
                <a:lnTo>
                  <a:pt x="41880" y="88360"/>
                </a:lnTo>
                <a:lnTo>
                  <a:pt x="41870" y="88360"/>
                </a:lnTo>
                <a:lnTo>
                  <a:pt x="41870" y="88350"/>
                </a:lnTo>
                <a:lnTo>
                  <a:pt x="41870" y="88340"/>
                </a:lnTo>
                <a:lnTo>
                  <a:pt x="41870" y="88330"/>
                </a:lnTo>
                <a:lnTo>
                  <a:pt x="41870" y="88320"/>
                </a:lnTo>
                <a:lnTo>
                  <a:pt x="41880" y="88320"/>
                </a:lnTo>
                <a:lnTo>
                  <a:pt x="41880" y="88310"/>
                </a:lnTo>
                <a:lnTo>
                  <a:pt x="41890" y="88300"/>
                </a:lnTo>
                <a:lnTo>
                  <a:pt x="41890" y="88290"/>
                </a:lnTo>
                <a:lnTo>
                  <a:pt x="41900" y="88290"/>
                </a:lnTo>
                <a:lnTo>
                  <a:pt x="41900" y="88280"/>
                </a:lnTo>
                <a:lnTo>
                  <a:pt x="41910" y="88280"/>
                </a:lnTo>
                <a:lnTo>
                  <a:pt x="41920" y="88280"/>
                </a:lnTo>
                <a:lnTo>
                  <a:pt x="41920" y="88270"/>
                </a:lnTo>
                <a:lnTo>
                  <a:pt x="41920" y="88280"/>
                </a:lnTo>
                <a:lnTo>
                  <a:pt x="41930" y="88280"/>
                </a:lnTo>
                <a:lnTo>
                  <a:pt x="41930" y="88270"/>
                </a:lnTo>
                <a:lnTo>
                  <a:pt x="41930" y="88280"/>
                </a:lnTo>
                <a:lnTo>
                  <a:pt x="41940" y="88280"/>
                </a:lnTo>
                <a:lnTo>
                  <a:pt x="41940" y="88270"/>
                </a:lnTo>
                <a:lnTo>
                  <a:pt x="41950" y="88270"/>
                </a:lnTo>
                <a:lnTo>
                  <a:pt x="41950" y="88260"/>
                </a:lnTo>
                <a:lnTo>
                  <a:pt x="41960" y="88260"/>
                </a:lnTo>
                <a:lnTo>
                  <a:pt x="41950" y="88260"/>
                </a:lnTo>
                <a:lnTo>
                  <a:pt x="41950" y="88250"/>
                </a:lnTo>
                <a:lnTo>
                  <a:pt x="41960" y="88250"/>
                </a:lnTo>
                <a:lnTo>
                  <a:pt x="41960" y="88260"/>
                </a:lnTo>
                <a:lnTo>
                  <a:pt x="41970" y="88260"/>
                </a:lnTo>
                <a:lnTo>
                  <a:pt x="41980" y="88260"/>
                </a:lnTo>
                <a:lnTo>
                  <a:pt x="41990" y="88260"/>
                </a:lnTo>
                <a:lnTo>
                  <a:pt x="42000" y="88260"/>
                </a:lnTo>
                <a:lnTo>
                  <a:pt x="42000" y="88250"/>
                </a:lnTo>
                <a:lnTo>
                  <a:pt x="42010" y="88250"/>
                </a:lnTo>
                <a:lnTo>
                  <a:pt x="42010" y="88240"/>
                </a:lnTo>
                <a:lnTo>
                  <a:pt x="42010" y="88230"/>
                </a:lnTo>
                <a:lnTo>
                  <a:pt x="42020" y="88230"/>
                </a:lnTo>
                <a:lnTo>
                  <a:pt x="42020" y="88220"/>
                </a:lnTo>
                <a:lnTo>
                  <a:pt x="42030" y="88220"/>
                </a:lnTo>
                <a:lnTo>
                  <a:pt x="42020" y="88230"/>
                </a:lnTo>
                <a:lnTo>
                  <a:pt x="42030" y="88230"/>
                </a:lnTo>
                <a:lnTo>
                  <a:pt x="42040" y="88230"/>
                </a:lnTo>
                <a:lnTo>
                  <a:pt x="42040" y="88220"/>
                </a:lnTo>
                <a:lnTo>
                  <a:pt x="42040" y="88210"/>
                </a:lnTo>
                <a:lnTo>
                  <a:pt x="42030" y="88210"/>
                </a:lnTo>
                <a:lnTo>
                  <a:pt x="42030" y="88200"/>
                </a:lnTo>
                <a:lnTo>
                  <a:pt x="42030" y="88190"/>
                </a:lnTo>
                <a:lnTo>
                  <a:pt x="42030" y="88180"/>
                </a:lnTo>
                <a:lnTo>
                  <a:pt x="42030" y="88170"/>
                </a:lnTo>
                <a:lnTo>
                  <a:pt x="42020" y="88170"/>
                </a:lnTo>
                <a:lnTo>
                  <a:pt x="42020" y="88160"/>
                </a:lnTo>
                <a:lnTo>
                  <a:pt x="42010" y="88160"/>
                </a:lnTo>
                <a:lnTo>
                  <a:pt x="42010" y="88150"/>
                </a:lnTo>
                <a:lnTo>
                  <a:pt x="42010" y="88140"/>
                </a:lnTo>
                <a:lnTo>
                  <a:pt x="42000" y="88140"/>
                </a:lnTo>
                <a:lnTo>
                  <a:pt x="42000" y="88130"/>
                </a:lnTo>
                <a:lnTo>
                  <a:pt x="42000" y="88120"/>
                </a:lnTo>
                <a:lnTo>
                  <a:pt x="42000" y="88110"/>
                </a:lnTo>
                <a:lnTo>
                  <a:pt x="41990" y="88110"/>
                </a:lnTo>
                <a:lnTo>
                  <a:pt x="41990" y="88100"/>
                </a:lnTo>
                <a:lnTo>
                  <a:pt x="41990" y="88090"/>
                </a:lnTo>
                <a:lnTo>
                  <a:pt x="41980" y="88090"/>
                </a:lnTo>
                <a:lnTo>
                  <a:pt x="41980" y="88080"/>
                </a:lnTo>
                <a:lnTo>
                  <a:pt x="41970" y="88070"/>
                </a:lnTo>
                <a:lnTo>
                  <a:pt x="41970" y="88060"/>
                </a:lnTo>
                <a:lnTo>
                  <a:pt x="41960" y="88060"/>
                </a:lnTo>
                <a:lnTo>
                  <a:pt x="41960" y="88050"/>
                </a:lnTo>
                <a:lnTo>
                  <a:pt x="41950" y="88050"/>
                </a:lnTo>
                <a:lnTo>
                  <a:pt x="41950" y="88040"/>
                </a:lnTo>
                <a:lnTo>
                  <a:pt x="41940" y="88040"/>
                </a:lnTo>
                <a:lnTo>
                  <a:pt x="41940" y="88030"/>
                </a:lnTo>
                <a:lnTo>
                  <a:pt x="41930" y="88030"/>
                </a:lnTo>
                <a:lnTo>
                  <a:pt x="41930" y="88020"/>
                </a:lnTo>
                <a:lnTo>
                  <a:pt x="41930" y="88010"/>
                </a:lnTo>
                <a:lnTo>
                  <a:pt x="41920" y="88010"/>
                </a:lnTo>
                <a:lnTo>
                  <a:pt x="41920" y="88000"/>
                </a:lnTo>
                <a:lnTo>
                  <a:pt x="41910" y="88000"/>
                </a:lnTo>
                <a:lnTo>
                  <a:pt x="41910" y="87990"/>
                </a:lnTo>
                <a:lnTo>
                  <a:pt x="41900" y="87990"/>
                </a:lnTo>
                <a:lnTo>
                  <a:pt x="41900" y="87980"/>
                </a:lnTo>
                <a:lnTo>
                  <a:pt x="41890" y="87980"/>
                </a:lnTo>
                <a:lnTo>
                  <a:pt x="41880" y="87980"/>
                </a:lnTo>
                <a:lnTo>
                  <a:pt x="41880" y="87970"/>
                </a:lnTo>
                <a:lnTo>
                  <a:pt x="41870" y="87970"/>
                </a:lnTo>
                <a:lnTo>
                  <a:pt x="41860" y="87970"/>
                </a:lnTo>
                <a:lnTo>
                  <a:pt x="41850" y="87970"/>
                </a:lnTo>
                <a:lnTo>
                  <a:pt x="41850" y="87960"/>
                </a:lnTo>
                <a:lnTo>
                  <a:pt x="41840" y="87960"/>
                </a:lnTo>
                <a:lnTo>
                  <a:pt x="41840" y="87950"/>
                </a:lnTo>
                <a:lnTo>
                  <a:pt x="41850" y="87950"/>
                </a:lnTo>
                <a:lnTo>
                  <a:pt x="41840" y="87950"/>
                </a:lnTo>
                <a:lnTo>
                  <a:pt x="41840" y="87940"/>
                </a:lnTo>
                <a:lnTo>
                  <a:pt x="41840" y="87950"/>
                </a:lnTo>
                <a:lnTo>
                  <a:pt x="41830" y="87950"/>
                </a:lnTo>
                <a:lnTo>
                  <a:pt x="41830" y="87940"/>
                </a:lnTo>
                <a:lnTo>
                  <a:pt x="41830" y="87950"/>
                </a:lnTo>
                <a:lnTo>
                  <a:pt x="41820" y="87950"/>
                </a:lnTo>
                <a:lnTo>
                  <a:pt x="41820" y="87940"/>
                </a:lnTo>
                <a:lnTo>
                  <a:pt x="41810" y="87940"/>
                </a:lnTo>
                <a:lnTo>
                  <a:pt x="41800" y="87940"/>
                </a:lnTo>
                <a:lnTo>
                  <a:pt x="41790" y="87940"/>
                </a:lnTo>
                <a:lnTo>
                  <a:pt x="41780" y="87940"/>
                </a:lnTo>
                <a:lnTo>
                  <a:pt x="41770" y="87940"/>
                </a:lnTo>
                <a:lnTo>
                  <a:pt x="41760" y="87940"/>
                </a:lnTo>
                <a:lnTo>
                  <a:pt x="41760" y="87930"/>
                </a:lnTo>
                <a:lnTo>
                  <a:pt x="41750" y="87930"/>
                </a:lnTo>
                <a:lnTo>
                  <a:pt x="41750" y="87920"/>
                </a:lnTo>
                <a:lnTo>
                  <a:pt x="41740" y="87920"/>
                </a:lnTo>
                <a:lnTo>
                  <a:pt x="41730" y="87920"/>
                </a:lnTo>
                <a:lnTo>
                  <a:pt x="41720" y="87920"/>
                </a:lnTo>
                <a:lnTo>
                  <a:pt x="41720" y="87910"/>
                </a:lnTo>
                <a:lnTo>
                  <a:pt x="41710" y="87910"/>
                </a:lnTo>
                <a:lnTo>
                  <a:pt x="41700" y="87910"/>
                </a:lnTo>
                <a:lnTo>
                  <a:pt x="41700" y="87900"/>
                </a:lnTo>
                <a:lnTo>
                  <a:pt x="41690" y="87900"/>
                </a:lnTo>
                <a:lnTo>
                  <a:pt x="41700" y="87900"/>
                </a:lnTo>
                <a:lnTo>
                  <a:pt x="41700" y="87890"/>
                </a:lnTo>
                <a:lnTo>
                  <a:pt x="41700" y="87880"/>
                </a:lnTo>
                <a:lnTo>
                  <a:pt x="41710" y="87880"/>
                </a:lnTo>
                <a:lnTo>
                  <a:pt x="41710" y="87870"/>
                </a:lnTo>
                <a:lnTo>
                  <a:pt x="41720" y="87860"/>
                </a:lnTo>
                <a:lnTo>
                  <a:pt x="41720" y="87850"/>
                </a:lnTo>
                <a:lnTo>
                  <a:pt x="41720" y="87840"/>
                </a:lnTo>
                <a:lnTo>
                  <a:pt x="41720" y="87830"/>
                </a:lnTo>
                <a:lnTo>
                  <a:pt x="41720" y="87820"/>
                </a:lnTo>
                <a:lnTo>
                  <a:pt x="41720" y="87830"/>
                </a:lnTo>
                <a:lnTo>
                  <a:pt x="41730" y="87830"/>
                </a:lnTo>
                <a:lnTo>
                  <a:pt x="41740" y="87830"/>
                </a:lnTo>
                <a:lnTo>
                  <a:pt x="41740" y="87820"/>
                </a:lnTo>
                <a:lnTo>
                  <a:pt x="41750" y="87820"/>
                </a:lnTo>
                <a:lnTo>
                  <a:pt x="41750" y="87810"/>
                </a:lnTo>
                <a:lnTo>
                  <a:pt x="41760" y="87810"/>
                </a:lnTo>
                <a:lnTo>
                  <a:pt x="41770" y="87810"/>
                </a:lnTo>
                <a:lnTo>
                  <a:pt x="41770" y="87800"/>
                </a:lnTo>
                <a:lnTo>
                  <a:pt x="41780" y="87800"/>
                </a:lnTo>
                <a:lnTo>
                  <a:pt x="41770" y="87800"/>
                </a:lnTo>
                <a:lnTo>
                  <a:pt x="41780" y="87800"/>
                </a:lnTo>
                <a:lnTo>
                  <a:pt x="41790" y="87800"/>
                </a:lnTo>
                <a:lnTo>
                  <a:pt x="41800" y="87800"/>
                </a:lnTo>
                <a:lnTo>
                  <a:pt x="41810" y="87800"/>
                </a:lnTo>
                <a:lnTo>
                  <a:pt x="41810" y="87790"/>
                </a:lnTo>
                <a:lnTo>
                  <a:pt x="41820" y="87790"/>
                </a:lnTo>
                <a:lnTo>
                  <a:pt x="41820" y="87800"/>
                </a:lnTo>
                <a:lnTo>
                  <a:pt x="41830" y="87800"/>
                </a:lnTo>
                <a:lnTo>
                  <a:pt x="41830" y="87790"/>
                </a:lnTo>
                <a:lnTo>
                  <a:pt x="41840" y="87790"/>
                </a:lnTo>
                <a:lnTo>
                  <a:pt x="41840" y="87780"/>
                </a:lnTo>
                <a:lnTo>
                  <a:pt x="41850" y="87780"/>
                </a:lnTo>
                <a:lnTo>
                  <a:pt x="41860" y="87780"/>
                </a:lnTo>
                <a:lnTo>
                  <a:pt x="41860" y="87770"/>
                </a:lnTo>
                <a:lnTo>
                  <a:pt x="41870" y="87770"/>
                </a:lnTo>
                <a:lnTo>
                  <a:pt x="41880" y="87770"/>
                </a:lnTo>
                <a:lnTo>
                  <a:pt x="41880" y="87780"/>
                </a:lnTo>
                <a:lnTo>
                  <a:pt x="41890" y="87780"/>
                </a:lnTo>
                <a:lnTo>
                  <a:pt x="41900" y="87780"/>
                </a:lnTo>
                <a:lnTo>
                  <a:pt x="41910" y="87780"/>
                </a:lnTo>
                <a:lnTo>
                  <a:pt x="41910" y="87790"/>
                </a:lnTo>
                <a:lnTo>
                  <a:pt x="41920" y="87790"/>
                </a:lnTo>
                <a:lnTo>
                  <a:pt x="41930" y="87790"/>
                </a:lnTo>
                <a:lnTo>
                  <a:pt x="41930" y="87800"/>
                </a:lnTo>
                <a:lnTo>
                  <a:pt x="41940" y="87800"/>
                </a:lnTo>
                <a:lnTo>
                  <a:pt x="41940" y="87810"/>
                </a:lnTo>
                <a:lnTo>
                  <a:pt x="41950" y="87810"/>
                </a:lnTo>
                <a:lnTo>
                  <a:pt x="41950" y="87820"/>
                </a:lnTo>
                <a:lnTo>
                  <a:pt x="41960" y="87820"/>
                </a:lnTo>
                <a:lnTo>
                  <a:pt x="41970" y="87820"/>
                </a:lnTo>
                <a:lnTo>
                  <a:pt x="41970" y="87830"/>
                </a:lnTo>
                <a:lnTo>
                  <a:pt x="41980" y="87830"/>
                </a:lnTo>
                <a:lnTo>
                  <a:pt x="41970" y="87830"/>
                </a:lnTo>
                <a:lnTo>
                  <a:pt x="41970" y="87840"/>
                </a:lnTo>
                <a:lnTo>
                  <a:pt x="41980" y="87840"/>
                </a:lnTo>
                <a:lnTo>
                  <a:pt x="41990" y="87840"/>
                </a:lnTo>
                <a:lnTo>
                  <a:pt x="41990" y="87850"/>
                </a:lnTo>
                <a:lnTo>
                  <a:pt x="41990" y="87860"/>
                </a:lnTo>
                <a:lnTo>
                  <a:pt x="42000" y="87860"/>
                </a:lnTo>
                <a:lnTo>
                  <a:pt x="42010" y="87860"/>
                </a:lnTo>
                <a:lnTo>
                  <a:pt x="42010" y="87870"/>
                </a:lnTo>
                <a:lnTo>
                  <a:pt x="42020" y="87870"/>
                </a:lnTo>
                <a:lnTo>
                  <a:pt x="42030" y="87870"/>
                </a:lnTo>
                <a:lnTo>
                  <a:pt x="42030" y="87880"/>
                </a:lnTo>
                <a:lnTo>
                  <a:pt x="42040" y="87880"/>
                </a:lnTo>
                <a:lnTo>
                  <a:pt x="42040" y="87890"/>
                </a:lnTo>
                <a:lnTo>
                  <a:pt x="42050" y="87890"/>
                </a:lnTo>
                <a:lnTo>
                  <a:pt x="42060" y="87890"/>
                </a:lnTo>
                <a:lnTo>
                  <a:pt x="42070" y="87890"/>
                </a:lnTo>
                <a:lnTo>
                  <a:pt x="42070" y="87880"/>
                </a:lnTo>
                <a:lnTo>
                  <a:pt x="42080" y="87880"/>
                </a:lnTo>
                <a:lnTo>
                  <a:pt x="42080" y="87870"/>
                </a:lnTo>
                <a:lnTo>
                  <a:pt x="42090" y="87870"/>
                </a:lnTo>
                <a:lnTo>
                  <a:pt x="42100" y="87870"/>
                </a:lnTo>
                <a:lnTo>
                  <a:pt x="42100" y="87860"/>
                </a:lnTo>
                <a:lnTo>
                  <a:pt x="42110" y="87860"/>
                </a:lnTo>
                <a:lnTo>
                  <a:pt x="42110" y="87850"/>
                </a:lnTo>
                <a:lnTo>
                  <a:pt x="42120" y="87850"/>
                </a:lnTo>
                <a:lnTo>
                  <a:pt x="42120" y="87840"/>
                </a:lnTo>
                <a:lnTo>
                  <a:pt x="42130" y="87840"/>
                </a:lnTo>
                <a:lnTo>
                  <a:pt x="42110" y="87840"/>
                </a:lnTo>
                <a:lnTo>
                  <a:pt x="42110" y="87830"/>
                </a:lnTo>
                <a:lnTo>
                  <a:pt x="42120" y="87830"/>
                </a:lnTo>
                <a:lnTo>
                  <a:pt x="42130" y="87830"/>
                </a:lnTo>
                <a:lnTo>
                  <a:pt x="42130" y="87820"/>
                </a:lnTo>
                <a:lnTo>
                  <a:pt x="42140" y="87820"/>
                </a:lnTo>
                <a:lnTo>
                  <a:pt x="42140" y="87810"/>
                </a:lnTo>
                <a:lnTo>
                  <a:pt x="42140" y="87800"/>
                </a:lnTo>
                <a:lnTo>
                  <a:pt x="42140" y="87790"/>
                </a:lnTo>
                <a:lnTo>
                  <a:pt x="42140" y="87780"/>
                </a:lnTo>
                <a:lnTo>
                  <a:pt x="42150" y="87780"/>
                </a:lnTo>
                <a:lnTo>
                  <a:pt x="42150" y="87770"/>
                </a:lnTo>
                <a:lnTo>
                  <a:pt x="42150" y="87760"/>
                </a:lnTo>
                <a:lnTo>
                  <a:pt x="42160" y="87760"/>
                </a:lnTo>
                <a:lnTo>
                  <a:pt x="42160" y="87750"/>
                </a:lnTo>
                <a:lnTo>
                  <a:pt x="42160" y="87740"/>
                </a:lnTo>
                <a:lnTo>
                  <a:pt x="42170" y="87740"/>
                </a:lnTo>
                <a:lnTo>
                  <a:pt x="42170" y="87730"/>
                </a:lnTo>
                <a:lnTo>
                  <a:pt x="42170" y="87720"/>
                </a:lnTo>
                <a:lnTo>
                  <a:pt x="42170" y="87710"/>
                </a:lnTo>
                <a:lnTo>
                  <a:pt x="42170" y="87700"/>
                </a:lnTo>
                <a:lnTo>
                  <a:pt x="42170" y="87680"/>
                </a:lnTo>
                <a:lnTo>
                  <a:pt x="42180" y="87670"/>
                </a:lnTo>
                <a:lnTo>
                  <a:pt x="42180" y="87660"/>
                </a:lnTo>
                <a:lnTo>
                  <a:pt x="42180" y="87650"/>
                </a:lnTo>
                <a:lnTo>
                  <a:pt x="42180" y="87640"/>
                </a:lnTo>
                <a:lnTo>
                  <a:pt x="42180" y="87630"/>
                </a:lnTo>
                <a:lnTo>
                  <a:pt x="42180" y="87620"/>
                </a:lnTo>
                <a:lnTo>
                  <a:pt x="42180" y="87610"/>
                </a:lnTo>
                <a:lnTo>
                  <a:pt x="42180" y="87600"/>
                </a:lnTo>
                <a:lnTo>
                  <a:pt x="42180" y="87580"/>
                </a:lnTo>
                <a:lnTo>
                  <a:pt x="42180" y="87570"/>
                </a:lnTo>
                <a:lnTo>
                  <a:pt x="42180" y="87560"/>
                </a:lnTo>
                <a:lnTo>
                  <a:pt x="42180" y="87550"/>
                </a:lnTo>
                <a:lnTo>
                  <a:pt x="42180" y="87540"/>
                </a:lnTo>
                <a:lnTo>
                  <a:pt x="42170" y="87520"/>
                </a:lnTo>
                <a:lnTo>
                  <a:pt x="42170" y="87510"/>
                </a:lnTo>
                <a:lnTo>
                  <a:pt x="42180" y="87510"/>
                </a:lnTo>
                <a:lnTo>
                  <a:pt x="42180" y="87500"/>
                </a:lnTo>
                <a:lnTo>
                  <a:pt x="42180" y="87490"/>
                </a:lnTo>
                <a:lnTo>
                  <a:pt x="42180" y="87480"/>
                </a:lnTo>
                <a:lnTo>
                  <a:pt x="42170" y="87480"/>
                </a:lnTo>
                <a:lnTo>
                  <a:pt x="42170" y="87470"/>
                </a:lnTo>
                <a:lnTo>
                  <a:pt x="42170" y="87460"/>
                </a:lnTo>
                <a:lnTo>
                  <a:pt x="42170" y="87450"/>
                </a:lnTo>
                <a:lnTo>
                  <a:pt x="42170" y="87440"/>
                </a:lnTo>
                <a:lnTo>
                  <a:pt x="42170" y="87430"/>
                </a:lnTo>
                <a:lnTo>
                  <a:pt x="42160" y="87430"/>
                </a:lnTo>
                <a:lnTo>
                  <a:pt x="42170" y="87420"/>
                </a:lnTo>
                <a:lnTo>
                  <a:pt x="42160" y="87420"/>
                </a:lnTo>
                <a:lnTo>
                  <a:pt x="42160" y="87410"/>
                </a:lnTo>
                <a:lnTo>
                  <a:pt x="42160" y="87400"/>
                </a:lnTo>
                <a:lnTo>
                  <a:pt x="42160" y="87390"/>
                </a:lnTo>
                <a:lnTo>
                  <a:pt x="42150" y="87390"/>
                </a:lnTo>
                <a:lnTo>
                  <a:pt x="42150" y="87380"/>
                </a:lnTo>
                <a:lnTo>
                  <a:pt x="42150" y="87370"/>
                </a:lnTo>
                <a:lnTo>
                  <a:pt x="42140" y="87370"/>
                </a:lnTo>
                <a:lnTo>
                  <a:pt x="42140" y="87360"/>
                </a:lnTo>
                <a:lnTo>
                  <a:pt x="42140" y="87350"/>
                </a:lnTo>
                <a:lnTo>
                  <a:pt x="42140" y="87340"/>
                </a:lnTo>
                <a:lnTo>
                  <a:pt x="42130" y="87340"/>
                </a:lnTo>
                <a:lnTo>
                  <a:pt x="42130" y="87330"/>
                </a:lnTo>
                <a:lnTo>
                  <a:pt x="42130" y="87320"/>
                </a:lnTo>
                <a:lnTo>
                  <a:pt x="42120" y="87320"/>
                </a:lnTo>
                <a:lnTo>
                  <a:pt x="42120" y="87310"/>
                </a:lnTo>
                <a:lnTo>
                  <a:pt x="42110" y="87310"/>
                </a:lnTo>
                <a:lnTo>
                  <a:pt x="42110" y="87300"/>
                </a:lnTo>
                <a:lnTo>
                  <a:pt x="42110" y="87290"/>
                </a:lnTo>
                <a:lnTo>
                  <a:pt x="42100" y="87290"/>
                </a:lnTo>
                <a:lnTo>
                  <a:pt x="42100" y="87280"/>
                </a:lnTo>
                <a:lnTo>
                  <a:pt x="42090" y="87280"/>
                </a:lnTo>
                <a:lnTo>
                  <a:pt x="42090" y="87270"/>
                </a:lnTo>
                <a:lnTo>
                  <a:pt x="42080" y="87270"/>
                </a:lnTo>
                <a:lnTo>
                  <a:pt x="42080" y="87260"/>
                </a:lnTo>
                <a:lnTo>
                  <a:pt x="42070" y="87260"/>
                </a:lnTo>
                <a:lnTo>
                  <a:pt x="42060" y="87260"/>
                </a:lnTo>
                <a:lnTo>
                  <a:pt x="42060" y="87250"/>
                </a:lnTo>
                <a:lnTo>
                  <a:pt x="42060" y="87240"/>
                </a:lnTo>
                <a:lnTo>
                  <a:pt x="42060" y="87230"/>
                </a:lnTo>
                <a:lnTo>
                  <a:pt x="42050" y="87230"/>
                </a:lnTo>
                <a:lnTo>
                  <a:pt x="42050" y="87220"/>
                </a:lnTo>
                <a:lnTo>
                  <a:pt x="42040" y="87220"/>
                </a:lnTo>
                <a:lnTo>
                  <a:pt x="42040" y="87210"/>
                </a:lnTo>
                <a:lnTo>
                  <a:pt x="42030" y="87210"/>
                </a:lnTo>
                <a:lnTo>
                  <a:pt x="42030" y="87200"/>
                </a:lnTo>
                <a:lnTo>
                  <a:pt x="42030" y="87190"/>
                </a:lnTo>
                <a:lnTo>
                  <a:pt x="42020" y="87190"/>
                </a:lnTo>
                <a:lnTo>
                  <a:pt x="42020" y="87180"/>
                </a:lnTo>
                <a:lnTo>
                  <a:pt x="42010" y="87180"/>
                </a:lnTo>
                <a:lnTo>
                  <a:pt x="42010" y="87170"/>
                </a:lnTo>
                <a:lnTo>
                  <a:pt x="42000" y="87170"/>
                </a:lnTo>
                <a:lnTo>
                  <a:pt x="42000" y="87160"/>
                </a:lnTo>
                <a:lnTo>
                  <a:pt x="41990" y="87160"/>
                </a:lnTo>
                <a:lnTo>
                  <a:pt x="41990" y="87150"/>
                </a:lnTo>
                <a:lnTo>
                  <a:pt x="41980" y="87150"/>
                </a:lnTo>
                <a:lnTo>
                  <a:pt x="41980" y="87140"/>
                </a:lnTo>
                <a:lnTo>
                  <a:pt x="41970" y="87140"/>
                </a:lnTo>
                <a:lnTo>
                  <a:pt x="41970" y="87130"/>
                </a:lnTo>
                <a:lnTo>
                  <a:pt x="41960" y="87130"/>
                </a:lnTo>
                <a:lnTo>
                  <a:pt x="41960" y="87120"/>
                </a:lnTo>
                <a:lnTo>
                  <a:pt x="41950" y="87120"/>
                </a:lnTo>
                <a:lnTo>
                  <a:pt x="41950" y="87110"/>
                </a:lnTo>
                <a:lnTo>
                  <a:pt x="41940" y="87110"/>
                </a:lnTo>
                <a:lnTo>
                  <a:pt x="41930" y="87110"/>
                </a:lnTo>
                <a:lnTo>
                  <a:pt x="41930" y="87100"/>
                </a:lnTo>
                <a:lnTo>
                  <a:pt x="41920" y="87100"/>
                </a:lnTo>
                <a:lnTo>
                  <a:pt x="41920" y="87090"/>
                </a:lnTo>
                <a:lnTo>
                  <a:pt x="41910" y="87080"/>
                </a:lnTo>
                <a:lnTo>
                  <a:pt x="41900" y="87080"/>
                </a:lnTo>
                <a:lnTo>
                  <a:pt x="41900" y="87070"/>
                </a:lnTo>
                <a:lnTo>
                  <a:pt x="41890" y="87060"/>
                </a:lnTo>
                <a:lnTo>
                  <a:pt x="41880" y="87060"/>
                </a:lnTo>
                <a:lnTo>
                  <a:pt x="41880" y="87050"/>
                </a:lnTo>
                <a:lnTo>
                  <a:pt x="41870" y="87050"/>
                </a:lnTo>
                <a:lnTo>
                  <a:pt x="41870" y="87040"/>
                </a:lnTo>
                <a:lnTo>
                  <a:pt x="41860" y="87040"/>
                </a:lnTo>
                <a:lnTo>
                  <a:pt x="41860" y="87030"/>
                </a:lnTo>
                <a:lnTo>
                  <a:pt x="41860" y="87020"/>
                </a:lnTo>
                <a:lnTo>
                  <a:pt x="41850" y="87020"/>
                </a:lnTo>
                <a:lnTo>
                  <a:pt x="41850" y="87010"/>
                </a:lnTo>
                <a:lnTo>
                  <a:pt x="41840" y="87010"/>
                </a:lnTo>
                <a:lnTo>
                  <a:pt x="41840" y="87000"/>
                </a:lnTo>
                <a:lnTo>
                  <a:pt x="41830" y="87000"/>
                </a:lnTo>
                <a:lnTo>
                  <a:pt x="41830" y="86990"/>
                </a:lnTo>
                <a:lnTo>
                  <a:pt x="41820" y="86980"/>
                </a:lnTo>
                <a:lnTo>
                  <a:pt x="41820" y="86970"/>
                </a:lnTo>
                <a:lnTo>
                  <a:pt x="41810" y="86970"/>
                </a:lnTo>
                <a:lnTo>
                  <a:pt x="41810" y="86960"/>
                </a:lnTo>
                <a:lnTo>
                  <a:pt x="41800" y="86960"/>
                </a:lnTo>
                <a:lnTo>
                  <a:pt x="41800" y="86950"/>
                </a:lnTo>
                <a:lnTo>
                  <a:pt x="41790" y="86950"/>
                </a:lnTo>
                <a:lnTo>
                  <a:pt x="41790" y="86940"/>
                </a:lnTo>
                <a:lnTo>
                  <a:pt x="41780" y="86940"/>
                </a:lnTo>
                <a:lnTo>
                  <a:pt x="41770" y="86940"/>
                </a:lnTo>
                <a:lnTo>
                  <a:pt x="41770" y="86930"/>
                </a:lnTo>
                <a:lnTo>
                  <a:pt x="41760" y="86930"/>
                </a:lnTo>
                <a:lnTo>
                  <a:pt x="41760" y="86920"/>
                </a:lnTo>
                <a:lnTo>
                  <a:pt x="41750" y="86920"/>
                </a:lnTo>
                <a:lnTo>
                  <a:pt x="41740" y="86920"/>
                </a:lnTo>
                <a:lnTo>
                  <a:pt x="41730" y="86920"/>
                </a:lnTo>
                <a:lnTo>
                  <a:pt x="41730" y="86910"/>
                </a:lnTo>
                <a:lnTo>
                  <a:pt x="41720" y="86910"/>
                </a:lnTo>
                <a:lnTo>
                  <a:pt x="41710" y="86910"/>
                </a:lnTo>
                <a:lnTo>
                  <a:pt x="41710" y="86900"/>
                </a:lnTo>
                <a:lnTo>
                  <a:pt x="41700" y="86900"/>
                </a:lnTo>
                <a:lnTo>
                  <a:pt x="41690" y="86900"/>
                </a:lnTo>
                <a:lnTo>
                  <a:pt x="41680" y="86900"/>
                </a:lnTo>
                <a:lnTo>
                  <a:pt x="41670" y="86900"/>
                </a:lnTo>
                <a:lnTo>
                  <a:pt x="41670" y="86890"/>
                </a:lnTo>
                <a:lnTo>
                  <a:pt x="41660" y="86890"/>
                </a:lnTo>
                <a:lnTo>
                  <a:pt x="41650" y="86890"/>
                </a:lnTo>
                <a:lnTo>
                  <a:pt x="41650" y="86880"/>
                </a:lnTo>
                <a:lnTo>
                  <a:pt x="41640" y="86880"/>
                </a:lnTo>
                <a:lnTo>
                  <a:pt x="41630" y="86880"/>
                </a:lnTo>
                <a:lnTo>
                  <a:pt x="41630" y="86870"/>
                </a:lnTo>
                <a:lnTo>
                  <a:pt x="41630" y="86860"/>
                </a:lnTo>
                <a:lnTo>
                  <a:pt x="41620" y="86860"/>
                </a:lnTo>
                <a:lnTo>
                  <a:pt x="41610" y="86860"/>
                </a:lnTo>
                <a:lnTo>
                  <a:pt x="41610" y="86850"/>
                </a:lnTo>
                <a:lnTo>
                  <a:pt x="41610" y="86830"/>
                </a:lnTo>
                <a:lnTo>
                  <a:pt x="41620" y="86820"/>
                </a:lnTo>
                <a:lnTo>
                  <a:pt x="41640" y="86800"/>
                </a:lnTo>
                <a:lnTo>
                  <a:pt x="41660" y="86790"/>
                </a:lnTo>
                <a:lnTo>
                  <a:pt x="41670" y="86780"/>
                </a:lnTo>
                <a:lnTo>
                  <a:pt x="41690" y="86770"/>
                </a:lnTo>
                <a:lnTo>
                  <a:pt x="41700" y="86750"/>
                </a:lnTo>
                <a:lnTo>
                  <a:pt x="41720" y="86740"/>
                </a:lnTo>
                <a:lnTo>
                  <a:pt x="41720" y="86720"/>
                </a:lnTo>
                <a:lnTo>
                  <a:pt x="41700" y="86710"/>
                </a:lnTo>
                <a:lnTo>
                  <a:pt x="41690" y="86700"/>
                </a:lnTo>
                <a:lnTo>
                  <a:pt x="41680" y="86700"/>
                </a:lnTo>
                <a:lnTo>
                  <a:pt x="41670" y="86700"/>
                </a:lnTo>
                <a:lnTo>
                  <a:pt x="41660" y="86680"/>
                </a:lnTo>
                <a:lnTo>
                  <a:pt x="41640" y="86660"/>
                </a:lnTo>
                <a:lnTo>
                  <a:pt x="41630" y="86630"/>
                </a:lnTo>
                <a:lnTo>
                  <a:pt x="41610" y="86590"/>
                </a:lnTo>
                <a:lnTo>
                  <a:pt x="41610" y="86560"/>
                </a:lnTo>
                <a:lnTo>
                  <a:pt x="41640" y="86550"/>
                </a:lnTo>
                <a:lnTo>
                  <a:pt x="41680" y="86530"/>
                </a:lnTo>
                <a:lnTo>
                  <a:pt x="41700" y="86530"/>
                </a:lnTo>
                <a:lnTo>
                  <a:pt x="41720" y="86520"/>
                </a:lnTo>
                <a:lnTo>
                  <a:pt x="41750" y="86520"/>
                </a:lnTo>
                <a:lnTo>
                  <a:pt x="41790" y="86540"/>
                </a:lnTo>
                <a:lnTo>
                  <a:pt x="41910" y="86470"/>
                </a:lnTo>
                <a:lnTo>
                  <a:pt x="41910" y="86430"/>
                </a:lnTo>
                <a:lnTo>
                  <a:pt x="41930" y="86400"/>
                </a:lnTo>
                <a:lnTo>
                  <a:pt x="41950" y="86390"/>
                </a:lnTo>
                <a:lnTo>
                  <a:pt x="41990" y="86350"/>
                </a:lnTo>
                <a:lnTo>
                  <a:pt x="42100" y="86310"/>
                </a:lnTo>
                <a:lnTo>
                  <a:pt x="42220" y="86150"/>
                </a:lnTo>
                <a:lnTo>
                  <a:pt x="42340" y="85990"/>
                </a:lnTo>
                <a:lnTo>
                  <a:pt x="42420" y="85870"/>
                </a:lnTo>
                <a:lnTo>
                  <a:pt x="42430" y="85870"/>
                </a:lnTo>
                <a:lnTo>
                  <a:pt x="42500" y="85750"/>
                </a:lnTo>
                <a:lnTo>
                  <a:pt x="42580" y="85630"/>
                </a:lnTo>
                <a:lnTo>
                  <a:pt x="42540" y="85550"/>
                </a:lnTo>
                <a:lnTo>
                  <a:pt x="42420" y="85390"/>
                </a:lnTo>
                <a:lnTo>
                  <a:pt x="42340" y="85310"/>
                </a:lnTo>
                <a:lnTo>
                  <a:pt x="42310" y="85270"/>
                </a:lnTo>
                <a:lnTo>
                  <a:pt x="42270" y="85190"/>
                </a:lnTo>
                <a:lnTo>
                  <a:pt x="42230" y="85110"/>
                </a:lnTo>
                <a:lnTo>
                  <a:pt x="42270" y="85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u Ca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80" y="85580"/>
                </a:moveTo>
                <a:lnTo>
                  <a:pt x="43910" y="85610"/>
                </a:lnTo>
                <a:lnTo>
                  <a:pt x="43930" y="85620"/>
                </a:lnTo>
                <a:lnTo>
                  <a:pt x="43970" y="85650"/>
                </a:lnTo>
                <a:lnTo>
                  <a:pt x="44010" y="85710"/>
                </a:lnTo>
                <a:lnTo>
                  <a:pt x="44040" y="85710"/>
                </a:lnTo>
                <a:lnTo>
                  <a:pt x="44050" y="85710"/>
                </a:lnTo>
                <a:lnTo>
                  <a:pt x="44070" y="85710"/>
                </a:lnTo>
                <a:lnTo>
                  <a:pt x="44080" y="85710"/>
                </a:lnTo>
                <a:lnTo>
                  <a:pt x="44100" y="85710"/>
                </a:lnTo>
                <a:lnTo>
                  <a:pt x="44120" y="85720"/>
                </a:lnTo>
                <a:lnTo>
                  <a:pt x="44140" y="85730"/>
                </a:lnTo>
                <a:lnTo>
                  <a:pt x="44180" y="85740"/>
                </a:lnTo>
                <a:lnTo>
                  <a:pt x="44200" y="85750"/>
                </a:lnTo>
                <a:lnTo>
                  <a:pt x="44230" y="85750"/>
                </a:lnTo>
                <a:lnTo>
                  <a:pt x="44250" y="85790"/>
                </a:lnTo>
                <a:lnTo>
                  <a:pt x="44280" y="85800"/>
                </a:lnTo>
                <a:lnTo>
                  <a:pt x="44320" y="85800"/>
                </a:lnTo>
                <a:lnTo>
                  <a:pt x="44350" y="85800"/>
                </a:lnTo>
                <a:lnTo>
                  <a:pt x="44370" y="85800"/>
                </a:lnTo>
                <a:lnTo>
                  <a:pt x="44380" y="85800"/>
                </a:lnTo>
                <a:lnTo>
                  <a:pt x="44390" y="85810"/>
                </a:lnTo>
                <a:lnTo>
                  <a:pt x="44400" y="85820"/>
                </a:lnTo>
                <a:lnTo>
                  <a:pt x="44420" y="85830"/>
                </a:lnTo>
                <a:lnTo>
                  <a:pt x="44450" y="85840"/>
                </a:lnTo>
                <a:lnTo>
                  <a:pt x="44470" y="85850"/>
                </a:lnTo>
                <a:lnTo>
                  <a:pt x="44480" y="85860"/>
                </a:lnTo>
                <a:lnTo>
                  <a:pt x="44500" y="85860"/>
                </a:lnTo>
                <a:lnTo>
                  <a:pt x="44540" y="85850"/>
                </a:lnTo>
                <a:lnTo>
                  <a:pt x="44560" y="85860"/>
                </a:lnTo>
                <a:lnTo>
                  <a:pt x="44580" y="85870"/>
                </a:lnTo>
                <a:lnTo>
                  <a:pt x="44650" y="85840"/>
                </a:lnTo>
                <a:lnTo>
                  <a:pt x="44740" y="85870"/>
                </a:lnTo>
                <a:lnTo>
                  <a:pt x="44740" y="85860"/>
                </a:lnTo>
                <a:lnTo>
                  <a:pt x="44770" y="85860"/>
                </a:lnTo>
                <a:lnTo>
                  <a:pt x="44780" y="85860"/>
                </a:lnTo>
                <a:lnTo>
                  <a:pt x="44800" y="85870"/>
                </a:lnTo>
                <a:lnTo>
                  <a:pt x="44850" y="85880"/>
                </a:lnTo>
                <a:lnTo>
                  <a:pt x="44890" y="85890"/>
                </a:lnTo>
                <a:lnTo>
                  <a:pt x="44910" y="85890"/>
                </a:lnTo>
                <a:lnTo>
                  <a:pt x="44940" y="85910"/>
                </a:lnTo>
                <a:lnTo>
                  <a:pt x="44970" y="85910"/>
                </a:lnTo>
                <a:lnTo>
                  <a:pt x="45010" y="85910"/>
                </a:lnTo>
                <a:lnTo>
                  <a:pt x="45040" y="85910"/>
                </a:lnTo>
                <a:lnTo>
                  <a:pt x="45050" y="85910"/>
                </a:lnTo>
                <a:lnTo>
                  <a:pt x="45070" y="85910"/>
                </a:lnTo>
                <a:lnTo>
                  <a:pt x="45090" y="85910"/>
                </a:lnTo>
                <a:lnTo>
                  <a:pt x="45100" y="85910"/>
                </a:lnTo>
                <a:lnTo>
                  <a:pt x="45110" y="85920"/>
                </a:lnTo>
                <a:lnTo>
                  <a:pt x="45120" y="85930"/>
                </a:lnTo>
                <a:lnTo>
                  <a:pt x="45130" y="85940"/>
                </a:lnTo>
                <a:lnTo>
                  <a:pt x="45140" y="85950"/>
                </a:lnTo>
                <a:lnTo>
                  <a:pt x="45160" y="85960"/>
                </a:lnTo>
                <a:lnTo>
                  <a:pt x="45180" y="85970"/>
                </a:lnTo>
                <a:lnTo>
                  <a:pt x="45190" y="85980"/>
                </a:lnTo>
                <a:lnTo>
                  <a:pt x="45200" y="85980"/>
                </a:lnTo>
                <a:lnTo>
                  <a:pt x="45220" y="85990"/>
                </a:lnTo>
                <a:lnTo>
                  <a:pt x="45230" y="86000"/>
                </a:lnTo>
                <a:lnTo>
                  <a:pt x="45230" y="86010"/>
                </a:lnTo>
                <a:lnTo>
                  <a:pt x="45230" y="86030"/>
                </a:lnTo>
                <a:lnTo>
                  <a:pt x="45230" y="86040"/>
                </a:lnTo>
                <a:lnTo>
                  <a:pt x="45220" y="86050"/>
                </a:lnTo>
                <a:lnTo>
                  <a:pt x="45220" y="86060"/>
                </a:lnTo>
                <a:lnTo>
                  <a:pt x="45210" y="86070"/>
                </a:lnTo>
                <a:lnTo>
                  <a:pt x="45200" y="86080"/>
                </a:lnTo>
                <a:lnTo>
                  <a:pt x="45180" y="86100"/>
                </a:lnTo>
                <a:lnTo>
                  <a:pt x="45190" y="86100"/>
                </a:lnTo>
                <a:lnTo>
                  <a:pt x="45190" y="86110"/>
                </a:lnTo>
                <a:lnTo>
                  <a:pt x="45200" y="86120"/>
                </a:lnTo>
                <a:lnTo>
                  <a:pt x="45220" y="86120"/>
                </a:lnTo>
                <a:lnTo>
                  <a:pt x="45240" y="86120"/>
                </a:lnTo>
                <a:lnTo>
                  <a:pt x="45250" y="86120"/>
                </a:lnTo>
                <a:lnTo>
                  <a:pt x="45270" y="86130"/>
                </a:lnTo>
                <a:lnTo>
                  <a:pt x="45280" y="86130"/>
                </a:lnTo>
                <a:lnTo>
                  <a:pt x="45290" y="86120"/>
                </a:lnTo>
                <a:lnTo>
                  <a:pt x="45340" y="86130"/>
                </a:lnTo>
                <a:lnTo>
                  <a:pt x="45370" y="86140"/>
                </a:lnTo>
                <a:lnTo>
                  <a:pt x="45390" y="86140"/>
                </a:lnTo>
                <a:lnTo>
                  <a:pt x="45400" y="86140"/>
                </a:lnTo>
                <a:lnTo>
                  <a:pt x="45420" y="86150"/>
                </a:lnTo>
                <a:lnTo>
                  <a:pt x="45440" y="86160"/>
                </a:lnTo>
                <a:lnTo>
                  <a:pt x="45460" y="86160"/>
                </a:lnTo>
                <a:lnTo>
                  <a:pt x="45480" y="86170"/>
                </a:lnTo>
                <a:lnTo>
                  <a:pt x="45500" y="86180"/>
                </a:lnTo>
                <a:lnTo>
                  <a:pt x="45520" y="86190"/>
                </a:lnTo>
                <a:lnTo>
                  <a:pt x="45540" y="86190"/>
                </a:lnTo>
                <a:lnTo>
                  <a:pt x="45550" y="86200"/>
                </a:lnTo>
                <a:lnTo>
                  <a:pt x="45570" y="86200"/>
                </a:lnTo>
                <a:lnTo>
                  <a:pt x="45590" y="86210"/>
                </a:lnTo>
                <a:lnTo>
                  <a:pt x="45590" y="86220"/>
                </a:lnTo>
                <a:lnTo>
                  <a:pt x="45590" y="86230"/>
                </a:lnTo>
                <a:lnTo>
                  <a:pt x="45590" y="86240"/>
                </a:lnTo>
                <a:lnTo>
                  <a:pt x="45580" y="86240"/>
                </a:lnTo>
                <a:lnTo>
                  <a:pt x="45580" y="86250"/>
                </a:lnTo>
                <a:lnTo>
                  <a:pt x="45580" y="86260"/>
                </a:lnTo>
                <a:lnTo>
                  <a:pt x="45580" y="86270"/>
                </a:lnTo>
                <a:lnTo>
                  <a:pt x="45570" y="86270"/>
                </a:lnTo>
                <a:lnTo>
                  <a:pt x="45570" y="86280"/>
                </a:lnTo>
                <a:lnTo>
                  <a:pt x="45570" y="86290"/>
                </a:lnTo>
                <a:lnTo>
                  <a:pt x="45570" y="86300"/>
                </a:lnTo>
                <a:lnTo>
                  <a:pt x="45570" y="86310"/>
                </a:lnTo>
                <a:lnTo>
                  <a:pt x="45570" y="86320"/>
                </a:lnTo>
                <a:lnTo>
                  <a:pt x="45570" y="86330"/>
                </a:lnTo>
                <a:lnTo>
                  <a:pt x="45570" y="86340"/>
                </a:lnTo>
                <a:lnTo>
                  <a:pt x="45570" y="86350"/>
                </a:lnTo>
                <a:lnTo>
                  <a:pt x="45570" y="86360"/>
                </a:lnTo>
                <a:lnTo>
                  <a:pt x="45570" y="86370"/>
                </a:lnTo>
                <a:lnTo>
                  <a:pt x="45570" y="86380"/>
                </a:lnTo>
                <a:lnTo>
                  <a:pt x="45560" y="86380"/>
                </a:lnTo>
                <a:lnTo>
                  <a:pt x="45560" y="86390"/>
                </a:lnTo>
                <a:lnTo>
                  <a:pt x="45560" y="86400"/>
                </a:lnTo>
                <a:lnTo>
                  <a:pt x="45550" y="86400"/>
                </a:lnTo>
                <a:lnTo>
                  <a:pt x="45550" y="86410"/>
                </a:lnTo>
                <a:lnTo>
                  <a:pt x="45540" y="86410"/>
                </a:lnTo>
                <a:lnTo>
                  <a:pt x="45540" y="86420"/>
                </a:lnTo>
                <a:lnTo>
                  <a:pt x="45540" y="86430"/>
                </a:lnTo>
                <a:lnTo>
                  <a:pt x="45530" y="86430"/>
                </a:lnTo>
                <a:lnTo>
                  <a:pt x="45530" y="86440"/>
                </a:lnTo>
                <a:lnTo>
                  <a:pt x="45520" y="86440"/>
                </a:lnTo>
                <a:lnTo>
                  <a:pt x="45520" y="86450"/>
                </a:lnTo>
                <a:lnTo>
                  <a:pt x="45520" y="86460"/>
                </a:lnTo>
                <a:lnTo>
                  <a:pt x="45520" y="86470"/>
                </a:lnTo>
                <a:lnTo>
                  <a:pt x="45520" y="86480"/>
                </a:lnTo>
                <a:lnTo>
                  <a:pt x="45510" y="86480"/>
                </a:lnTo>
                <a:lnTo>
                  <a:pt x="45510" y="86490"/>
                </a:lnTo>
                <a:lnTo>
                  <a:pt x="45500" y="86490"/>
                </a:lnTo>
                <a:lnTo>
                  <a:pt x="45500" y="86500"/>
                </a:lnTo>
                <a:lnTo>
                  <a:pt x="45500" y="86510"/>
                </a:lnTo>
                <a:lnTo>
                  <a:pt x="45490" y="86510"/>
                </a:lnTo>
                <a:lnTo>
                  <a:pt x="45490" y="86520"/>
                </a:lnTo>
                <a:lnTo>
                  <a:pt x="45490" y="86530"/>
                </a:lnTo>
                <a:lnTo>
                  <a:pt x="45480" y="86530"/>
                </a:lnTo>
                <a:lnTo>
                  <a:pt x="45480" y="86540"/>
                </a:lnTo>
                <a:lnTo>
                  <a:pt x="45480" y="86550"/>
                </a:lnTo>
                <a:lnTo>
                  <a:pt x="45470" y="86560"/>
                </a:lnTo>
                <a:lnTo>
                  <a:pt x="45470" y="86570"/>
                </a:lnTo>
                <a:lnTo>
                  <a:pt x="45450" y="86620"/>
                </a:lnTo>
                <a:lnTo>
                  <a:pt x="45450" y="86630"/>
                </a:lnTo>
                <a:lnTo>
                  <a:pt x="45440" y="86630"/>
                </a:lnTo>
                <a:lnTo>
                  <a:pt x="45440" y="86640"/>
                </a:lnTo>
                <a:lnTo>
                  <a:pt x="45440" y="86650"/>
                </a:lnTo>
                <a:lnTo>
                  <a:pt x="45430" y="86650"/>
                </a:lnTo>
                <a:lnTo>
                  <a:pt x="45430" y="86660"/>
                </a:lnTo>
                <a:lnTo>
                  <a:pt x="45430" y="86670"/>
                </a:lnTo>
                <a:lnTo>
                  <a:pt x="45430" y="86680"/>
                </a:lnTo>
                <a:lnTo>
                  <a:pt x="45430" y="86690"/>
                </a:lnTo>
                <a:lnTo>
                  <a:pt x="45440" y="86690"/>
                </a:lnTo>
                <a:lnTo>
                  <a:pt x="45440" y="86700"/>
                </a:lnTo>
                <a:lnTo>
                  <a:pt x="45440" y="86710"/>
                </a:lnTo>
                <a:lnTo>
                  <a:pt x="45430" y="86740"/>
                </a:lnTo>
                <a:lnTo>
                  <a:pt x="45430" y="86750"/>
                </a:lnTo>
                <a:lnTo>
                  <a:pt x="45430" y="86760"/>
                </a:lnTo>
                <a:lnTo>
                  <a:pt x="45430" y="86770"/>
                </a:lnTo>
                <a:lnTo>
                  <a:pt x="45440" y="86770"/>
                </a:lnTo>
                <a:lnTo>
                  <a:pt x="45450" y="86780"/>
                </a:lnTo>
                <a:lnTo>
                  <a:pt x="45450" y="86790"/>
                </a:lnTo>
                <a:lnTo>
                  <a:pt x="45450" y="86800"/>
                </a:lnTo>
                <a:lnTo>
                  <a:pt x="45460" y="86800"/>
                </a:lnTo>
                <a:lnTo>
                  <a:pt x="45460" y="86810"/>
                </a:lnTo>
                <a:lnTo>
                  <a:pt x="45450" y="86810"/>
                </a:lnTo>
                <a:lnTo>
                  <a:pt x="45440" y="86810"/>
                </a:lnTo>
                <a:lnTo>
                  <a:pt x="45440" y="86820"/>
                </a:lnTo>
                <a:lnTo>
                  <a:pt x="45440" y="86830"/>
                </a:lnTo>
                <a:lnTo>
                  <a:pt x="45440" y="86840"/>
                </a:lnTo>
                <a:lnTo>
                  <a:pt x="45430" y="86840"/>
                </a:lnTo>
                <a:lnTo>
                  <a:pt x="45430" y="86850"/>
                </a:lnTo>
                <a:lnTo>
                  <a:pt x="45430" y="86860"/>
                </a:lnTo>
                <a:lnTo>
                  <a:pt x="45430" y="86870"/>
                </a:lnTo>
                <a:lnTo>
                  <a:pt x="45430" y="86880"/>
                </a:lnTo>
                <a:lnTo>
                  <a:pt x="45450" y="86880"/>
                </a:lnTo>
                <a:lnTo>
                  <a:pt x="45440" y="86890"/>
                </a:lnTo>
                <a:lnTo>
                  <a:pt x="45440" y="86900"/>
                </a:lnTo>
                <a:lnTo>
                  <a:pt x="45440" y="86910"/>
                </a:lnTo>
                <a:lnTo>
                  <a:pt x="45430" y="86910"/>
                </a:lnTo>
                <a:lnTo>
                  <a:pt x="45420" y="86910"/>
                </a:lnTo>
                <a:lnTo>
                  <a:pt x="45420" y="86920"/>
                </a:lnTo>
                <a:lnTo>
                  <a:pt x="45420" y="86930"/>
                </a:lnTo>
                <a:lnTo>
                  <a:pt x="45410" y="86930"/>
                </a:lnTo>
                <a:lnTo>
                  <a:pt x="45400" y="86930"/>
                </a:lnTo>
                <a:lnTo>
                  <a:pt x="45390" y="86930"/>
                </a:lnTo>
                <a:lnTo>
                  <a:pt x="45380" y="86930"/>
                </a:lnTo>
                <a:lnTo>
                  <a:pt x="45380" y="86940"/>
                </a:lnTo>
                <a:lnTo>
                  <a:pt x="45370" y="86940"/>
                </a:lnTo>
                <a:lnTo>
                  <a:pt x="45370" y="86950"/>
                </a:lnTo>
                <a:lnTo>
                  <a:pt x="45370" y="86960"/>
                </a:lnTo>
                <a:lnTo>
                  <a:pt x="45380" y="86960"/>
                </a:lnTo>
                <a:lnTo>
                  <a:pt x="45380" y="86950"/>
                </a:lnTo>
                <a:lnTo>
                  <a:pt x="45390" y="86950"/>
                </a:lnTo>
                <a:lnTo>
                  <a:pt x="45400" y="86950"/>
                </a:lnTo>
                <a:lnTo>
                  <a:pt x="45400" y="86940"/>
                </a:lnTo>
                <a:lnTo>
                  <a:pt x="45400" y="86950"/>
                </a:lnTo>
                <a:lnTo>
                  <a:pt x="45400" y="86960"/>
                </a:lnTo>
                <a:lnTo>
                  <a:pt x="45400" y="86970"/>
                </a:lnTo>
                <a:lnTo>
                  <a:pt x="45400" y="86980"/>
                </a:lnTo>
                <a:lnTo>
                  <a:pt x="45390" y="86990"/>
                </a:lnTo>
                <a:lnTo>
                  <a:pt x="45390" y="87000"/>
                </a:lnTo>
                <a:lnTo>
                  <a:pt x="45390" y="87010"/>
                </a:lnTo>
                <a:lnTo>
                  <a:pt x="45390" y="87020"/>
                </a:lnTo>
                <a:lnTo>
                  <a:pt x="45390" y="87030"/>
                </a:lnTo>
                <a:lnTo>
                  <a:pt x="45390" y="87040"/>
                </a:lnTo>
                <a:lnTo>
                  <a:pt x="45390" y="87050"/>
                </a:lnTo>
                <a:lnTo>
                  <a:pt x="45380" y="87050"/>
                </a:lnTo>
                <a:lnTo>
                  <a:pt x="45380" y="87060"/>
                </a:lnTo>
                <a:lnTo>
                  <a:pt x="45380" y="87070"/>
                </a:lnTo>
                <a:lnTo>
                  <a:pt x="45380" y="87080"/>
                </a:lnTo>
                <a:lnTo>
                  <a:pt x="45380" y="87090"/>
                </a:lnTo>
                <a:lnTo>
                  <a:pt x="45380" y="87100"/>
                </a:lnTo>
                <a:lnTo>
                  <a:pt x="45380" y="87110"/>
                </a:lnTo>
                <a:lnTo>
                  <a:pt x="45380" y="87120"/>
                </a:lnTo>
                <a:lnTo>
                  <a:pt x="45380" y="87130"/>
                </a:lnTo>
                <a:lnTo>
                  <a:pt x="45380" y="87140"/>
                </a:lnTo>
                <a:lnTo>
                  <a:pt x="45370" y="87140"/>
                </a:lnTo>
                <a:lnTo>
                  <a:pt x="45370" y="87150"/>
                </a:lnTo>
                <a:lnTo>
                  <a:pt x="45380" y="87150"/>
                </a:lnTo>
                <a:lnTo>
                  <a:pt x="45380" y="87160"/>
                </a:lnTo>
                <a:lnTo>
                  <a:pt x="45380" y="87170"/>
                </a:lnTo>
                <a:lnTo>
                  <a:pt x="45370" y="87170"/>
                </a:lnTo>
                <a:lnTo>
                  <a:pt x="45370" y="87180"/>
                </a:lnTo>
                <a:lnTo>
                  <a:pt x="45370" y="87190"/>
                </a:lnTo>
                <a:lnTo>
                  <a:pt x="45370" y="87200"/>
                </a:lnTo>
                <a:lnTo>
                  <a:pt x="45360" y="87200"/>
                </a:lnTo>
                <a:lnTo>
                  <a:pt x="45360" y="87210"/>
                </a:lnTo>
                <a:lnTo>
                  <a:pt x="45360" y="87220"/>
                </a:lnTo>
                <a:lnTo>
                  <a:pt x="45360" y="87230"/>
                </a:lnTo>
                <a:lnTo>
                  <a:pt x="45360" y="87240"/>
                </a:lnTo>
                <a:lnTo>
                  <a:pt x="45360" y="87250"/>
                </a:lnTo>
                <a:lnTo>
                  <a:pt x="45360" y="87260"/>
                </a:lnTo>
                <a:lnTo>
                  <a:pt x="45360" y="87270"/>
                </a:lnTo>
                <a:lnTo>
                  <a:pt x="45360" y="87280"/>
                </a:lnTo>
                <a:lnTo>
                  <a:pt x="45360" y="87290"/>
                </a:lnTo>
                <a:lnTo>
                  <a:pt x="45360" y="87300"/>
                </a:lnTo>
                <a:lnTo>
                  <a:pt x="45360" y="87310"/>
                </a:lnTo>
                <a:lnTo>
                  <a:pt x="45370" y="87310"/>
                </a:lnTo>
                <a:lnTo>
                  <a:pt x="45370" y="87320"/>
                </a:lnTo>
                <a:lnTo>
                  <a:pt x="45370" y="87330"/>
                </a:lnTo>
                <a:lnTo>
                  <a:pt x="45370" y="87340"/>
                </a:lnTo>
                <a:lnTo>
                  <a:pt x="45380" y="87340"/>
                </a:lnTo>
                <a:lnTo>
                  <a:pt x="45380" y="87350"/>
                </a:lnTo>
                <a:lnTo>
                  <a:pt x="45380" y="87360"/>
                </a:lnTo>
                <a:lnTo>
                  <a:pt x="45380" y="87370"/>
                </a:lnTo>
                <a:lnTo>
                  <a:pt x="45390" y="87370"/>
                </a:lnTo>
                <a:lnTo>
                  <a:pt x="45390" y="87380"/>
                </a:lnTo>
                <a:lnTo>
                  <a:pt x="45390" y="87390"/>
                </a:lnTo>
                <a:lnTo>
                  <a:pt x="45400" y="87390"/>
                </a:lnTo>
                <a:lnTo>
                  <a:pt x="45400" y="87400"/>
                </a:lnTo>
                <a:lnTo>
                  <a:pt x="45400" y="87410"/>
                </a:lnTo>
                <a:lnTo>
                  <a:pt x="45410" y="87410"/>
                </a:lnTo>
                <a:lnTo>
                  <a:pt x="45410" y="87420"/>
                </a:lnTo>
                <a:lnTo>
                  <a:pt x="45410" y="87430"/>
                </a:lnTo>
                <a:lnTo>
                  <a:pt x="45420" y="87430"/>
                </a:lnTo>
                <a:lnTo>
                  <a:pt x="45420" y="87440"/>
                </a:lnTo>
                <a:lnTo>
                  <a:pt x="45420" y="87450"/>
                </a:lnTo>
                <a:lnTo>
                  <a:pt x="45420" y="87460"/>
                </a:lnTo>
                <a:lnTo>
                  <a:pt x="45420" y="87470"/>
                </a:lnTo>
                <a:lnTo>
                  <a:pt x="45420" y="87480"/>
                </a:lnTo>
                <a:lnTo>
                  <a:pt x="45420" y="87490"/>
                </a:lnTo>
                <a:lnTo>
                  <a:pt x="45420" y="87500"/>
                </a:lnTo>
                <a:lnTo>
                  <a:pt x="45430" y="87500"/>
                </a:lnTo>
                <a:lnTo>
                  <a:pt x="45430" y="87510"/>
                </a:lnTo>
                <a:lnTo>
                  <a:pt x="45430" y="87520"/>
                </a:lnTo>
                <a:lnTo>
                  <a:pt x="45430" y="87530"/>
                </a:lnTo>
                <a:lnTo>
                  <a:pt x="45440" y="87530"/>
                </a:lnTo>
                <a:lnTo>
                  <a:pt x="45440" y="87540"/>
                </a:lnTo>
                <a:lnTo>
                  <a:pt x="45440" y="87550"/>
                </a:lnTo>
                <a:lnTo>
                  <a:pt x="45440" y="87560"/>
                </a:lnTo>
                <a:lnTo>
                  <a:pt x="45450" y="87560"/>
                </a:lnTo>
                <a:lnTo>
                  <a:pt x="45450" y="87570"/>
                </a:lnTo>
                <a:lnTo>
                  <a:pt x="45450" y="87580"/>
                </a:lnTo>
                <a:lnTo>
                  <a:pt x="45460" y="87590"/>
                </a:lnTo>
                <a:lnTo>
                  <a:pt x="45460" y="87600"/>
                </a:lnTo>
                <a:lnTo>
                  <a:pt x="45470" y="87600"/>
                </a:lnTo>
                <a:lnTo>
                  <a:pt x="45480" y="87600"/>
                </a:lnTo>
                <a:lnTo>
                  <a:pt x="45490" y="87600"/>
                </a:lnTo>
                <a:lnTo>
                  <a:pt x="45490" y="87610"/>
                </a:lnTo>
                <a:lnTo>
                  <a:pt x="45500" y="87610"/>
                </a:lnTo>
                <a:lnTo>
                  <a:pt x="45500" y="87620"/>
                </a:lnTo>
                <a:lnTo>
                  <a:pt x="45500" y="87630"/>
                </a:lnTo>
                <a:lnTo>
                  <a:pt x="45500" y="87640"/>
                </a:lnTo>
                <a:lnTo>
                  <a:pt x="45500" y="87650"/>
                </a:lnTo>
                <a:lnTo>
                  <a:pt x="45510" y="87650"/>
                </a:lnTo>
                <a:lnTo>
                  <a:pt x="45510" y="87660"/>
                </a:lnTo>
                <a:lnTo>
                  <a:pt x="45520" y="87660"/>
                </a:lnTo>
                <a:lnTo>
                  <a:pt x="45520" y="87670"/>
                </a:lnTo>
                <a:lnTo>
                  <a:pt x="45530" y="87670"/>
                </a:lnTo>
                <a:lnTo>
                  <a:pt x="45530" y="87680"/>
                </a:lnTo>
                <a:lnTo>
                  <a:pt x="45530" y="87690"/>
                </a:lnTo>
                <a:lnTo>
                  <a:pt x="45540" y="87690"/>
                </a:lnTo>
                <a:lnTo>
                  <a:pt x="45540" y="87700"/>
                </a:lnTo>
                <a:lnTo>
                  <a:pt x="45550" y="87700"/>
                </a:lnTo>
                <a:lnTo>
                  <a:pt x="45550" y="87710"/>
                </a:lnTo>
                <a:lnTo>
                  <a:pt x="45550" y="87720"/>
                </a:lnTo>
                <a:lnTo>
                  <a:pt x="45540" y="87720"/>
                </a:lnTo>
                <a:lnTo>
                  <a:pt x="45540" y="87730"/>
                </a:lnTo>
                <a:lnTo>
                  <a:pt x="45540" y="87740"/>
                </a:lnTo>
                <a:lnTo>
                  <a:pt x="45550" y="87740"/>
                </a:lnTo>
                <a:lnTo>
                  <a:pt x="45550" y="87750"/>
                </a:lnTo>
                <a:lnTo>
                  <a:pt x="45540" y="87750"/>
                </a:lnTo>
                <a:lnTo>
                  <a:pt x="45550" y="87750"/>
                </a:lnTo>
                <a:lnTo>
                  <a:pt x="45560" y="87750"/>
                </a:lnTo>
                <a:lnTo>
                  <a:pt x="45560" y="87760"/>
                </a:lnTo>
                <a:lnTo>
                  <a:pt x="45570" y="87760"/>
                </a:lnTo>
                <a:lnTo>
                  <a:pt x="45570" y="87770"/>
                </a:lnTo>
                <a:lnTo>
                  <a:pt x="45570" y="87780"/>
                </a:lnTo>
                <a:lnTo>
                  <a:pt x="45580" y="87780"/>
                </a:lnTo>
                <a:lnTo>
                  <a:pt x="45580" y="87790"/>
                </a:lnTo>
                <a:lnTo>
                  <a:pt x="45570" y="87790"/>
                </a:lnTo>
                <a:lnTo>
                  <a:pt x="45580" y="87800"/>
                </a:lnTo>
                <a:lnTo>
                  <a:pt x="45580" y="87810"/>
                </a:lnTo>
                <a:lnTo>
                  <a:pt x="45580" y="87830"/>
                </a:lnTo>
                <a:lnTo>
                  <a:pt x="45590" y="87850"/>
                </a:lnTo>
                <a:lnTo>
                  <a:pt x="45590" y="87860"/>
                </a:lnTo>
                <a:lnTo>
                  <a:pt x="45590" y="87870"/>
                </a:lnTo>
                <a:lnTo>
                  <a:pt x="45590" y="87880"/>
                </a:lnTo>
                <a:lnTo>
                  <a:pt x="45580" y="87880"/>
                </a:lnTo>
                <a:lnTo>
                  <a:pt x="45580" y="87890"/>
                </a:lnTo>
                <a:lnTo>
                  <a:pt x="45580" y="87900"/>
                </a:lnTo>
                <a:lnTo>
                  <a:pt x="45590" y="87900"/>
                </a:lnTo>
                <a:lnTo>
                  <a:pt x="45590" y="87910"/>
                </a:lnTo>
                <a:lnTo>
                  <a:pt x="45590" y="87920"/>
                </a:lnTo>
                <a:lnTo>
                  <a:pt x="45590" y="87930"/>
                </a:lnTo>
                <a:lnTo>
                  <a:pt x="45590" y="87940"/>
                </a:lnTo>
                <a:lnTo>
                  <a:pt x="45600" y="87950"/>
                </a:lnTo>
                <a:lnTo>
                  <a:pt x="45600" y="87960"/>
                </a:lnTo>
                <a:lnTo>
                  <a:pt x="45600" y="87980"/>
                </a:lnTo>
                <a:lnTo>
                  <a:pt x="45600" y="87990"/>
                </a:lnTo>
                <a:lnTo>
                  <a:pt x="45610" y="87990"/>
                </a:lnTo>
                <a:lnTo>
                  <a:pt x="45610" y="88000"/>
                </a:lnTo>
                <a:lnTo>
                  <a:pt x="45610" y="88010"/>
                </a:lnTo>
                <a:lnTo>
                  <a:pt x="45610" y="88020"/>
                </a:lnTo>
                <a:lnTo>
                  <a:pt x="45610" y="88030"/>
                </a:lnTo>
                <a:lnTo>
                  <a:pt x="45610" y="88040"/>
                </a:lnTo>
                <a:lnTo>
                  <a:pt x="45610" y="88050"/>
                </a:lnTo>
                <a:lnTo>
                  <a:pt x="45610" y="88060"/>
                </a:lnTo>
                <a:lnTo>
                  <a:pt x="45610" y="88080"/>
                </a:lnTo>
                <a:lnTo>
                  <a:pt x="45620" y="88080"/>
                </a:lnTo>
                <a:lnTo>
                  <a:pt x="45620" y="88090"/>
                </a:lnTo>
                <a:lnTo>
                  <a:pt x="45610" y="88090"/>
                </a:lnTo>
                <a:lnTo>
                  <a:pt x="45610" y="88100"/>
                </a:lnTo>
                <a:lnTo>
                  <a:pt x="45610" y="88110"/>
                </a:lnTo>
                <a:lnTo>
                  <a:pt x="45610" y="88120"/>
                </a:lnTo>
                <a:lnTo>
                  <a:pt x="45610" y="88130"/>
                </a:lnTo>
                <a:lnTo>
                  <a:pt x="45610" y="88140"/>
                </a:lnTo>
                <a:lnTo>
                  <a:pt x="45610" y="88150"/>
                </a:lnTo>
                <a:lnTo>
                  <a:pt x="45610" y="88160"/>
                </a:lnTo>
                <a:lnTo>
                  <a:pt x="45610" y="88170"/>
                </a:lnTo>
                <a:lnTo>
                  <a:pt x="45610" y="88180"/>
                </a:lnTo>
                <a:lnTo>
                  <a:pt x="45610" y="88190"/>
                </a:lnTo>
                <a:lnTo>
                  <a:pt x="45620" y="88190"/>
                </a:lnTo>
                <a:lnTo>
                  <a:pt x="45620" y="88200"/>
                </a:lnTo>
                <a:lnTo>
                  <a:pt x="45620" y="88210"/>
                </a:lnTo>
                <a:lnTo>
                  <a:pt x="45620" y="88220"/>
                </a:lnTo>
                <a:lnTo>
                  <a:pt x="45620" y="88230"/>
                </a:lnTo>
                <a:lnTo>
                  <a:pt x="45620" y="88250"/>
                </a:lnTo>
                <a:lnTo>
                  <a:pt x="45630" y="88270"/>
                </a:lnTo>
                <a:lnTo>
                  <a:pt x="45630" y="88300"/>
                </a:lnTo>
                <a:lnTo>
                  <a:pt x="45640" y="88330"/>
                </a:lnTo>
                <a:lnTo>
                  <a:pt x="45640" y="88350"/>
                </a:lnTo>
                <a:lnTo>
                  <a:pt x="45640" y="88360"/>
                </a:lnTo>
                <a:lnTo>
                  <a:pt x="45640" y="88370"/>
                </a:lnTo>
                <a:lnTo>
                  <a:pt x="45640" y="88380"/>
                </a:lnTo>
                <a:lnTo>
                  <a:pt x="45640" y="88400"/>
                </a:lnTo>
                <a:lnTo>
                  <a:pt x="45650" y="88440"/>
                </a:lnTo>
                <a:lnTo>
                  <a:pt x="45650" y="88460"/>
                </a:lnTo>
                <a:lnTo>
                  <a:pt x="45650" y="88480"/>
                </a:lnTo>
                <a:lnTo>
                  <a:pt x="45650" y="88490"/>
                </a:lnTo>
                <a:lnTo>
                  <a:pt x="45660" y="88510"/>
                </a:lnTo>
                <a:lnTo>
                  <a:pt x="45660" y="88520"/>
                </a:lnTo>
                <a:lnTo>
                  <a:pt x="45650" y="88520"/>
                </a:lnTo>
                <a:lnTo>
                  <a:pt x="45650" y="88530"/>
                </a:lnTo>
                <a:lnTo>
                  <a:pt x="45650" y="88540"/>
                </a:lnTo>
                <a:lnTo>
                  <a:pt x="45660" y="88540"/>
                </a:lnTo>
                <a:lnTo>
                  <a:pt x="45660" y="88550"/>
                </a:lnTo>
                <a:lnTo>
                  <a:pt x="45660" y="88560"/>
                </a:lnTo>
                <a:lnTo>
                  <a:pt x="45660" y="88570"/>
                </a:lnTo>
                <a:lnTo>
                  <a:pt x="45660" y="88580"/>
                </a:lnTo>
                <a:lnTo>
                  <a:pt x="45670" y="88600"/>
                </a:lnTo>
                <a:lnTo>
                  <a:pt x="45670" y="88610"/>
                </a:lnTo>
                <a:lnTo>
                  <a:pt x="45670" y="88620"/>
                </a:lnTo>
                <a:lnTo>
                  <a:pt x="45680" y="88630"/>
                </a:lnTo>
                <a:lnTo>
                  <a:pt x="45680" y="88640"/>
                </a:lnTo>
                <a:lnTo>
                  <a:pt x="45690" y="88640"/>
                </a:lnTo>
                <a:lnTo>
                  <a:pt x="45690" y="88650"/>
                </a:lnTo>
                <a:lnTo>
                  <a:pt x="45700" y="88650"/>
                </a:lnTo>
                <a:lnTo>
                  <a:pt x="45710" y="88650"/>
                </a:lnTo>
                <a:lnTo>
                  <a:pt x="45710" y="88660"/>
                </a:lnTo>
                <a:lnTo>
                  <a:pt x="45720" y="88660"/>
                </a:lnTo>
                <a:lnTo>
                  <a:pt x="45720" y="88670"/>
                </a:lnTo>
                <a:lnTo>
                  <a:pt x="45720" y="88680"/>
                </a:lnTo>
                <a:lnTo>
                  <a:pt x="45730" y="88680"/>
                </a:lnTo>
                <a:lnTo>
                  <a:pt x="45730" y="88690"/>
                </a:lnTo>
                <a:lnTo>
                  <a:pt x="45730" y="88700"/>
                </a:lnTo>
                <a:lnTo>
                  <a:pt x="45740" y="88700"/>
                </a:lnTo>
                <a:lnTo>
                  <a:pt x="45740" y="88710"/>
                </a:lnTo>
                <a:lnTo>
                  <a:pt x="45750" y="88710"/>
                </a:lnTo>
                <a:lnTo>
                  <a:pt x="45750" y="88700"/>
                </a:lnTo>
                <a:lnTo>
                  <a:pt x="45760" y="88700"/>
                </a:lnTo>
                <a:lnTo>
                  <a:pt x="45770" y="88700"/>
                </a:lnTo>
                <a:lnTo>
                  <a:pt x="45780" y="88700"/>
                </a:lnTo>
                <a:lnTo>
                  <a:pt x="45780" y="88690"/>
                </a:lnTo>
                <a:lnTo>
                  <a:pt x="45780" y="88700"/>
                </a:lnTo>
                <a:lnTo>
                  <a:pt x="45780" y="88710"/>
                </a:lnTo>
                <a:lnTo>
                  <a:pt x="45780" y="88720"/>
                </a:lnTo>
                <a:lnTo>
                  <a:pt x="45770" y="88720"/>
                </a:lnTo>
                <a:lnTo>
                  <a:pt x="45770" y="88730"/>
                </a:lnTo>
                <a:lnTo>
                  <a:pt x="45760" y="88730"/>
                </a:lnTo>
                <a:lnTo>
                  <a:pt x="45760" y="88740"/>
                </a:lnTo>
                <a:lnTo>
                  <a:pt x="45760" y="88750"/>
                </a:lnTo>
                <a:lnTo>
                  <a:pt x="45770" y="88750"/>
                </a:lnTo>
                <a:lnTo>
                  <a:pt x="45760" y="88760"/>
                </a:lnTo>
                <a:lnTo>
                  <a:pt x="45760" y="88770"/>
                </a:lnTo>
                <a:lnTo>
                  <a:pt x="45760" y="88780"/>
                </a:lnTo>
                <a:lnTo>
                  <a:pt x="45760" y="88790"/>
                </a:lnTo>
                <a:lnTo>
                  <a:pt x="45760" y="88800"/>
                </a:lnTo>
                <a:lnTo>
                  <a:pt x="45760" y="88810"/>
                </a:lnTo>
                <a:lnTo>
                  <a:pt x="45760" y="88820"/>
                </a:lnTo>
                <a:lnTo>
                  <a:pt x="45750" y="88820"/>
                </a:lnTo>
                <a:lnTo>
                  <a:pt x="45750" y="88830"/>
                </a:lnTo>
                <a:lnTo>
                  <a:pt x="45750" y="88840"/>
                </a:lnTo>
                <a:lnTo>
                  <a:pt x="45740" y="88840"/>
                </a:lnTo>
                <a:lnTo>
                  <a:pt x="45740" y="88850"/>
                </a:lnTo>
                <a:lnTo>
                  <a:pt x="45750" y="88850"/>
                </a:lnTo>
                <a:lnTo>
                  <a:pt x="45750" y="88860"/>
                </a:lnTo>
                <a:lnTo>
                  <a:pt x="45740" y="88860"/>
                </a:lnTo>
                <a:lnTo>
                  <a:pt x="45740" y="88870"/>
                </a:lnTo>
                <a:lnTo>
                  <a:pt x="45740" y="88880"/>
                </a:lnTo>
                <a:lnTo>
                  <a:pt x="45740" y="88890"/>
                </a:lnTo>
                <a:lnTo>
                  <a:pt x="45740" y="88900"/>
                </a:lnTo>
                <a:lnTo>
                  <a:pt x="45740" y="88910"/>
                </a:lnTo>
                <a:lnTo>
                  <a:pt x="45740" y="88920"/>
                </a:lnTo>
                <a:lnTo>
                  <a:pt x="45740" y="88930"/>
                </a:lnTo>
                <a:lnTo>
                  <a:pt x="45740" y="88940"/>
                </a:lnTo>
                <a:lnTo>
                  <a:pt x="45730" y="88940"/>
                </a:lnTo>
                <a:lnTo>
                  <a:pt x="45730" y="88950"/>
                </a:lnTo>
                <a:lnTo>
                  <a:pt x="45740" y="88950"/>
                </a:lnTo>
                <a:lnTo>
                  <a:pt x="45730" y="88960"/>
                </a:lnTo>
                <a:lnTo>
                  <a:pt x="45730" y="88970"/>
                </a:lnTo>
                <a:lnTo>
                  <a:pt x="45740" y="88970"/>
                </a:lnTo>
                <a:lnTo>
                  <a:pt x="45740" y="88980"/>
                </a:lnTo>
                <a:lnTo>
                  <a:pt x="45740" y="88990"/>
                </a:lnTo>
                <a:lnTo>
                  <a:pt x="45740" y="89000"/>
                </a:lnTo>
                <a:lnTo>
                  <a:pt x="45730" y="89000"/>
                </a:lnTo>
                <a:lnTo>
                  <a:pt x="45730" y="89010"/>
                </a:lnTo>
                <a:lnTo>
                  <a:pt x="45730" y="89020"/>
                </a:lnTo>
                <a:lnTo>
                  <a:pt x="45730" y="89030"/>
                </a:lnTo>
                <a:lnTo>
                  <a:pt x="45730" y="89040"/>
                </a:lnTo>
                <a:lnTo>
                  <a:pt x="45730" y="89050"/>
                </a:lnTo>
                <a:lnTo>
                  <a:pt x="45740" y="89050"/>
                </a:lnTo>
                <a:lnTo>
                  <a:pt x="45740" y="89060"/>
                </a:lnTo>
                <a:lnTo>
                  <a:pt x="45740" y="89070"/>
                </a:lnTo>
                <a:lnTo>
                  <a:pt x="45740" y="89080"/>
                </a:lnTo>
                <a:lnTo>
                  <a:pt x="45740" y="89090"/>
                </a:lnTo>
                <a:lnTo>
                  <a:pt x="45750" y="89090"/>
                </a:lnTo>
                <a:lnTo>
                  <a:pt x="45760" y="89090"/>
                </a:lnTo>
                <a:lnTo>
                  <a:pt x="45770" y="89090"/>
                </a:lnTo>
                <a:lnTo>
                  <a:pt x="45770" y="89100"/>
                </a:lnTo>
                <a:lnTo>
                  <a:pt x="45770" y="89090"/>
                </a:lnTo>
                <a:lnTo>
                  <a:pt x="45770" y="89100"/>
                </a:lnTo>
                <a:lnTo>
                  <a:pt x="45780" y="89100"/>
                </a:lnTo>
                <a:lnTo>
                  <a:pt x="45780" y="89110"/>
                </a:lnTo>
                <a:lnTo>
                  <a:pt x="45790" y="89110"/>
                </a:lnTo>
                <a:lnTo>
                  <a:pt x="45790" y="89120"/>
                </a:lnTo>
                <a:lnTo>
                  <a:pt x="45800" y="89120"/>
                </a:lnTo>
                <a:lnTo>
                  <a:pt x="45800" y="89130"/>
                </a:lnTo>
                <a:lnTo>
                  <a:pt x="45800" y="89140"/>
                </a:lnTo>
                <a:lnTo>
                  <a:pt x="45810" y="89140"/>
                </a:lnTo>
                <a:lnTo>
                  <a:pt x="45800" y="89140"/>
                </a:lnTo>
                <a:lnTo>
                  <a:pt x="45800" y="89150"/>
                </a:lnTo>
                <a:lnTo>
                  <a:pt x="45810" y="89150"/>
                </a:lnTo>
                <a:lnTo>
                  <a:pt x="45820" y="89150"/>
                </a:lnTo>
                <a:lnTo>
                  <a:pt x="45820" y="89160"/>
                </a:lnTo>
                <a:lnTo>
                  <a:pt x="45820" y="89170"/>
                </a:lnTo>
                <a:lnTo>
                  <a:pt x="45830" y="89170"/>
                </a:lnTo>
                <a:lnTo>
                  <a:pt x="45830" y="89180"/>
                </a:lnTo>
                <a:lnTo>
                  <a:pt x="45840" y="89180"/>
                </a:lnTo>
                <a:lnTo>
                  <a:pt x="45840" y="89190"/>
                </a:lnTo>
                <a:lnTo>
                  <a:pt x="45840" y="89200"/>
                </a:lnTo>
                <a:lnTo>
                  <a:pt x="45850" y="89200"/>
                </a:lnTo>
                <a:lnTo>
                  <a:pt x="45850" y="89210"/>
                </a:lnTo>
                <a:lnTo>
                  <a:pt x="45860" y="89210"/>
                </a:lnTo>
                <a:lnTo>
                  <a:pt x="45860" y="89220"/>
                </a:lnTo>
                <a:lnTo>
                  <a:pt x="45870" y="89220"/>
                </a:lnTo>
                <a:lnTo>
                  <a:pt x="45870" y="89230"/>
                </a:lnTo>
                <a:lnTo>
                  <a:pt x="45880" y="89230"/>
                </a:lnTo>
                <a:lnTo>
                  <a:pt x="45890" y="89230"/>
                </a:lnTo>
                <a:lnTo>
                  <a:pt x="45900" y="89230"/>
                </a:lnTo>
                <a:lnTo>
                  <a:pt x="45910" y="89230"/>
                </a:lnTo>
                <a:lnTo>
                  <a:pt x="45920" y="89230"/>
                </a:lnTo>
                <a:lnTo>
                  <a:pt x="45930" y="89230"/>
                </a:lnTo>
                <a:lnTo>
                  <a:pt x="45930" y="89220"/>
                </a:lnTo>
                <a:lnTo>
                  <a:pt x="45940" y="89220"/>
                </a:lnTo>
                <a:lnTo>
                  <a:pt x="45950" y="89220"/>
                </a:lnTo>
                <a:lnTo>
                  <a:pt x="45950" y="89210"/>
                </a:lnTo>
                <a:lnTo>
                  <a:pt x="45950" y="89220"/>
                </a:lnTo>
                <a:lnTo>
                  <a:pt x="45960" y="89220"/>
                </a:lnTo>
                <a:lnTo>
                  <a:pt x="45970" y="89220"/>
                </a:lnTo>
                <a:lnTo>
                  <a:pt x="45970" y="89230"/>
                </a:lnTo>
                <a:lnTo>
                  <a:pt x="45980" y="89230"/>
                </a:lnTo>
                <a:lnTo>
                  <a:pt x="45980" y="89220"/>
                </a:lnTo>
                <a:lnTo>
                  <a:pt x="45990" y="89230"/>
                </a:lnTo>
                <a:lnTo>
                  <a:pt x="45990" y="89240"/>
                </a:lnTo>
                <a:lnTo>
                  <a:pt x="45990" y="89250"/>
                </a:lnTo>
                <a:lnTo>
                  <a:pt x="46000" y="89250"/>
                </a:lnTo>
                <a:lnTo>
                  <a:pt x="46000" y="89240"/>
                </a:lnTo>
                <a:lnTo>
                  <a:pt x="46010" y="89240"/>
                </a:lnTo>
                <a:lnTo>
                  <a:pt x="46010" y="89250"/>
                </a:lnTo>
                <a:lnTo>
                  <a:pt x="46010" y="89260"/>
                </a:lnTo>
                <a:lnTo>
                  <a:pt x="46020" y="89260"/>
                </a:lnTo>
                <a:lnTo>
                  <a:pt x="46020" y="89250"/>
                </a:lnTo>
                <a:lnTo>
                  <a:pt x="46030" y="89250"/>
                </a:lnTo>
                <a:lnTo>
                  <a:pt x="46040" y="89250"/>
                </a:lnTo>
                <a:lnTo>
                  <a:pt x="46040" y="89260"/>
                </a:lnTo>
                <a:lnTo>
                  <a:pt x="46040" y="89250"/>
                </a:lnTo>
                <a:lnTo>
                  <a:pt x="46050" y="89250"/>
                </a:lnTo>
                <a:lnTo>
                  <a:pt x="46060" y="89250"/>
                </a:lnTo>
                <a:lnTo>
                  <a:pt x="46070" y="89250"/>
                </a:lnTo>
                <a:lnTo>
                  <a:pt x="46070" y="89260"/>
                </a:lnTo>
                <a:lnTo>
                  <a:pt x="46080" y="89260"/>
                </a:lnTo>
                <a:lnTo>
                  <a:pt x="46090" y="89260"/>
                </a:lnTo>
                <a:lnTo>
                  <a:pt x="46090" y="89270"/>
                </a:lnTo>
                <a:lnTo>
                  <a:pt x="46100" y="89270"/>
                </a:lnTo>
                <a:lnTo>
                  <a:pt x="46100" y="89280"/>
                </a:lnTo>
                <a:lnTo>
                  <a:pt x="46110" y="89280"/>
                </a:lnTo>
                <a:lnTo>
                  <a:pt x="46110" y="89290"/>
                </a:lnTo>
                <a:lnTo>
                  <a:pt x="46110" y="89300"/>
                </a:lnTo>
                <a:lnTo>
                  <a:pt x="46110" y="89310"/>
                </a:lnTo>
                <a:lnTo>
                  <a:pt x="46100" y="89310"/>
                </a:lnTo>
                <a:lnTo>
                  <a:pt x="46100" y="89320"/>
                </a:lnTo>
                <a:lnTo>
                  <a:pt x="46110" y="89320"/>
                </a:lnTo>
                <a:lnTo>
                  <a:pt x="46120" y="89320"/>
                </a:lnTo>
                <a:lnTo>
                  <a:pt x="46130" y="89320"/>
                </a:lnTo>
                <a:lnTo>
                  <a:pt x="46130" y="89330"/>
                </a:lnTo>
                <a:lnTo>
                  <a:pt x="46140" y="89330"/>
                </a:lnTo>
                <a:lnTo>
                  <a:pt x="46140" y="89340"/>
                </a:lnTo>
                <a:lnTo>
                  <a:pt x="46140" y="89350"/>
                </a:lnTo>
                <a:lnTo>
                  <a:pt x="46130" y="89360"/>
                </a:lnTo>
                <a:lnTo>
                  <a:pt x="46120" y="89360"/>
                </a:lnTo>
                <a:lnTo>
                  <a:pt x="46110" y="89360"/>
                </a:lnTo>
                <a:lnTo>
                  <a:pt x="46110" y="89370"/>
                </a:lnTo>
                <a:lnTo>
                  <a:pt x="46100" y="89370"/>
                </a:lnTo>
                <a:lnTo>
                  <a:pt x="46090" y="89370"/>
                </a:lnTo>
                <a:lnTo>
                  <a:pt x="46090" y="89360"/>
                </a:lnTo>
                <a:lnTo>
                  <a:pt x="46080" y="89360"/>
                </a:lnTo>
                <a:lnTo>
                  <a:pt x="46080" y="89350"/>
                </a:lnTo>
                <a:lnTo>
                  <a:pt x="46080" y="89360"/>
                </a:lnTo>
                <a:lnTo>
                  <a:pt x="46080" y="89370"/>
                </a:lnTo>
                <a:lnTo>
                  <a:pt x="46070" y="89370"/>
                </a:lnTo>
                <a:lnTo>
                  <a:pt x="46070" y="89380"/>
                </a:lnTo>
                <a:lnTo>
                  <a:pt x="46060" y="89380"/>
                </a:lnTo>
                <a:lnTo>
                  <a:pt x="46060" y="89370"/>
                </a:lnTo>
                <a:lnTo>
                  <a:pt x="46050" y="89370"/>
                </a:lnTo>
                <a:lnTo>
                  <a:pt x="46050" y="89360"/>
                </a:lnTo>
                <a:lnTo>
                  <a:pt x="46040" y="89360"/>
                </a:lnTo>
                <a:lnTo>
                  <a:pt x="46040" y="89350"/>
                </a:lnTo>
                <a:lnTo>
                  <a:pt x="46030" y="89350"/>
                </a:lnTo>
                <a:lnTo>
                  <a:pt x="46030" y="89340"/>
                </a:lnTo>
                <a:lnTo>
                  <a:pt x="46020" y="89340"/>
                </a:lnTo>
                <a:lnTo>
                  <a:pt x="46020" y="89330"/>
                </a:lnTo>
                <a:lnTo>
                  <a:pt x="46010" y="89330"/>
                </a:lnTo>
                <a:lnTo>
                  <a:pt x="46000" y="89330"/>
                </a:lnTo>
                <a:lnTo>
                  <a:pt x="46000" y="89320"/>
                </a:lnTo>
                <a:lnTo>
                  <a:pt x="46000" y="89330"/>
                </a:lnTo>
                <a:lnTo>
                  <a:pt x="46000" y="89340"/>
                </a:lnTo>
                <a:lnTo>
                  <a:pt x="45990" y="89340"/>
                </a:lnTo>
                <a:lnTo>
                  <a:pt x="45980" y="89340"/>
                </a:lnTo>
                <a:lnTo>
                  <a:pt x="45970" y="89340"/>
                </a:lnTo>
                <a:lnTo>
                  <a:pt x="45960" y="89340"/>
                </a:lnTo>
                <a:lnTo>
                  <a:pt x="45950" y="89340"/>
                </a:lnTo>
                <a:lnTo>
                  <a:pt x="45950" y="89330"/>
                </a:lnTo>
                <a:lnTo>
                  <a:pt x="45950" y="89340"/>
                </a:lnTo>
                <a:lnTo>
                  <a:pt x="45940" y="89340"/>
                </a:lnTo>
                <a:lnTo>
                  <a:pt x="45940" y="89350"/>
                </a:lnTo>
                <a:lnTo>
                  <a:pt x="45940" y="89360"/>
                </a:lnTo>
                <a:lnTo>
                  <a:pt x="45950" y="89360"/>
                </a:lnTo>
                <a:lnTo>
                  <a:pt x="45940" y="89360"/>
                </a:lnTo>
                <a:lnTo>
                  <a:pt x="45940" y="89370"/>
                </a:lnTo>
                <a:lnTo>
                  <a:pt x="45930" y="89370"/>
                </a:lnTo>
                <a:lnTo>
                  <a:pt x="45930" y="89380"/>
                </a:lnTo>
                <a:lnTo>
                  <a:pt x="45930" y="89390"/>
                </a:lnTo>
                <a:lnTo>
                  <a:pt x="45920" y="89390"/>
                </a:lnTo>
                <a:lnTo>
                  <a:pt x="45920" y="89400"/>
                </a:lnTo>
                <a:lnTo>
                  <a:pt x="45920" y="89410"/>
                </a:lnTo>
                <a:lnTo>
                  <a:pt x="45910" y="89410"/>
                </a:lnTo>
                <a:lnTo>
                  <a:pt x="45900" y="89410"/>
                </a:lnTo>
                <a:lnTo>
                  <a:pt x="45890" y="89410"/>
                </a:lnTo>
                <a:lnTo>
                  <a:pt x="45890" y="89400"/>
                </a:lnTo>
                <a:lnTo>
                  <a:pt x="45890" y="89410"/>
                </a:lnTo>
                <a:lnTo>
                  <a:pt x="45880" y="89410"/>
                </a:lnTo>
                <a:lnTo>
                  <a:pt x="45880" y="89400"/>
                </a:lnTo>
                <a:lnTo>
                  <a:pt x="45880" y="89390"/>
                </a:lnTo>
                <a:lnTo>
                  <a:pt x="45870" y="89390"/>
                </a:lnTo>
                <a:lnTo>
                  <a:pt x="45870" y="89400"/>
                </a:lnTo>
                <a:lnTo>
                  <a:pt x="45860" y="89400"/>
                </a:lnTo>
                <a:lnTo>
                  <a:pt x="45850" y="89400"/>
                </a:lnTo>
                <a:lnTo>
                  <a:pt x="45850" y="89410"/>
                </a:lnTo>
                <a:lnTo>
                  <a:pt x="45850" y="89420"/>
                </a:lnTo>
                <a:lnTo>
                  <a:pt x="45860" y="89420"/>
                </a:lnTo>
                <a:lnTo>
                  <a:pt x="45850" y="89420"/>
                </a:lnTo>
                <a:lnTo>
                  <a:pt x="45850" y="89430"/>
                </a:lnTo>
                <a:lnTo>
                  <a:pt x="45840" y="89430"/>
                </a:lnTo>
                <a:lnTo>
                  <a:pt x="45840" y="89440"/>
                </a:lnTo>
                <a:lnTo>
                  <a:pt x="45830" y="89440"/>
                </a:lnTo>
                <a:lnTo>
                  <a:pt x="45830" y="89450"/>
                </a:lnTo>
                <a:lnTo>
                  <a:pt x="45820" y="89450"/>
                </a:lnTo>
                <a:lnTo>
                  <a:pt x="45810" y="89450"/>
                </a:lnTo>
                <a:lnTo>
                  <a:pt x="45810" y="89460"/>
                </a:lnTo>
                <a:lnTo>
                  <a:pt x="45800" y="89460"/>
                </a:lnTo>
                <a:lnTo>
                  <a:pt x="45790" y="89460"/>
                </a:lnTo>
                <a:lnTo>
                  <a:pt x="45780" y="89460"/>
                </a:lnTo>
                <a:lnTo>
                  <a:pt x="45780" y="89470"/>
                </a:lnTo>
                <a:lnTo>
                  <a:pt x="45740" y="89440"/>
                </a:lnTo>
                <a:lnTo>
                  <a:pt x="45450" y="89290"/>
                </a:lnTo>
                <a:lnTo>
                  <a:pt x="45360" y="89260"/>
                </a:lnTo>
                <a:lnTo>
                  <a:pt x="45160" y="89170"/>
                </a:lnTo>
                <a:lnTo>
                  <a:pt x="45180" y="89100"/>
                </a:lnTo>
                <a:lnTo>
                  <a:pt x="45150" y="89030"/>
                </a:lnTo>
                <a:lnTo>
                  <a:pt x="45050" y="88910"/>
                </a:lnTo>
                <a:lnTo>
                  <a:pt x="45010" y="88890"/>
                </a:lnTo>
                <a:lnTo>
                  <a:pt x="44970" y="88880"/>
                </a:lnTo>
                <a:lnTo>
                  <a:pt x="44900" y="88890"/>
                </a:lnTo>
                <a:lnTo>
                  <a:pt x="44890" y="88880"/>
                </a:lnTo>
                <a:lnTo>
                  <a:pt x="44900" y="88870"/>
                </a:lnTo>
                <a:lnTo>
                  <a:pt x="44740" y="88750"/>
                </a:lnTo>
                <a:lnTo>
                  <a:pt x="44750" y="88570"/>
                </a:lnTo>
                <a:lnTo>
                  <a:pt x="44750" y="88510"/>
                </a:lnTo>
                <a:lnTo>
                  <a:pt x="44730" y="88350"/>
                </a:lnTo>
                <a:lnTo>
                  <a:pt x="44680" y="88210"/>
                </a:lnTo>
                <a:lnTo>
                  <a:pt x="44630" y="88010"/>
                </a:lnTo>
                <a:lnTo>
                  <a:pt x="44620" y="88010"/>
                </a:lnTo>
                <a:lnTo>
                  <a:pt x="44580" y="87910"/>
                </a:lnTo>
                <a:lnTo>
                  <a:pt x="44540" y="87920"/>
                </a:lnTo>
                <a:lnTo>
                  <a:pt x="44520" y="87930"/>
                </a:lnTo>
                <a:lnTo>
                  <a:pt x="44490" y="87940"/>
                </a:lnTo>
                <a:lnTo>
                  <a:pt x="44450" y="87950"/>
                </a:lnTo>
                <a:lnTo>
                  <a:pt x="44430" y="87960"/>
                </a:lnTo>
                <a:lnTo>
                  <a:pt x="44400" y="87960"/>
                </a:lnTo>
                <a:lnTo>
                  <a:pt x="44330" y="87970"/>
                </a:lnTo>
                <a:lnTo>
                  <a:pt x="44270" y="87960"/>
                </a:lnTo>
                <a:lnTo>
                  <a:pt x="44170" y="87930"/>
                </a:lnTo>
                <a:lnTo>
                  <a:pt x="44080" y="87900"/>
                </a:lnTo>
                <a:lnTo>
                  <a:pt x="44070" y="87830"/>
                </a:lnTo>
                <a:lnTo>
                  <a:pt x="44060" y="87770"/>
                </a:lnTo>
                <a:lnTo>
                  <a:pt x="44040" y="87730"/>
                </a:lnTo>
                <a:lnTo>
                  <a:pt x="44000" y="87690"/>
                </a:lnTo>
                <a:lnTo>
                  <a:pt x="43960" y="87620"/>
                </a:lnTo>
                <a:lnTo>
                  <a:pt x="43910" y="87530"/>
                </a:lnTo>
                <a:lnTo>
                  <a:pt x="43880" y="87440"/>
                </a:lnTo>
                <a:lnTo>
                  <a:pt x="43870" y="87380"/>
                </a:lnTo>
                <a:lnTo>
                  <a:pt x="43750" y="87200"/>
                </a:lnTo>
                <a:lnTo>
                  <a:pt x="43700" y="87130"/>
                </a:lnTo>
                <a:lnTo>
                  <a:pt x="43690" y="87110"/>
                </a:lnTo>
                <a:lnTo>
                  <a:pt x="43680" y="87070"/>
                </a:lnTo>
                <a:lnTo>
                  <a:pt x="43750" y="86960"/>
                </a:lnTo>
                <a:lnTo>
                  <a:pt x="43760" y="86920"/>
                </a:lnTo>
                <a:lnTo>
                  <a:pt x="43790" y="86840"/>
                </a:lnTo>
                <a:lnTo>
                  <a:pt x="43810" y="86720"/>
                </a:lnTo>
                <a:lnTo>
                  <a:pt x="43810" y="86710"/>
                </a:lnTo>
                <a:lnTo>
                  <a:pt x="43790" y="86160"/>
                </a:lnTo>
                <a:lnTo>
                  <a:pt x="43790" y="86150"/>
                </a:lnTo>
                <a:lnTo>
                  <a:pt x="43760" y="86100"/>
                </a:lnTo>
                <a:lnTo>
                  <a:pt x="43750" y="86040"/>
                </a:lnTo>
                <a:lnTo>
                  <a:pt x="43720" y="85970"/>
                </a:lnTo>
                <a:lnTo>
                  <a:pt x="43690" y="85950"/>
                </a:lnTo>
                <a:lnTo>
                  <a:pt x="43660" y="85880"/>
                </a:lnTo>
                <a:lnTo>
                  <a:pt x="43600" y="85820"/>
                </a:lnTo>
                <a:lnTo>
                  <a:pt x="43580" y="85790"/>
                </a:lnTo>
                <a:lnTo>
                  <a:pt x="43560" y="85770"/>
                </a:lnTo>
                <a:lnTo>
                  <a:pt x="43590" y="85750"/>
                </a:lnTo>
                <a:lnTo>
                  <a:pt x="43630" y="85730"/>
                </a:lnTo>
                <a:lnTo>
                  <a:pt x="43690" y="85700"/>
                </a:lnTo>
                <a:lnTo>
                  <a:pt x="43730" y="85670"/>
                </a:lnTo>
                <a:lnTo>
                  <a:pt x="43790" y="85620"/>
                </a:lnTo>
                <a:lnTo>
                  <a:pt x="43880" y="85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nse Etoi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590" y="76370"/>
                </a:moveTo>
                <a:lnTo>
                  <a:pt x="40600" y="76370"/>
                </a:lnTo>
                <a:lnTo>
                  <a:pt x="40600" y="76380"/>
                </a:lnTo>
                <a:lnTo>
                  <a:pt x="40610" y="76380"/>
                </a:lnTo>
                <a:lnTo>
                  <a:pt x="40610" y="76370"/>
                </a:lnTo>
                <a:lnTo>
                  <a:pt x="40620" y="76380"/>
                </a:lnTo>
                <a:lnTo>
                  <a:pt x="40620" y="76390"/>
                </a:lnTo>
                <a:lnTo>
                  <a:pt x="40620" y="76400"/>
                </a:lnTo>
                <a:lnTo>
                  <a:pt x="40620" y="76410"/>
                </a:lnTo>
                <a:lnTo>
                  <a:pt x="40630" y="76410"/>
                </a:lnTo>
                <a:lnTo>
                  <a:pt x="40640" y="76410"/>
                </a:lnTo>
                <a:lnTo>
                  <a:pt x="40640" y="76420"/>
                </a:lnTo>
                <a:lnTo>
                  <a:pt x="40630" y="76420"/>
                </a:lnTo>
                <a:lnTo>
                  <a:pt x="40630" y="76430"/>
                </a:lnTo>
                <a:lnTo>
                  <a:pt x="40620" y="76430"/>
                </a:lnTo>
                <a:lnTo>
                  <a:pt x="40630" y="76430"/>
                </a:lnTo>
                <a:lnTo>
                  <a:pt x="40630" y="76440"/>
                </a:lnTo>
                <a:lnTo>
                  <a:pt x="40630" y="76450"/>
                </a:lnTo>
                <a:lnTo>
                  <a:pt x="40640" y="76450"/>
                </a:lnTo>
                <a:lnTo>
                  <a:pt x="40640" y="76460"/>
                </a:lnTo>
                <a:lnTo>
                  <a:pt x="40650" y="76470"/>
                </a:lnTo>
                <a:lnTo>
                  <a:pt x="40650" y="76480"/>
                </a:lnTo>
                <a:lnTo>
                  <a:pt x="40660" y="76480"/>
                </a:lnTo>
                <a:lnTo>
                  <a:pt x="40660" y="76490"/>
                </a:lnTo>
                <a:lnTo>
                  <a:pt x="40670" y="76490"/>
                </a:lnTo>
                <a:lnTo>
                  <a:pt x="40680" y="76490"/>
                </a:lnTo>
                <a:lnTo>
                  <a:pt x="40680" y="76500"/>
                </a:lnTo>
                <a:lnTo>
                  <a:pt x="40690" y="76500"/>
                </a:lnTo>
                <a:lnTo>
                  <a:pt x="40690" y="76510"/>
                </a:lnTo>
                <a:lnTo>
                  <a:pt x="40690" y="76520"/>
                </a:lnTo>
                <a:lnTo>
                  <a:pt x="40700" y="76520"/>
                </a:lnTo>
                <a:lnTo>
                  <a:pt x="40700" y="76530"/>
                </a:lnTo>
                <a:lnTo>
                  <a:pt x="40710" y="76530"/>
                </a:lnTo>
                <a:lnTo>
                  <a:pt x="40710" y="76540"/>
                </a:lnTo>
                <a:lnTo>
                  <a:pt x="40710" y="76550"/>
                </a:lnTo>
                <a:lnTo>
                  <a:pt x="40710" y="76560"/>
                </a:lnTo>
                <a:lnTo>
                  <a:pt x="40720" y="76560"/>
                </a:lnTo>
                <a:lnTo>
                  <a:pt x="40720" y="76570"/>
                </a:lnTo>
                <a:lnTo>
                  <a:pt x="40730" y="76570"/>
                </a:lnTo>
                <a:lnTo>
                  <a:pt x="40730" y="76580"/>
                </a:lnTo>
                <a:lnTo>
                  <a:pt x="40740" y="76580"/>
                </a:lnTo>
                <a:lnTo>
                  <a:pt x="40740" y="76590"/>
                </a:lnTo>
                <a:lnTo>
                  <a:pt x="40740" y="76600"/>
                </a:lnTo>
                <a:lnTo>
                  <a:pt x="40750" y="76600"/>
                </a:lnTo>
                <a:lnTo>
                  <a:pt x="40750" y="76610"/>
                </a:lnTo>
                <a:lnTo>
                  <a:pt x="40740" y="76610"/>
                </a:lnTo>
                <a:lnTo>
                  <a:pt x="40750" y="76620"/>
                </a:lnTo>
                <a:lnTo>
                  <a:pt x="40750" y="76630"/>
                </a:lnTo>
                <a:lnTo>
                  <a:pt x="40760" y="76630"/>
                </a:lnTo>
                <a:lnTo>
                  <a:pt x="40760" y="76640"/>
                </a:lnTo>
                <a:lnTo>
                  <a:pt x="40760" y="76650"/>
                </a:lnTo>
                <a:lnTo>
                  <a:pt x="40770" y="76650"/>
                </a:lnTo>
                <a:lnTo>
                  <a:pt x="40770" y="76660"/>
                </a:lnTo>
                <a:lnTo>
                  <a:pt x="40780" y="76660"/>
                </a:lnTo>
                <a:lnTo>
                  <a:pt x="40790" y="76670"/>
                </a:lnTo>
                <a:lnTo>
                  <a:pt x="40790" y="76680"/>
                </a:lnTo>
                <a:lnTo>
                  <a:pt x="40800" y="76680"/>
                </a:lnTo>
                <a:lnTo>
                  <a:pt x="40800" y="76690"/>
                </a:lnTo>
                <a:lnTo>
                  <a:pt x="40800" y="76700"/>
                </a:lnTo>
                <a:lnTo>
                  <a:pt x="40800" y="76710"/>
                </a:lnTo>
                <a:lnTo>
                  <a:pt x="40800" y="76720"/>
                </a:lnTo>
                <a:lnTo>
                  <a:pt x="40810" y="76720"/>
                </a:lnTo>
                <a:lnTo>
                  <a:pt x="40810" y="76730"/>
                </a:lnTo>
                <a:lnTo>
                  <a:pt x="40800" y="76730"/>
                </a:lnTo>
                <a:lnTo>
                  <a:pt x="40810" y="76730"/>
                </a:lnTo>
                <a:lnTo>
                  <a:pt x="40800" y="76730"/>
                </a:lnTo>
                <a:lnTo>
                  <a:pt x="40800" y="76740"/>
                </a:lnTo>
                <a:lnTo>
                  <a:pt x="40800" y="76750"/>
                </a:lnTo>
                <a:lnTo>
                  <a:pt x="40810" y="76750"/>
                </a:lnTo>
                <a:lnTo>
                  <a:pt x="40810" y="76760"/>
                </a:lnTo>
                <a:lnTo>
                  <a:pt x="40810" y="76770"/>
                </a:lnTo>
                <a:lnTo>
                  <a:pt x="40810" y="76780"/>
                </a:lnTo>
                <a:lnTo>
                  <a:pt x="40810" y="76790"/>
                </a:lnTo>
                <a:lnTo>
                  <a:pt x="40800" y="76790"/>
                </a:lnTo>
                <a:lnTo>
                  <a:pt x="40810" y="76800"/>
                </a:lnTo>
                <a:lnTo>
                  <a:pt x="40800" y="76800"/>
                </a:lnTo>
                <a:lnTo>
                  <a:pt x="40800" y="76810"/>
                </a:lnTo>
                <a:lnTo>
                  <a:pt x="40800" y="76820"/>
                </a:lnTo>
                <a:lnTo>
                  <a:pt x="40800" y="76830"/>
                </a:lnTo>
                <a:lnTo>
                  <a:pt x="40810" y="76830"/>
                </a:lnTo>
                <a:lnTo>
                  <a:pt x="40810" y="76840"/>
                </a:lnTo>
                <a:lnTo>
                  <a:pt x="40810" y="76850"/>
                </a:lnTo>
                <a:lnTo>
                  <a:pt x="40820" y="76850"/>
                </a:lnTo>
                <a:lnTo>
                  <a:pt x="40820" y="76860"/>
                </a:lnTo>
                <a:lnTo>
                  <a:pt x="40820" y="76870"/>
                </a:lnTo>
                <a:lnTo>
                  <a:pt x="40820" y="76880"/>
                </a:lnTo>
                <a:lnTo>
                  <a:pt x="40820" y="76890"/>
                </a:lnTo>
                <a:lnTo>
                  <a:pt x="40820" y="76900"/>
                </a:lnTo>
                <a:lnTo>
                  <a:pt x="40820" y="76910"/>
                </a:lnTo>
                <a:lnTo>
                  <a:pt x="40820" y="76920"/>
                </a:lnTo>
                <a:lnTo>
                  <a:pt x="40820" y="76930"/>
                </a:lnTo>
                <a:lnTo>
                  <a:pt x="40820" y="76940"/>
                </a:lnTo>
                <a:lnTo>
                  <a:pt x="40810" y="76940"/>
                </a:lnTo>
                <a:lnTo>
                  <a:pt x="40810" y="76950"/>
                </a:lnTo>
                <a:lnTo>
                  <a:pt x="40800" y="76950"/>
                </a:lnTo>
                <a:lnTo>
                  <a:pt x="40800" y="76960"/>
                </a:lnTo>
                <a:lnTo>
                  <a:pt x="40790" y="76960"/>
                </a:lnTo>
                <a:lnTo>
                  <a:pt x="40790" y="76970"/>
                </a:lnTo>
                <a:lnTo>
                  <a:pt x="40780" y="76970"/>
                </a:lnTo>
                <a:lnTo>
                  <a:pt x="40780" y="76980"/>
                </a:lnTo>
                <a:lnTo>
                  <a:pt x="40770" y="76980"/>
                </a:lnTo>
                <a:lnTo>
                  <a:pt x="40760" y="76980"/>
                </a:lnTo>
                <a:lnTo>
                  <a:pt x="40760" y="76990"/>
                </a:lnTo>
                <a:lnTo>
                  <a:pt x="40750" y="76990"/>
                </a:lnTo>
                <a:lnTo>
                  <a:pt x="40740" y="76990"/>
                </a:lnTo>
                <a:lnTo>
                  <a:pt x="40740" y="77000"/>
                </a:lnTo>
                <a:lnTo>
                  <a:pt x="40730" y="77000"/>
                </a:lnTo>
                <a:lnTo>
                  <a:pt x="40730" y="77010"/>
                </a:lnTo>
                <a:lnTo>
                  <a:pt x="40720" y="77010"/>
                </a:lnTo>
                <a:lnTo>
                  <a:pt x="40720" y="77020"/>
                </a:lnTo>
                <a:lnTo>
                  <a:pt x="40710" y="77020"/>
                </a:lnTo>
                <a:lnTo>
                  <a:pt x="40710" y="77030"/>
                </a:lnTo>
                <a:lnTo>
                  <a:pt x="40700" y="77030"/>
                </a:lnTo>
                <a:lnTo>
                  <a:pt x="40690" y="77030"/>
                </a:lnTo>
                <a:lnTo>
                  <a:pt x="40680" y="77030"/>
                </a:lnTo>
                <a:lnTo>
                  <a:pt x="40680" y="77040"/>
                </a:lnTo>
                <a:lnTo>
                  <a:pt x="40670" y="77040"/>
                </a:lnTo>
                <a:lnTo>
                  <a:pt x="40660" y="77040"/>
                </a:lnTo>
                <a:lnTo>
                  <a:pt x="40650" y="77040"/>
                </a:lnTo>
                <a:lnTo>
                  <a:pt x="40650" y="77050"/>
                </a:lnTo>
                <a:lnTo>
                  <a:pt x="40640" y="77050"/>
                </a:lnTo>
                <a:lnTo>
                  <a:pt x="40630" y="77050"/>
                </a:lnTo>
                <a:lnTo>
                  <a:pt x="40630" y="77060"/>
                </a:lnTo>
                <a:lnTo>
                  <a:pt x="40620" y="77060"/>
                </a:lnTo>
                <a:lnTo>
                  <a:pt x="40610" y="77060"/>
                </a:lnTo>
                <a:lnTo>
                  <a:pt x="40610" y="77070"/>
                </a:lnTo>
                <a:lnTo>
                  <a:pt x="40600" y="77070"/>
                </a:lnTo>
                <a:lnTo>
                  <a:pt x="40600" y="77080"/>
                </a:lnTo>
                <a:lnTo>
                  <a:pt x="40590" y="77080"/>
                </a:lnTo>
                <a:lnTo>
                  <a:pt x="40580" y="77080"/>
                </a:lnTo>
                <a:lnTo>
                  <a:pt x="40580" y="77070"/>
                </a:lnTo>
                <a:lnTo>
                  <a:pt x="40570" y="77070"/>
                </a:lnTo>
                <a:lnTo>
                  <a:pt x="40570" y="77060"/>
                </a:lnTo>
                <a:lnTo>
                  <a:pt x="40560" y="77060"/>
                </a:lnTo>
                <a:lnTo>
                  <a:pt x="40560" y="77050"/>
                </a:lnTo>
                <a:lnTo>
                  <a:pt x="40550" y="77050"/>
                </a:lnTo>
                <a:lnTo>
                  <a:pt x="40550" y="77040"/>
                </a:lnTo>
                <a:lnTo>
                  <a:pt x="40540" y="77040"/>
                </a:lnTo>
                <a:lnTo>
                  <a:pt x="40540" y="77030"/>
                </a:lnTo>
                <a:lnTo>
                  <a:pt x="40530" y="77030"/>
                </a:lnTo>
                <a:lnTo>
                  <a:pt x="40530" y="77020"/>
                </a:lnTo>
                <a:lnTo>
                  <a:pt x="40520" y="77020"/>
                </a:lnTo>
                <a:lnTo>
                  <a:pt x="40520" y="77010"/>
                </a:lnTo>
                <a:lnTo>
                  <a:pt x="40510" y="77010"/>
                </a:lnTo>
                <a:lnTo>
                  <a:pt x="40500" y="77010"/>
                </a:lnTo>
                <a:lnTo>
                  <a:pt x="40500" y="77020"/>
                </a:lnTo>
                <a:lnTo>
                  <a:pt x="40490" y="77020"/>
                </a:lnTo>
                <a:lnTo>
                  <a:pt x="40490" y="77030"/>
                </a:lnTo>
                <a:lnTo>
                  <a:pt x="40480" y="77030"/>
                </a:lnTo>
                <a:lnTo>
                  <a:pt x="40470" y="77030"/>
                </a:lnTo>
                <a:lnTo>
                  <a:pt x="40470" y="77040"/>
                </a:lnTo>
                <a:lnTo>
                  <a:pt x="40460" y="77040"/>
                </a:lnTo>
                <a:lnTo>
                  <a:pt x="40450" y="77040"/>
                </a:lnTo>
                <a:lnTo>
                  <a:pt x="40450" y="77030"/>
                </a:lnTo>
                <a:lnTo>
                  <a:pt x="40440" y="77030"/>
                </a:lnTo>
                <a:lnTo>
                  <a:pt x="40440" y="77040"/>
                </a:lnTo>
                <a:lnTo>
                  <a:pt x="40440" y="77050"/>
                </a:lnTo>
                <a:lnTo>
                  <a:pt x="40440" y="77060"/>
                </a:lnTo>
                <a:lnTo>
                  <a:pt x="40430" y="77060"/>
                </a:lnTo>
                <a:lnTo>
                  <a:pt x="40430" y="77070"/>
                </a:lnTo>
                <a:lnTo>
                  <a:pt x="40440" y="77080"/>
                </a:lnTo>
                <a:lnTo>
                  <a:pt x="40450" y="77090"/>
                </a:lnTo>
                <a:lnTo>
                  <a:pt x="40460" y="77100"/>
                </a:lnTo>
                <a:lnTo>
                  <a:pt x="40460" y="77110"/>
                </a:lnTo>
                <a:lnTo>
                  <a:pt x="40470" y="77110"/>
                </a:lnTo>
                <a:lnTo>
                  <a:pt x="40470" y="77120"/>
                </a:lnTo>
                <a:lnTo>
                  <a:pt x="40470" y="77130"/>
                </a:lnTo>
                <a:lnTo>
                  <a:pt x="40470" y="77140"/>
                </a:lnTo>
                <a:lnTo>
                  <a:pt x="40470" y="77150"/>
                </a:lnTo>
                <a:lnTo>
                  <a:pt x="40470" y="77160"/>
                </a:lnTo>
                <a:lnTo>
                  <a:pt x="40460" y="77160"/>
                </a:lnTo>
                <a:lnTo>
                  <a:pt x="40460" y="77170"/>
                </a:lnTo>
                <a:lnTo>
                  <a:pt x="40460" y="77180"/>
                </a:lnTo>
                <a:lnTo>
                  <a:pt x="40450" y="77200"/>
                </a:lnTo>
                <a:lnTo>
                  <a:pt x="40440" y="77220"/>
                </a:lnTo>
                <a:lnTo>
                  <a:pt x="40430" y="77230"/>
                </a:lnTo>
                <a:lnTo>
                  <a:pt x="40420" y="77260"/>
                </a:lnTo>
                <a:lnTo>
                  <a:pt x="40400" y="77290"/>
                </a:lnTo>
                <a:lnTo>
                  <a:pt x="40400" y="77300"/>
                </a:lnTo>
                <a:lnTo>
                  <a:pt x="40390" y="77310"/>
                </a:lnTo>
                <a:lnTo>
                  <a:pt x="40370" y="77330"/>
                </a:lnTo>
                <a:lnTo>
                  <a:pt x="40360" y="77350"/>
                </a:lnTo>
                <a:lnTo>
                  <a:pt x="40360" y="77360"/>
                </a:lnTo>
                <a:lnTo>
                  <a:pt x="40360" y="77370"/>
                </a:lnTo>
                <a:lnTo>
                  <a:pt x="40360" y="77380"/>
                </a:lnTo>
                <a:lnTo>
                  <a:pt x="40350" y="77380"/>
                </a:lnTo>
                <a:lnTo>
                  <a:pt x="40350" y="77390"/>
                </a:lnTo>
                <a:lnTo>
                  <a:pt x="40350" y="77400"/>
                </a:lnTo>
                <a:lnTo>
                  <a:pt x="40350" y="77410"/>
                </a:lnTo>
                <a:lnTo>
                  <a:pt x="40340" y="77410"/>
                </a:lnTo>
                <a:lnTo>
                  <a:pt x="40340" y="77420"/>
                </a:lnTo>
                <a:lnTo>
                  <a:pt x="40340" y="77430"/>
                </a:lnTo>
                <a:lnTo>
                  <a:pt x="40350" y="77440"/>
                </a:lnTo>
                <a:lnTo>
                  <a:pt x="40340" y="77460"/>
                </a:lnTo>
                <a:lnTo>
                  <a:pt x="40330" y="77460"/>
                </a:lnTo>
                <a:lnTo>
                  <a:pt x="40330" y="77470"/>
                </a:lnTo>
                <a:lnTo>
                  <a:pt x="40320" y="77470"/>
                </a:lnTo>
                <a:lnTo>
                  <a:pt x="40320" y="77480"/>
                </a:lnTo>
                <a:lnTo>
                  <a:pt x="40340" y="77480"/>
                </a:lnTo>
                <a:lnTo>
                  <a:pt x="40330" y="77520"/>
                </a:lnTo>
                <a:lnTo>
                  <a:pt x="40330" y="77540"/>
                </a:lnTo>
                <a:lnTo>
                  <a:pt x="40310" y="77570"/>
                </a:lnTo>
                <a:lnTo>
                  <a:pt x="40290" y="77560"/>
                </a:lnTo>
                <a:lnTo>
                  <a:pt x="40300" y="77560"/>
                </a:lnTo>
                <a:lnTo>
                  <a:pt x="40300" y="77570"/>
                </a:lnTo>
                <a:lnTo>
                  <a:pt x="40290" y="77570"/>
                </a:lnTo>
                <a:lnTo>
                  <a:pt x="40290" y="77580"/>
                </a:lnTo>
                <a:lnTo>
                  <a:pt x="40280" y="77580"/>
                </a:lnTo>
                <a:lnTo>
                  <a:pt x="40280" y="77590"/>
                </a:lnTo>
                <a:lnTo>
                  <a:pt x="40280" y="77600"/>
                </a:lnTo>
                <a:lnTo>
                  <a:pt x="40280" y="77610"/>
                </a:lnTo>
                <a:lnTo>
                  <a:pt x="40270" y="77610"/>
                </a:lnTo>
                <a:lnTo>
                  <a:pt x="40260" y="77610"/>
                </a:lnTo>
                <a:lnTo>
                  <a:pt x="40260" y="77600"/>
                </a:lnTo>
                <a:lnTo>
                  <a:pt x="40260" y="77620"/>
                </a:lnTo>
                <a:lnTo>
                  <a:pt x="40260" y="77630"/>
                </a:lnTo>
                <a:lnTo>
                  <a:pt x="40250" y="77630"/>
                </a:lnTo>
                <a:lnTo>
                  <a:pt x="40250" y="77640"/>
                </a:lnTo>
                <a:lnTo>
                  <a:pt x="40250" y="77630"/>
                </a:lnTo>
                <a:lnTo>
                  <a:pt x="40240" y="77630"/>
                </a:lnTo>
                <a:lnTo>
                  <a:pt x="40230" y="77630"/>
                </a:lnTo>
                <a:lnTo>
                  <a:pt x="40220" y="77620"/>
                </a:lnTo>
                <a:lnTo>
                  <a:pt x="40210" y="77620"/>
                </a:lnTo>
                <a:lnTo>
                  <a:pt x="40190" y="77610"/>
                </a:lnTo>
                <a:lnTo>
                  <a:pt x="40180" y="77610"/>
                </a:lnTo>
                <a:lnTo>
                  <a:pt x="40180" y="77590"/>
                </a:lnTo>
                <a:lnTo>
                  <a:pt x="40190" y="77570"/>
                </a:lnTo>
                <a:lnTo>
                  <a:pt x="40190" y="77550"/>
                </a:lnTo>
                <a:lnTo>
                  <a:pt x="40190" y="77540"/>
                </a:lnTo>
                <a:lnTo>
                  <a:pt x="40200" y="77530"/>
                </a:lnTo>
                <a:lnTo>
                  <a:pt x="40190" y="77530"/>
                </a:lnTo>
                <a:lnTo>
                  <a:pt x="40170" y="77560"/>
                </a:lnTo>
                <a:lnTo>
                  <a:pt x="40170" y="77570"/>
                </a:lnTo>
                <a:lnTo>
                  <a:pt x="40160" y="77580"/>
                </a:lnTo>
                <a:lnTo>
                  <a:pt x="40160" y="77600"/>
                </a:lnTo>
                <a:lnTo>
                  <a:pt x="40180" y="77630"/>
                </a:lnTo>
                <a:lnTo>
                  <a:pt x="40160" y="77650"/>
                </a:lnTo>
                <a:lnTo>
                  <a:pt x="40140" y="77620"/>
                </a:lnTo>
                <a:lnTo>
                  <a:pt x="40130" y="77600"/>
                </a:lnTo>
                <a:lnTo>
                  <a:pt x="40120" y="77610"/>
                </a:lnTo>
                <a:lnTo>
                  <a:pt x="40110" y="77610"/>
                </a:lnTo>
                <a:lnTo>
                  <a:pt x="40100" y="77620"/>
                </a:lnTo>
                <a:lnTo>
                  <a:pt x="40110" y="77630"/>
                </a:lnTo>
                <a:lnTo>
                  <a:pt x="40100" y="77640"/>
                </a:lnTo>
                <a:lnTo>
                  <a:pt x="40090" y="77630"/>
                </a:lnTo>
                <a:lnTo>
                  <a:pt x="40080" y="77630"/>
                </a:lnTo>
                <a:lnTo>
                  <a:pt x="40100" y="77650"/>
                </a:lnTo>
                <a:lnTo>
                  <a:pt x="40090" y="77660"/>
                </a:lnTo>
                <a:lnTo>
                  <a:pt x="40080" y="77660"/>
                </a:lnTo>
                <a:lnTo>
                  <a:pt x="40080" y="77670"/>
                </a:lnTo>
                <a:lnTo>
                  <a:pt x="40070" y="77670"/>
                </a:lnTo>
                <a:lnTo>
                  <a:pt x="40070" y="77690"/>
                </a:lnTo>
                <a:lnTo>
                  <a:pt x="40060" y="77680"/>
                </a:lnTo>
                <a:lnTo>
                  <a:pt x="40060" y="77690"/>
                </a:lnTo>
                <a:lnTo>
                  <a:pt x="40050" y="77710"/>
                </a:lnTo>
                <a:lnTo>
                  <a:pt x="40050" y="77720"/>
                </a:lnTo>
                <a:lnTo>
                  <a:pt x="40050" y="77730"/>
                </a:lnTo>
                <a:lnTo>
                  <a:pt x="40050" y="77740"/>
                </a:lnTo>
                <a:lnTo>
                  <a:pt x="40040" y="77740"/>
                </a:lnTo>
                <a:lnTo>
                  <a:pt x="40050" y="77740"/>
                </a:lnTo>
                <a:lnTo>
                  <a:pt x="40050" y="77750"/>
                </a:lnTo>
                <a:lnTo>
                  <a:pt x="40050" y="77760"/>
                </a:lnTo>
                <a:lnTo>
                  <a:pt x="40050" y="77770"/>
                </a:lnTo>
                <a:lnTo>
                  <a:pt x="40050" y="77780"/>
                </a:lnTo>
                <a:lnTo>
                  <a:pt x="40060" y="77780"/>
                </a:lnTo>
                <a:lnTo>
                  <a:pt x="40070" y="77780"/>
                </a:lnTo>
                <a:lnTo>
                  <a:pt x="40070" y="77790"/>
                </a:lnTo>
                <a:lnTo>
                  <a:pt x="40070" y="77800"/>
                </a:lnTo>
                <a:lnTo>
                  <a:pt x="40060" y="77800"/>
                </a:lnTo>
                <a:lnTo>
                  <a:pt x="40070" y="77800"/>
                </a:lnTo>
                <a:lnTo>
                  <a:pt x="40070" y="77810"/>
                </a:lnTo>
                <a:lnTo>
                  <a:pt x="40070" y="77820"/>
                </a:lnTo>
                <a:lnTo>
                  <a:pt x="40070" y="77830"/>
                </a:lnTo>
                <a:lnTo>
                  <a:pt x="40080" y="77830"/>
                </a:lnTo>
                <a:lnTo>
                  <a:pt x="40080" y="77840"/>
                </a:lnTo>
                <a:lnTo>
                  <a:pt x="40080" y="77850"/>
                </a:lnTo>
                <a:lnTo>
                  <a:pt x="40080" y="77860"/>
                </a:lnTo>
                <a:lnTo>
                  <a:pt x="40080" y="77870"/>
                </a:lnTo>
                <a:lnTo>
                  <a:pt x="40070" y="77870"/>
                </a:lnTo>
                <a:lnTo>
                  <a:pt x="40070" y="77880"/>
                </a:lnTo>
                <a:lnTo>
                  <a:pt x="40080" y="77880"/>
                </a:lnTo>
                <a:lnTo>
                  <a:pt x="40090" y="77880"/>
                </a:lnTo>
                <a:lnTo>
                  <a:pt x="40090" y="77890"/>
                </a:lnTo>
                <a:lnTo>
                  <a:pt x="40110" y="77880"/>
                </a:lnTo>
                <a:lnTo>
                  <a:pt x="40120" y="77890"/>
                </a:lnTo>
                <a:lnTo>
                  <a:pt x="40100" y="77900"/>
                </a:lnTo>
                <a:lnTo>
                  <a:pt x="40100" y="77910"/>
                </a:lnTo>
                <a:lnTo>
                  <a:pt x="40100" y="77920"/>
                </a:lnTo>
                <a:lnTo>
                  <a:pt x="40110" y="77920"/>
                </a:lnTo>
                <a:lnTo>
                  <a:pt x="40120" y="77920"/>
                </a:lnTo>
                <a:lnTo>
                  <a:pt x="40130" y="77920"/>
                </a:lnTo>
                <a:lnTo>
                  <a:pt x="40120" y="77930"/>
                </a:lnTo>
                <a:lnTo>
                  <a:pt x="40130" y="77930"/>
                </a:lnTo>
                <a:lnTo>
                  <a:pt x="40120" y="77930"/>
                </a:lnTo>
                <a:lnTo>
                  <a:pt x="40120" y="77940"/>
                </a:lnTo>
                <a:lnTo>
                  <a:pt x="40130" y="77940"/>
                </a:lnTo>
                <a:lnTo>
                  <a:pt x="40130" y="77950"/>
                </a:lnTo>
                <a:lnTo>
                  <a:pt x="40140" y="77950"/>
                </a:lnTo>
                <a:lnTo>
                  <a:pt x="40150" y="77950"/>
                </a:lnTo>
                <a:lnTo>
                  <a:pt x="40150" y="77960"/>
                </a:lnTo>
                <a:lnTo>
                  <a:pt x="40150" y="77970"/>
                </a:lnTo>
                <a:lnTo>
                  <a:pt x="40150" y="77980"/>
                </a:lnTo>
                <a:lnTo>
                  <a:pt x="40140" y="77980"/>
                </a:lnTo>
                <a:lnTo>
                  <a:pt x="40140" y="77990"/>
                </a:lnTo>
                <a:lnTo>
                  <a:pt x="40140" y="78000"/>
                </a:lnTo>
                <a:lnTo>
                  <a:pt x="40130" y="78000"/>
                </a:lnTo>
                <a:lnTo>
                  <a:pt x="40130" y="78010"/>
                </a:lnTo>
                <a:lnTo>
                  <a:pt x="40120" y="78010"/>
                </a:lnTo>
                <a:lnTo>
                  <a:pt x="40110" y="78010"/>
                </a:lnTo>
                <a:lnTo>
                  <a:pt x="40110" y="78020"/>
                </a:lnTo>
                <a:lnTo>
                  <a:pt x="40110" y="78030"/>
                </a:lnTo>
                <a:lnTo>
                  <a:pt x="40110" y="78050"/>
                </a:lnTo>
                <a:lnTo>
                  <a:pt x="40110" y="78060"/>
                </a:lnTo>
                <a:lnTo>
                  <a:pt x="40120" y="78060"/>
                </a:lnTo>
                <a:lnTo>
                  <a:pt x="40120" y="78050"/>
                </a:lnTo>
                <a:lnTo>
                  <a:pt x="40130" y="78050"/>
                </a:lnTo>
                <a:lnTo>
                  <a:pt x="40130" y="78060"/>
                </a:lnTo>
                <a:lnTo>
                  <a:pt x="40130" y="78070"/>
                </a:lnTo>
                <a:lnTo>
                  <a:pt x="40140" y="78080"/>
                </a:lnTo>
                <a:lnTo>
                  <a:pt x="40160" y="78100"/>
                </a:lnTo>
                <a:lnTo>
                  <a:pt x="40160" y="78110"/>
                </a:lnTo>
                <a:lnTo>
                  <a:pt x="40150" y="78110"/>
                </a:lnTo>
                <a:lnTo>
                  <a:pt x="40150" y="78120"/>
                </a:lnTo>
                <a:lnTo>
                  <a:pt x="40150" y="78130"/>
                </a:lnTo>
                <a:lnTo>
                  <a:pt x="40160" y="78130"/>
                </a:lnTo>
                <a:lnTo>
                  <a:pt x="40160" y="78140"/>
                </a:lnTo>
                <a:lnTo>
                  <a:pt x="40140" y="78160"/>
                </a:lnTo>
                <a:lnTo>
                  <a:pt x="40140" y="78170"/>
                </a:lnTo>
                <a:lnTo>
                  <a:pt x="40130" y="78170"/>
                </a:lnTo>
                <a:lnTo>
                  <a:pt x="40140" y="78170"/>
                </a:lnTo>
                <a:lnTo>
                  <a:pt x="40140" y="78180"/>
                </a:lnTo>
                <a:lnTo>
                  <a:pt x="40160" y="78180"/>
                </a:lnTo>
                <a:lnTo>
                  <a:pt x="40170" y="78190"/>
                </a:lnTo>
                <a:lnTo>
                  <a:pt x="40180" y="78200"/>
                </a:lnTo>
                <a:lnTo>
                  <a:pt x="40180" y="78210"/>
                </a:lnTo>
                <a:lnTo>
                  <a:pt x="40190" y="78220"/>
                </a:lnTo>
                <a:lnTo>
                  <a:pt x="40200" y="78240"/>
                </a:lnTo>
                <a:lnTo>
                  <a:pt x="40200" y="78250"/>
                </a:lnTo>
                <a:lnTo>
                  <a:pt x="40200" y="78260"/>
                </a:lnTo>
                <a:lnTo>
                  <a:pt x="40190" y="78260"/>
                </a:lnTo>
                <a:lnTo>
                  <a:pt x="40200" y="78260"/>
                </a:lnTo>
                <a:lnTo>
                  <a:pt x="40210" y="78260"/>
                </a:lnTo>
                <a:lnTo>
                  <a:pt x="40220" y="78260"/>
                </a:lnTo>
                <a:lnTo>
                  <a:pt x="40220" y="78270"/>
                </a:lnTo>
                <a:lnTo>
                  <a:pt x="40230" y="78270"/>
                </a:lnTo>
                <a:lnTo>
                  <a:pt x="40240" y="78270"/>
                </a:lnTo>
                <a:lnTo>
                  <a:pt x="40250" y="78270"/>
                </a:lnTo>
                <a:lnTo>
                  <a:pt x="40260" y="78270"/>
                </a:lnTo>
                <a:lnTo>
                  <a:pt x="40260" y="78280"/>
                </a:lnTo>
                <a:lnTo>
                  <a:pt x="40260" y="78290"/>
                </a:lnTo>
                <a:lnTo>
                  <a:pt x="40270" y="78290"/>
                </a:lnTo>
                <a:lnTo>
                  <a:pt x="40280" y="78290"/>
                </a:lnTo>
                <a:lnTo>
                  <a:pt x="40290" y="78290"/>
                </a:lnTo>
                <a:lnTo>
                  <a:pt x="40280" y="78300"/>
                </a:lnTo>
                <a:lnTo>
                  <a:pt x="40280" y="78310"/>
                </a:lnTo>
                <a:lnTo>
                  <a:pt x="40290" y="78310"/>
                </a:lnTo>
                <a:lnTo>
                  <a:pt x="40290" y="78320"/>
                </a:lnTo>
                <a:lnTo>
                  <a:pt x="40300" y="78320"/>
                </a:lnTo>
                <a:lnTo>
                  <a:pt x="40300" y="78330"/>
                </a:lnTo>
                <a:lnTo>
                  <a:pt x="40300" y="78340"/>
                </a:lnTo>
                <a:lnTo>
                  <a:pt x="40310" y="78340"/>
                </a:lnTo>
                <a:lnTo>
                  <a:pt x="40310" y="78350"/>
                </a:lnTo>
                <a:lnTo>
                  <a:pt x="40310" y="78340"/>
                </a:lnTo>
                <a:lnTo>
                  <a:pt x="40320" y="78340"/>
                </a:lnTo>
                <a:lnTo>
                  <a:pt x="40350" y="78330"/>
                </a:lnTo>
                <a:lnTo>
                  <a:pt x="40350" y="78340"/>
                </a:lnTo>
                <a:lnTo>
                  <a:pt x="40320" y="78360"/>
                </a:lnTo>
                <a:lnTo>
                  <a:pt x="40310" y="78360"/>
                </a:lnTo>
                <a:lnTo>
                  <a:pt x="40310" y="78370"/>
                </a:lnTo>
                <a:lnTo>
                  <a:pt x="40320" y="78370"/>
                </a:lnTo>
                <a:lnTo>
                  <a:pt x="40320" y="78380"/>
                </a:lnTo>
                <a:lnTo>
                  <a:pt x="40330" y="78390"/>
                </a:lnTo>
                <a:lnTo>
                  <a:pt x="40340" y="78390"/>
                </a:lnTo>
                <a:lnTo>
                  <a:pt x="40340" y="78400"/>
                </a:lnTo>
                <a:lnTo>
                  <a:pt x="40340" y="78410"/>
                </a:lnTo>
                <a:lnTo>
                  <a:pt x="40350" y="78410"/>
                </a:lnTo>
                <a:lnTo>
                  <a:pt x="40350" y="78420"/>
                </a:lnTo>
                <a:lnTo>
                  <a:pt x="40350" y="78430"/>
                </a:lnTo>
                <a:lnTo>
                  <a:pt x="40340" y="78430"/>
                </a:lnTo>
                <a:lnTo>
                  <a:pt x="40340" y="78440"/>
                </a:lnTo>
                <a:lnTo>
                  <a:pt x="40340" y="78450"/>
                </a:lnTo>
                <a:lnTo>
                  <a:pt x="40340" y="78460"/>
                </a:lnTo>
                <a:lnTo>
                  <a:pt x="40350" y="78460"/>
                </a:lnTo>
                <a:lnTo>
                  <a:pt x="40350" y="78470"/>
                </a:lnTo>
                <a:lnTo>
                  <a:pt x="40360" y="78470"/>
                </a:lnTo>
                <a:lnTo>
                  <a:pt x="40360" y="78480"/>
                </a:lnTo>
                <a:lnTo>
                  <a:pt x="40370" y="78480"/>
                </a:lnTo>
                <a:lnTo>
                  <a:pt x="40370" y="78490"/>
                </a:lnTo>
                <a:lnTo>
                  <a:pt x="40370" y="78500"/>
                </a:lnTo>
                <a:lnTo>
                  <a:pt x="40380" y="78500"/>
                </a:lnTo>
                <a:lnTo>
                  <a:pt x="40380" y="78510"/>
                </a:lnTo>
                <a:lnTo>
                  <a:pt x="40390" y="78510"/>
                </a:lnTo>
                <a:lnTo>
                  <a:pt x="40390" y="78520"/>
                </a:lnTo>
                <a:lnTo>
                  <a:pt x="40390" y="78530"/>
                </a:lnTo>
                <a:lnTo>
                  <a:pt x="40390" y="78540"/>
                </a:lnTo>
                <a:lnTo>
                  <a:pt x="40400" y="78540"/>
                </a:lnTo>
                <a:lnTo>
                  <a:pt x="40400" y="78550"/>
                </a:lnTo>
                <a:lnTo>
                  <a:pt x="40390" y="78550"/>
                </a:lnTo>
                <a:lnTo>
                  <a:pt x="40390" y="78560"/>
                </a:lnTo>
                <a:lnTo>
                  <a:pt x="40390" y="78570"/>
                </a:lnTo>
                <a:lnTo>
                  <a:pt x="40380" y="78580"/>
                </a:lnTo>
                <a:lnTo>
                  <a:pt x="40380" y="78590"/>
                </a:lnTo>
                <a:lnTo>
                  <a:pt x="40380" y="78600"/>
                </a:lnTo>
                <a:lnTo>
                  <a:pt x="40380" y="78610"/>
                </a:lnTo>
                <a:lnTo>
                  <a:pt x="40370" y="78610"/>
                </a:lnTo>
                <a:lnTo>
                  <a:pt x="40370" y="78620"/>
                </a:lnTo>
                <a:lnTo>
                  <a:pt x="40370" y="78630"/>
                </a:lnTo>
                <a:lnTo>
                  <a:pt x="40360" y="78630"/>
                </a:lnTo>
                <a:lnTo>
                  <a:pt x="40370" y="78630"/>
                </a:lnTo>
                <a:lnTo>
                  <a:pt x="40370" y="78640"/>
                </a:lnTo>
                <a:lnTo>
                  <a:pt x="40370" y="78650"/>
                </a:lnTo>
                <a:lnTo>
                  <a:pt x="40380" y="78650"/>
                </a:lnTo>
                <a:lnTo>
                  <a:pt x="40380" y="78660"/>
                </a:lnTo>
                <a:lnTo>
                  <a:pt x="40390" y="78660"/>
                </a:lnTo>
                <a:lnTo>
                  <a:pt x="40390" y="78670"/>
                </a:lnTo>
                <a:lnTo>
                  <a:pt x="40400" y="78670"/>
                </a:lnTo>
                <a:lnTo>
                  <a:pt x="40410" y="78670"/>
                </a:lnTo>
                <a:lnTo>
                  <a:pt x="40410" y="78680"/>
                </a:lnTo>
                <a:lnTo>
                  <a:pt x="40400" y="78700"/>
                </a:lnTo>
                <a:lnTo>
                  <a:pt x="40360" y="78680"/>
                </a:lnTo>
                <a:lnTo>
                  <a:pt x="40350" y="78680"/>
                </a:lnTo>
                <a:lnTo>
                  <a:pt x="40350" y="78690"/>
                </a:lnTo>
                <a:lnTo>
                  <a:pt x="40330" y="78660"/>
                </a:lnTo>
                <a:lnTo>
                  <a:pt x="40320" y="78670"/>
                </a:lnTo>
                <a:lnTo>
                  <a:pt x="40310" y="78660"/>
                </a:lnTo>
                <a:lnTo>
                  <a:pt x="40300" y="78650"/>
                </a:lnTo>
                <a:lnTo>
                  <a:pt x="40260" y="78640"/>
                </a:lnTo>
                <a:lnTo>
                  <a:pt x="40250" y="78630"/>
                </a:lnTo>
                <a:lnTo>
                  <a:pt x="40220" y="78590"/>
                </a:lnTo>
                <a:lnTo>
                  <a:pt x="40210" y="78580"/>
                </a:lnTo>
                <a:lnTo>
                  <a:pt x="40190" y="78550"/>
                </a:lnTo>
                <a:lnTo>
                  <a:pt x="40190" y="78540"/>
                </a:lnTo>
                <a:lnTo>
                  <a:pt x="40190" y="78530"/>
                </a:lnTo>
                <a:lnTo>
                  <a:pt x="40180" y="78530"/>
                </a:lnTo>
                <a:lnTo>
                  <a:pt x="40170" y="78530"/>
                </a:lnTo>
                <a:lnTo>
                  <a:pt x="40160" y="78530"/>
                </a:lnTo>
                <a:lnTo>
                  <a:pt x="40150" y="78530"/>
                </a:lnTo>
                <a:lnTo>
                  <a:pt x="40140" y="78520"/>
                </a:lnTo>
                <a:lnTo>
                  <a:pt x="40130" y="78510"/>
                </a:lnTo>
                <a:lnTo>
                  <a:pt x="40110" y="78500"/>
                </a:lnTo>
                <a:lnTo>
                  <a:pt x="40090" y="78490"/>
                </a:lnTo>
                <a:lnTo>
                  <a:pt x="40080" y="78490"/>
                </a:lnTo>
                <a:lnTo>
                  <a:pt x="40050" y="78540"/>
                </a:lnTo>
                <a:lnTo>
                  <a:pt x="40020" y="78550"/>
                </a:lnTo>
                <a:lnTo>
                  <a:pt x="40010" y="78550"/>
                </a:lnTo>
                <a:lnTo>
                  <a:pt x="39980" y="78550"/>
                </a:lnTo>
                <a:lnTo>
                  <a:pt x="39970" y="78540"/>
                </a:lnTo>
                <a:lnTo>
                  <a:pt x="39940" y="78500"/>
                </a:lnTo>
                <a:lnTo>
                  <a:pt x="39920" y="78500"/>
                </a:lnTo>
                <a:lnTo>
                  <a:pt x="39920" y="78510"/>
                </a:lnTo>
                <a:lnTo>
                  <a:pt x="39940" y="78560"/>
                </a:lnTo>
                <a:lnTo>
                  <a:pt x="39990" y="78590"/>
                </a:lnTo>
                <a:lnTo>
                  <a:pt x="39990" y="78600"/>
                </a:lnTo>
                <a:lnTo>
                  <a:pt x="39990" y="78610"/>
                </a:lnTo>
                <a:lnTo>
                  <a:pt x="39980" y="78620"/>
                </a:lnTo>
                <a:lnTo>
                  <a:pt x="39970" y="78640"/>
                </a:lnTo>
                <a:lnTo>
                  <a:pt x="39940" y="78650"/>
                </a:lnTo>
                <a:lnTo>
                  <a:pt x="39920" y="78630"/>
                </a:lnTo>
                <a:lnTo>
                  <a:pt x="39840" y="78660"/>
                </a:lnTo>
                <a:lnTo>
                  <a:pt x="39690" y="78710"/>
                </a:lnTo>
                <a:lnTo>
                  <a:pt x="39590" y="78760"/>
                </a:lnTo>
                <a:lnTo>
                  <a:pt x="39410" y="78810"/>
                </a:lnTo>
                <a:lnTo>
                  <a:pt x="39290" y="78870"/>
                </a:lnTo>
                <a:lnTo>
                  <a:pt x="39240" y="78690"/>
                </a:lnTo>
                <a:lnTo>
                  <a:pt x="39000" y="78780"/>
                </a:lnTo>
                <a:lnTo>
                  <a:pt x="38960" y="78710"/>
                </a:lnTo>
                <a:lnTo>
                  <a:pt x="38790" y="78410"/>
                </a:lnTo>
                <a:lnTo>
                  <a:pt x="38770" y="78360"/>
                </a:lnTo>
                <a:lnTo>
                  <a:pt x="38790" y="78310"/>
                </a:lnTo>
                <a:lnTo>
                  <a:pt x="38780" y="78280"/>
                </a:lnTo>
                <a:lnTo>
                  <a:pt x="38810" y="78220"/>
                </a:lnTo>
                <a:lnTo>
                  <a:pt x="38830" y="78180"/>
                </a:lnTo>
                <a:lnTo>
                  <a:pt x="38850" y="78160"/>
                </a:lnTo>
                <a:lnTo>
                  <a:pt x="38850" y="78090"/>
                </a:lnTo>
                <a:lnTo>
                  <a:pt x="38820" y="78040"/>
                </a:lnTo>
                <a:lnTo>
                  <a:pt x="38830" y="78000"/>
                </a:lnTo>
                <a:lnTo>
                  <a:pt x="38810" y="77970"/>
                </a:lnTo>
                <a:lnTo>
                  <a:pt x="38790" y="77960"/>
                </a:lnTo>
                <a:lnTo>
                  <a:pt x="38760" y="77930"/>
                </a:lnTo>
                <a:lnTo>
                  <a:pt x="38710" y="77890"/>
                </a:lnTo>
                <a:lnTo>
                  <a:pt x="38700" y="77830"/>
                </a:lnTo>
                <a:lnTo>
                  <a:pt x="38690" y="77790"/>
                </a:lnTo>
                <a:lnTo>
                  <a:pt x="38710" y="77740"/>
                </a:lnTo>
                <a:lnTo>
                  <a:pt x="38720" y="77710"/>
                </a:lnTo>
                <a:lnTo>
                  <a:pt x="38740" y="77680"/>
                </a:lnTo>
                <a:lnTo>
                  <a:pt x="38750" y="77660"/>
                </a:lnTo>
                <a:lnTo>
                  <a:pt x="38760" y="77600"/>
                </a:lnTo>
                <a:lnTo>
                  <a:pt x="38800" y="77580"/>
                </a:lnTo>
                <a:lnTo>
                  <a:pt x="38840" y="77570"/>
                </a:lnTo>
                <a:lnTo>
                  <a:pt x="38890" y="77570"/>
                </a:lnTo>
                <a:lnTo>
                  <a:pt x="38860" y="77530"/>
                </a:lnTo>
                <a:lnTo>
                  <a:pt x="38850" y="77460"/>
                </a:lnTo>
                <a:lnTo>
                  <a:pt x="38870" y="77450"/>
                </a:lnTo>
                <a:lnTo>
                  <a:pt x="38830" y="77340"/>
                </a:lnTo>
                <a:lnTo>
                  <a:pt x="38890" y="77200"/>
                </a:lnTo>
                <a:lnTo>
                  <a:pt x="38900" y="77170"/>
                </a:lnTo>
                <a:lnTo>
                  <a:pt x="38930" y="77110"/>
                </a:lnTo>
                <a:lnTo>
                  <a:pt x="38960" y="77020"/>
                </a:lnTo>
                <a:lnTo>
                  <a:pt x="38970" y="76960"/>
                </a:lnTo>
                <a:lnTo>
                  <a:pt x="39190" y="76570"/>
                </a:lnTo>
                <a:lnTo>
                  <a:pt x="39410" y="76520"/>
                </a:lnTo>
                <a:lnTo>
                  <a:pt x="39440" y="76500"/>
                </a:lnTo>
                <a:lnTo>
                  <a:pt x="39470" y="76450"/>
                </a:lnTo>
                <a:lnTo>
                  <a:pt x="39630" y="76200"/>
                </a:lnTo>
                <a:lnTo>
                  <a:pt x="39800" y="76410"/>
                </a:lnTo>
                <a:lnTo>
                  <a:pt x="39880" y="76450"/>
                </a:lnTo>
                <a:lnTo>
                  <a:pt x="40010" y="76510"/>
                </a:lnTo>
                <a:lnTo>
                  <a:pt x="40100" y="76560"/>
                </a:lnTo>
                <a:lnTo>
                  <a:pt x="40250" y="76640"/>
                </a:lnTo>
                <a:lnTo>
                  <a:pt x="40310" y="76640"/>
                </a:lnTo>
                <a:lnTo>
                  <a:pt x="40320" y="76640"/>
                </a:lnTo>
                <a:lnTo>
                  <a:pt x="40330" y="76630"/>
                </a:lnTo>
                <a:lnTo>
                  <a:pt x="40330" y="76620"/>
                </a:lnTo>
                <a:lnTo>
                  <a:pt x="40350" y="76600"/>
                </a:lnTo>
                <a:lnTo>
                  <a:pt x="40350" y="76560"/>
                </a:lnTo>
                <a:lnTo>
                  <a:pt x="40360" y="76540"/>
                </a:lnTo>
                <a:lnTo>
                  <a:pt x="40390" y="76500"/>
                </a:lnTo>
                <a:lnTo>
                  <a:pt x="40420" y="76480"/>
                </a:lnTo>
                <a:lnTo>
                  <a:pt x="40430" y="76450"/>
                </a:lnTo>
                <a:lnTo>
                  <a:pt x="40440" y="76430"/>
                </a:lnTo>
                <a:lnTo>
                  <a:pt x="40450" y="76420"/>
                </a:lnTo>
                <a:lnTo>
                  <a:pt x="40470" y="76420"/>
                </a:lnTo>
                <a:lnTo>
                  <a:pt x="40480" y="76410"/>
                </a:lnTo>
                <a:lnTo>
                  <a:pt x="40500" y="76430"/>
                </a:lnTo>
                <a:lnTo>
                  <a:pt x="40510" y="76430"/>
                </a:lnTo>
                <a:lnTo>
                  <a:pt x="40520" y="76410"/>
                </a:lnTo>
                <a:lnTo>
                  <a:pt x="40540" y="76400"/>
                </a:lnTo>
                <a:lnTo>
                  <a:pt x="40570" y="76390"/>
                </a:lnTo>
                <a:lnTo>
                  <a:pt x="40590" y="7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nse Roy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30" y="89660"/>
                </a:moveTo>
                <a:lnTo>
                  <a:pt x="43790" y="89620"/>
                </a:lnTo>
                <a:lnTo>
                  <a:pt x="43740" y="89560"/>
                </a:lnTo>
                <a:lnTo>
                  <a:pt x="43690" y="89490"/>
                </a:lnTo>
                <a:lnTo>
                  <a:pt x="43800" y="89490"/>
                </a:lnTo>
                <a:lnTo>
                  <a:pt x="43870" y="89490"/>
                </a:lnTo>
                <a:lnTo>
                  <a:pt x="43890" y="89490"/>
                </a:lnTo>
                <a:lnTo>
                  <a:pt x="43890" y="89440"/>
                </a:lnTo>
                <a:lnTo>
                  <a:pt x="43880" y="89390"/>
                </a:lnTo>
                <a:lnTo>
                  <a:pt x="43880" y="89380"/>
                </a:lnTo>
                <a:lnTo>
                  <a:pt x="43910" y="89260"/>
                </a:lnTo>
                <a:lnTo>
                  <a:pt x="43900" y="89190"/>
                </a:lnTo>
                <a:lnTo>
                  <a:pt x="43890" y="89100"/>
                </a:lnTo>
                <a:lnTo>
                  <a:pt x="43870" y="89030"/>
                </a:lnTo>
                <a:lnTo>
                  <a:pt x="43830" y="88890"/>
                </a:lnTo>
                <a:lnTo>
                  <a:pt x="43850" y="88850"/>
                </a:lnTo>
                <a:lnTo>
                  <a:pt x="43870" y="88810"/>
                </a:lnTo>
                <a:lnTo>
                  <a:pt x="43900" y="88690"/>
                </a:lnTo>
                <a:lnTo>
                  <a:pt x="43920" y="88590"/>
                </a:lnTo>
                <a:lnTo>
                  <a:pt x="43940" y="88510"/>
                </a:lnTo>
                <a:lnTo>
                  <a:pt x="43970" y="88410"/>
                </a:lnTo>
                <a:lnTo>
                  <a:pt x="44000" y="88290"/>
                </a:lnTo>
                <a:lnTo>
                  <a:pt x="44030" y="88110"/>
                </a:lnTo>
                <a:lnTo>
                  <a:pt x="44060" y="88000"/>
                </a:lnTo>
                <a:lnTo>
                  <a:pt x="44080" y="87900"/>
                </a:lnTo>
                <a:lnTo>
                  <a:pt x="44170" y="87930"/>
                </a:lnTo>
                <a:lnTo>
                  <a:pt x="44270" y="87960"/>
                </a:lnTo>
                <a:lnTo>
                  <a:pt x="44330" y="87970"/>
                </a:lnTo>
                <a:lnTo>
                  <a:pt x="44400" y="87960"/>
                </a:lnTo>
                <a:lnTo>
                  <a:pt x="44430" y="87960"/>
                </a:lnTo>
                <a:lnTo>
                  <a:pt x="44450" y="87950"/>
                </a:lnTo>
                <a:lnTo>
                  <a:pt x="44490" y="87940"/>
                </a:lnTo>
                <a:lnTo>
                  <a:pt x="44520" y="87930"/>
                </a:lnTo>
                <a:lnTo>
                  <a:pt x="44540" y="87920"/>
                </a:lnTo>
                <a:lnTo>
                  <a:pt x="44580" y="87910"/>
                </a:lnTo>
                <a:lnTo>
                  <a:pt x="44620" y="88010"/>
                </a:lnTo>
                <a:lnTo>
                  <a:pt x="44630" y="88010"/>
                </a:lnTo>
                <a:lnTo>
                  <a:pt x="44680" y="88210"/>
                </a:lnTo>
                <a:lnTo>
                  <a:pt x="44730" y="88350"/>
                </a:lnTo>
                <a:lnTo>
                  <a:pt x="44750" y="88510"/>
                </a:lnTo>
                <a:lnTo>
                  <a:pt x="44750" y="88570"/>
                </a:lnTo>
                <a:lnTo>
                  <a:pt x="44740" y="88750"/>
                </a:lnTo>
                <a:lnTo>
                  <a:pt x="44900" y="88870"/>
                </a:lnTo>
                <a:lnTo>
                  <a:pt x="44890" y="88880"/>
                </a:lnTo>
                <a:lnTo>
                  <a:pt x="44900" y="88890"/>
                </a:lnTo>
                <a:lnTo>
                  <a:pt x="44970" y="88880"/>
                </a:lnTo>
                <a:lnTo>
                  <a:pt x="45010" y="88890"/>
                </a:lnTo>
                <a:lnTo>
                  <a:pt x="45050" y="88910"/>
                </a:lnTo>
                <a:lnTo>
                  <a:pt x="45150" y="89030"/>
                </a:lnTo>
                <a:lnTo>
                  <a:pt x="45180" y="89100"/>
                </a:lnTo>
                <a:lnTo>
                  <a:pt x="45160" y="89170"/>
                </a:lnTo>
                <a:lnTo>
                  <a:pt x="45360" y="89260"/>
                </a:lnTo>
                <a:lnTo>
                  <a:pt x="45450" y="89290"/>
                </a:lnTo>
                <a:lnTo>
                  <a:pt x="45740" y="89440"/>
                </a:lnTo>
                <a:lnTo>
                  <a:pt x="45780" y="89470"/>
                </a:lnTo>
                <a:lnTo>
                  <a:pt x="45780" y="89480"/>
                </a:lnTo>
                <a:lnTo>
                  <a:pt x="45770" y="89480"/>
                </a:lnTo>
                <a:lnTo>
                  <a:pt x="45770" y="89490"/>
                </a:lnTo>
                <a:lnTo>
                  <a:pt x="45760" y="89490"/>
                </a:lnTo>
                <a:lnTo>
                  <a:pt x="45770" y="89490"/>
                </a:lnTo>
                <a:lnTo>
                  <a:pt x="45770" y="89500"/>
                </a:lnTo>
                <a:lnTo>
                  <a:pt x="45780" y="89500"/>
                </a:lnTo>
                <a:lnTo>
                  <a:pt x="45770" y="89500"/>
                </a:lnTo>
                <a:lnTo>
                  <a:pt x="45770" y="89510"/>
                </a:lnTo>
                <a:lnTo>
                  <a:pt x="45760" y="89510"/>
                </a:lnTo>
                <a:lnTo>
                  <a:pt x="45760" y="89500"/>
                </a:lnTo>
                <a:lnTo>
                  <a:pt x="45750" y="89500"/>
                </a:lnTo>
                <a:lnTo>
                  <a:pt x="45740" y="89500"/>
                </a:lnTo>
                <a:lnTo>
                  <a:pt x="45740" y="89510"/>
                </a:lnTo>
                <a:lnTo>
                  <a:pt x="45730" y="89510"/>
                </a:lnTo>
                <a:lnTo>
                  <a:pt x="45740" y="89510"/>
                </a:lnTo>
                <a:lnTo>
                  <a:pt x="45740" y="89520"/>
                </a:lnTo>
                <a:lnTo>
                  <a:pt x="45730" y="89520"/>
                </a:lnTo>
                <a:lnTo>
                  <a:pt x="45730" y="89530"/>
                </a:lnTo>
                <a:lnTo>
                  <a:pt x="45730" y="89540"/>
                </a:lnTo>
                <a:lnTo>
                  <a:pt x="45720" y="89540"/>
                </a:lnTo>
                <a:lnTo>
                  <a:pt x="45720" y="89550"/>
                </a:lnTo>
                <a:lnTo>
                  <a:pt x="45710" y="89550"/>
                </a:lnTo>
                <a:lnTo>
                  <a:pt x="45710" y="89560"/>
                </a:lnTo>
                <a:lnTo>
                  <a:pt x="45710" y="89570"/>
                </a:lnTo>
                <a:lnTo>
                  <a:pt x="45700" y="89570"/>
                </a:lnTo>
                <a:lnTo>
                  <a:pt x="45700" y="89580"/>
                </a:lnTo>
                <a:lnTo>
                  <a:pt x="45690" y="89580"/>
                </a:lnTo>
                <a:lnTo>
                  <a:pt x="45690" y="89590"/>
                </a:lnTo>
                <a:lnTo>
                  <a:pt x="45700" y="89590"/>
                </a:lnTo>
                <a:lnTo>
                  <a:pt x="45700" y="89600"/>
                </a:lnTo>
                <a:lnTo>
                  <a:pt x="45700" y="89610"/>
                </a:lnTo>
                <a:lnTo>
                  <a:pt x="45700" y="89620"/>
                </a:lnTo>
                <a:lnTo>
                  <a:pt x="45690" y="89620"/>
                </a:lnTo>
                <a:lnTo>
                  <a:pt x="45680" y="89620"/>
                </a:lnTo>
                <a:lnTo>
                  <a:pt x="45670" y="89620"/>
                </a:lnTo>
                <a:lnTo>
                  <a:pt x="45660" y="89620"/>
                </a:lnTo>
                <a:lnTo>
                  <a:pt x="45660" y="89630"/>
                </a:lnTo>
                <a:lnTo>
                  <a:pt x="45660" y="89620"/>
                </a:lnTo>
                <a:lnTo>
                  <a:pt x="45650" y="89620"/>
                </a:lnTo>
                <a:lnTo>
                  <a:pt x="45650" y="89610"/>
                </a:lnTo>
                <a:lnTo>
                  <a:pt x="45640" y="89610"/>
                </a:lnTo>
                <a:lnTo>
                  <a:pt x="45630" y="89610"/>
                </a:lnTo>
                <a:lnTo>
                  <a:pt x="45630" y="89600"/>
                </a:lnTo>
                <a:lnTo>
                  <a:pt x="45630" y="89590"/>
                </a:lnTo>
                <a:lnTo>
                  <a:pt x="45630" y="89600"/>
                </a:lnTo>
                <a:lnTo>
                  <a:pt x="45620" y="89600"/>
                </a:lnTo>
                <a:lnTo>
                  <a:pt x="45610" y="89600"/>
                </a:lnTo>
                <a:lnTo>
                  <a:pt x="45600" y="89600"/>
                </a:lnTo>
                <a:lnTo>
                  <a:pt x="45590" y="89600"/>
                </a:lnTo>
                <a:lnTo>
                  <a:pt x="45580" y="89600"/>
                </a:lnTo>
                <a:lnTo>
                  <a:pt x="45580" y="89610"/>
                </a:lnTo>
                <a:lnTo>
                  <a:pt x="45580" y="89620"/>
                </a:lnTo>
                <a:lnTo>
                  <a:pt x="45570" y="89620"/>
                </a:lnTo>
                <a:lnTo>
                  <a:pt x="45570" y="89610"/>
                </a:lnTo>
                <a:lnTo>
                  <a:pt x="45560" y="89610"/>
                </a:lnTo>
                <a:lnTo>
                  <a:pt x="45560" y="89600"/>
                </a:lnTo>
                <a:lnTo>
                  <a:pt x="45550" y="89600"/>
                </a:lnTo>
                <a:lnTo>
                  <a:pt x="45540" y="89600"/>
                </a:lnTo>
                <a:lnTo>
                  <a:pt x="45540" y="89610"/>
                </a:lnTo>
                <a:lnTo>
                  <a:pt x="45540" y="89620"/>
                </a:lnTo>
                <a:lnTo>
                  <a:pt x="45530" y="89620"/>
                </a:lnTo>
                <a:lnTo>
                  <a:pt x="45530" y="89610"/>
                </a:lnTo>
                <a:lnTo>
                  <a:pt x="45520" y="89610"/>
                </a:lnTo>
                <a:lnTo>
                  <a:pt x="45510" y="89610"/>
                </a:lnTo>
                <a:lnTo>
                  <a:pt x="45500" y="89610"/>
                </a:lnTo>
                <a:lnTo>
                  <a:pt x="45500" y="89620"/>
                </a:lnTo>
                <a:lnTo>
                  <a:pt x="45490" y="89620"/>
                </a:lnTo>
                <a:lnTo>
                  <a:pt x="45490" y="89630"/>
                </a:lnTo>
                <a:lnTo>
                  <a:pt x="45480" y="89630"/>
                </a:lnTo>
                <a:lnTo>
                  <a:pt x="45470" y="89630"/>
                </a:lnTo>
                <a:lnTo>
                  <a:pt x="45470" y="89640"/>
                </a:lnTo>
                <a:lnTo>
                  <a:pt x="45460" y="89640"/>
                </a:lnTo>
                <a:lnTo>
                  <a:pt x="45460" y="89650"/>
                </a:lnTo>
                <a:lnTo>
                  <a:pt x="45450" y="89660"/>
                </a:lnTo>
                <a:lnTo>
                  <a:pt x="45440" y="89660"/>
                </a:lnTo>
                <a:lnTo>
                  <a:pt x="45440" y="89670"/>
                </a:lnTo>
                <a:lnTo>
                  <a:pt x="45430" y="89670"/>
                </a:lnTo>
                <a:lnTo>
                  <a:pt x="45430" y="89680"/>
                </a:lnTo>
                <a:lnTo>
                  <a:pt x="45420" y="89680"/>
                </a:lnTo>
                <a:lnTo>
                  <a:pt x="45420" y="89690"/>
                </a:lnTo>
                <a:lnTo>
                  <a:pt x="45420" y="89700"/>
                </a:lnTo>
                <a:lnTo>
                  <a:pt x="45410" y="89700"/>
                </a:lnTo>
                <a:lnTo>
                  <a:pt x="45410" y="89710"/>
                </a:lnTo>
                <a:lnTo>
                  <a:pt x="45410" y="89720"/>
                </a:lnTo>
                <a:lnTo>
                  <a:pt x="45400" y="89720"/>
                </a:lnTo>
                <a:lnTo>
                  <a:pt x="45390" y="89720"/>
                </a:lnTo>
                <a:lnTo>
                  <a:pt x="45390" y="89730"/>
                </a:lnTo>
                <a:lnTo>
                  <a:pt x="45390" y="89720"/>
                </a:lnTo>
                <a:lnTo>
                  <a:pt x="45380" y="89720"/>
                </a:lnTo>
                <a:lnTo>
                  <a:pt x="45370" y="89720"/>
                </a:lnTo>
                <a:lnTo>
                  <a:pt x="45370" y="89730"/>
                </a:lnTo>
                <a:lnTo>
                  <a:pt x="45360" y="89730"/>
                </a:lnTo>
                <a:lnTo>
                  <a:pt x="45360" y="89740"/>
                </a:lnTo>
                <a:lnTo>
                  <a:pt x="45350" y="89740"/>
                </a:lnTo>
                <a:lnTo>
                  <a:pt x="45350" y="89750"/>
                </a:lnTo>
                <a:lnTo>
                  <a:pt x="45340" y="89750"/>
                </a:lnTo>
                <a:lnTo>
                  <a:pt x="45330" y="89750"/>
                </a:lnTo>
                <a:lnTo>
                  <a:pt x="45320" y="89760"/>
                </a:lnTo>
                <a:lnTo>
                  <a:pt x="45310" y="89760"/>
                </a:lnTo>
                <a:lnTo>
                  <a:pt x="45310" y="89770"/>
                </a:lnTo>
                <a:lnTo>
                  <a:pt x="45300" y="89770"/>
                </a:lnTo>
                <a:lnTo>
                  <a:pt x="45290" y="89780"/>
                </a:lnTo>
                <a:lnTo>
                  <a:pt x="45280" y="89780"/>
                </a:lnTo>
                <a:lnTo>
                  <a:pt x="45270" y="89780"/>
                </a:lnTo>
                <a:lnTo>
                  <a:pt x="45270" y="89770"/>
                </a:lnTo>
                <a:lnTo>
                  <a:pt x="45270" y="89780"/>
                </a:lnTo>
                <a:lnTo>
                  <a:pt x="45270" y="89790"/>
                </a:lnTo>
                <a:lnTo>
                  <a:pt x="45260" y="89790"/>
                </a:lnTo>
                <a:lnTo>
                  <a:pt x="45260" y="89800"/>
                </a:lnTo>
                <a:lnTo>
                  <a:pt x="45250" y="89800"/>
                </a:lnTo>
                <a:lnTo>
                  <a:pt x="45240" y="89800"/>
                </a:lnTo>
                <a:lnTo>
                  <a:pt x="45240" y="89810"/>
                </a:lnTo>
                <a:lnTo>
                  <a:pt x="45230" y="89810"/>
                </a:lnTo>
                <a:lnTo>
                  <a:pt x="45230" y="89820"/>
                </a:lnTo>
                <a:lnTo>
                  <a:pt x="45220" y="89820"/>
                </a:lnTo>
                <a:lnTo>
                  <a:pt x="45210" y="89820"/>
                </a:lnTo>
                <a:lnTo>
                  <a:pt x="45210" y="89830"/>
                </a:lnTo>
                <a:lnTo>
                  <a:pt x="45200" y="89830"/>
                </a:lnTo>
                <a:lnTo>
                  <a:pt x="45200" y="89840"/>
                </a:lnTo>
                <a:lnTo>
                  <a:pt x="45190" y="89840"/>
                </a:lnTo>
                <a:lnTo>
                  <a:pt x="45190" y="89850"/>
                </a:lnTo>
                <a:lnTo>
                  <a:pt x="45180" y="89850"/>
                </a:lnTo>
                <a:lnTo>
                  <a:pt x="45180" y="89860"/>
                </a:lnTo>
                <a:lnTo>
                  <a:pt x="45170" y="89860"/>
                </a:lnTo>
                <a:lnTo>
                  <a:pt x="45170" y="89870"/>
                </a:lnTo>
                <a:lnTo>
                  <a:pt x="45160" y="89870"/>
                </a:lnTo>
                <a:lnTo>
                  <a:pt x="45160" y="89880"/>
                </a:lnTo>
                <a:lnTo>
                  <a:pt x="45150" y="89880"/>
                </a:lnTo>
                <a:lnTo>
                  <a:pt x="45150" y="89890"/>
                </a:lnTo>
                <a:lnTo>
                  <a:pt x="45140" y="89890"/>
                </a:lnTo>
                <a:lnTo>
                  <a:pt x="45140" y="89900"/>
                </a:lnTo>
                <a:lnTo>
                  <a:pt x="45130" y="89900"/>
                </a:lnTo>
                <a:lnTo>
                  <a:pt x="45130" y="89910"/>
                </a:lnTo>
                <a:lnTo>
                  <a:pt x="45130" y="89920"/>
                </a:lnTo>
                <a:lnTo>
                  <a:pt x="45120" y="89920"/>
                </a:lnTo>
                <a:lnTo>
                  <a:pt x="45120" y="89930"/>
                </a:lnTo>
                <a:lnTo>
                  <a:pt x="45120" y="89940"/>
                </a:lnTo>
                <a:lnTo>
                  <a:pt x="45120" y="89950"/>
                </a:lnTo>
                <a:lnTo>
                  <a:pt x="45110" y="89950"/>
                </a:lnTo>
                <a:lnTo>
                  <a:pt x="45110" y="89960"/>
                </a:lnTo>
                <a:lnTo>
                  <a:pt x="45110" y="89970"/>
                </a:lnTo>
                <a:lnTo>
                  <a:pt x="45100" y="89980"/>
                </a:lnTo>
                <a:lnTo>
                  <a:pt x="45100" y="89990"/>
                </a:lnTo>
                <a:lnTo>
                  <a:pt x="45100" y="90000"/>
                </a:lnTo>
                <a:lnTo>
                  <a:pt x="45100" y="90010"/>
                </a:lnTo>
                <a:lnTo>
                  <a:pt x="45110" y="90010"/>
                </a:lnTo>
                <a:lnTo>
                  <a:pt x="45100" y="90010"/>
                </a:lnTo>
                <a:lnTo>
                  <a:pt x="45100" y="90020"/>
                </a:lnTo>
                <a:lnTo>
                  <a:pt x="45100" y="90030"/>
                </a:lnTo>
                <a:lnTo>
                  <a:pt x="45100" y="90040"/>
                </a:lnTo>
                <a:lnTo>
                  <a:pt x="45090" y="90040"/>
                </a:lnTo>
                <a:lnTo>
                  <a:pt x="45090" y="90050"/>
                </a:lnTo>
                <a:lnTo>
                  <a:pt x="45080" y="90060"/>
                </a:lnTo>
                <a:lnTo>
                  <a:pt x="45080" y="90070"/>
                </a:lnTo>
                <a:lnTo>
                  <a:pt x="45080" y="90080"/>
                </a:lnTo>
                <a:lnTo>
                  <a:pt x="45070" y="90080"/>
                </a:lnTo>
                <a:lnTo>
                  <a:pt x="45070" y="90090"/>
                </a:lnTo>
                <a:lnTo>
                  <a:pt x="45070" y="90100"/>
                </a:lnTo>
                <a:lnTo>
                  <a:pt x="45060" y="90100"/>
                </a:lnTo>
                <a:lnTo>
                  <a:pt x="45060" y="90110"/>
                </a:lnTo>
                <a:lnTo>
                  <a:pt x="45060" y="90120"/>
                </a:lnTo>
                <a:lnTo>
                  <a:pt x="45060" y="90130"/>
                </a:lnTo>
                <a:lnTo>
                  <a:pt x="45050" y="90130"/>
                </a:lnTo>
                <a:lnTo>
                  <a:pt x="45050" y="90140"/>
                </a:lnTo>
                <a:lnTo>
                  <a:pt x="45050" y="90150"/>
                </a:lnTo>
                <a:lnTo>
                  <a:pt x="45040" y="90150"/>
                </a:lnTo>
                <a:lnTo>
                  <a:pt x="45040" y="90160"/>
                </a:lnTo>
                <a:lnTo>
                  <a:pt x="45040" y="90170"/>
                </a:lnTo>
                <a:lnTo>
                  <a:pt x="45040" y="90180"/>
                </a:lnTo>
                <a:lnTo>
                  <a:pt x="45040" y="90190"/>
                </a:lnTo>
                <a:lnTo>
                  <a:pt x="45030" y="90190"/>
                </a:lnTo>
                <a:lnTo>
                  <a:pt x="45030" y="90200"/>
                </a:lnTo>
                <a:lnTo>
                  <a:pt x="45030" y="90210"/>
                </a:lnTo>
                <a:lnTo>
                  <a:pt x="45030" y="90220"/>
                </a:lnTo>
                <a:lnTo>
                  <a:pt x="45030" y="90230"/>
                </a:lnTo>
                <a:lnTo>
                  <a:pt x="45020" y="90230"/>
                </a:lnTo>
                <a:lnTo>
                  <a:pt x="45020" y="90240"/>
                </a:lnTo>
                <a:lnTo>
                  <a:pt x="45020" y="90250"/>
                </a:lnTo>
                <a:lnTo>
                  <a:pt x="45020" y="90260"/>
                </a:lnTo>
                <a:lnTo>
                  <a:pt x="45020" y="90270"/>
                </a:lnTo>
                <a:lnTo>
                  <a:pt x="45010" y="90270"/>
                </a:lnTo>
                <a:lnTo>
                  <a:pt x="45010" y="90280"/>
                </a:lnTo>
                <a:lnTo>
                  <a:pt x="45010" y="90290"/>
                </a:lnTo>
                <a:lnTo>
                  <a:pt x="45010" y="90300"/>
                </a:lnTo>
                <a:lnTo>
                  <a:pt x="45000" y="90300"/>
                </a:lnTo>
                <a:lnTo>
                  <a:pt x="45000" y="90310"/>
                </a:lnTo>
                <a:lnTo>
                  <a:pt x="45000" y="90320"/>
                </a:lnTo>
                <a:lnTo>
                  <a:pt x="45000" y="90330"/>
                </a:lnTo>
                <a:lnTo>
                  <a:pt x="44990" y="90340"/>
                </a:lnTo>
                <a:lnTo>
                  <a:pt x="44990" y="90350"/>
                </a:lnTo>
                <a:lnTo>
                  <a:pt x="44990" y="90360"/>
                </a:lnTo>
                <a:lnTo>
                  <a:pt x="44990" y="90370"/>
                </a:lnTo>
                <a:lnTo>
                  <a:pt x="44990" y="90380"/>
                </a:lnTo>
                <a:lnTo>
                  <a:pt x="44980" y="90380"/>
                </a:lnTo>
                <a:lnTo>
                  <a:pt x="44980" y="90390"/>
                </a:lnTo>
                <a:lnTo>
                  <a:pt x="44970" y="90390"/>
                </a:lnTo>
                <a:lnTo>
                  <a:pt x="44970" y="90400"/>
                </a:lnTo>
                <a:lnTo>
                  <a:pt x="44970" y="90410"/>
                </a:lnTo>
                <a:lnTo>
                  <a:pt x="44970" y="90420"/>
                </a:lnTo>
                <a:lnTo>
                  <a:pt x="44960" y="90420"/>
                </a:lnTo>
                <a:lnTo>
                  <a:pt x="44960" y="90430"/>
                </a:lnTo>
                <a:lnTo>
                  <a:pt x="44960" y="90440"/>
                </a:lnTo>
                <a:lnTo>
                  <a:pt x="44950" y="90440"/>
                </a:lnTo>
                <a:lnTo>
                  <a:pt x="44950" y="90450"/>
                </a:lnTo>
                <a:lnTo>
                  <a:pt x="44940" y="90450"/>
                </a:lnTo>
                <a:lnTo>
                  <a:pt x="44940" y="90460"/>
                </a:lnTo>
                <a:lnTo>
                  <a:pt x="44940" y="90470"/>
                </a:lnTo>
                <a:lnTo>
                  <a:pt x="44940" y="90480"/>
                </a:lnTo>
                <a:lnTo>
                  <a:pt x="44930" y="90480"/>
                </a:lnTo>
                <a:lnTo>
                  <a:pt x="44930" y="90490"/>
                </a:lnTo>
                <a:lnTo>
                  <a:pt x="44930" y="90500"/>
                </a:lnTo>
                <a:lnTo>
                  <a:pt x="44930" y="90510"/>
                </a:lnTo>
                <a:lnTo>
                  <a:pt x="44930" y="90520"/>
                </a:lnTo>
                <a:lnTo>
                  <a:pt x="44920" y="90520"/>
                </a:lnTo>
                <a:lnTo>
                  <a:pt x="44920" y="90530"/>
                </a:lnTo>
                <a:lnTo>
                  <a:pt x="44920" y="90540"/>
                </a:lnTo>
                <a:lnTo>
                  <a:pt x="44920" y="90550"/>
                </a:lnTo>
                <a:lnTo>
                  <a:pt x="44920" y="90560"/>
                </a:lnTo>
                <a:lnTo>
                  <a:pt x="44910" y="90570"/>
                </a:lnTo>
                <a:lnTo>
                  <a:pt x="44910" y="90580"/>
                </a:lnTo>
                <a:lnTo>
                  <a:pt x="44910" y="90590"/>
                </a:lnTo>
                <a:lnTo>
                  <a:pt x="44910" y="90600"/>
                </a:lnTo>
                <a:lnTo>
                  <a:pt x="44910" y="90610"/>
                </a:lnTo>
                <a:lnTo>
                  <a:pt x="44910" y="90620"/>
                </a:lnTo>
                <a:lnTo>
                  <a:pt x="44920" y="90620"/>
                </a:lnTo>
                <a:lnTo>
                  <a:pt x="44930" y="90620"/>
                </a:lnTo>
                <a:lnTo>
                  <a:pt x="44940" y="90620"/>
                </a:lnTo>
                <a:lnTo>
                  <a:pt x="44940" y="90630"/>
                </a:lnTo>
                <a:lnTo>
                  <a:pt x="44950" y="90630"/>
                </a:lnTo>
                <a:lnTo>
                  <a:pt x="44950" y="90640"/>
                </a:lnTo>
                <a:lnTo>
                  <a:pt x="44940" y="90640"/>
                </a:lnTo>
                <a:lnTo>
                  <a:pt x="44940" y="90650"/>
                </a:lnTo>
                <a:lnTo>
                  <a:pt x="44940" y="90660"/>
                </a:lnTo>
                <a:lnTo>
                  <a:pt x="44940" y="90680"/>
                </a:lnTo>
                <a:lnTo>
                  <a:pt x="44940" y="90690"/>
                </a:lnTo>
                <a:lnTo>
                  <a:pt x="44930" y="90710"/>
                </a:lnTo>
                <a:lnTo>
                  <a:pt x="44940" y="90710"/>
                </a:lnTo>
                <a:lnTo>
                  <a:pt x="44940" y="90720"/>
                </a:lnTo>
                <a:lnTo>
                  <a:pt x="44940" y="90730"/>
                </a:lnTo>
                <a:lnTo>
                  <a:pt x="44940" y="90780"/>
                </a:lnTo>
                <a:lnTo>
                  <a:pt x="44930" y="90780"/>
                </a:lnTo>
                <a:lnTo>
                  <a:pt x="44920" y="90790"/>
                </a:lnTo>
                <a:lnTo>
                  <a:pt x="44920" y="90800"/>
                </a:lnTo>
                <a:lnTo>
                  <a:pt x="44920" y="90810"/>
                </a:lnTo>
                <a:lnTo>
                  <a:pt x="44920" y="90820"/>
                </a:lnTo>
                <a:lnTo>
                  <a:pt x="44920" y="90830"/>
                </a:lnTo>
                <a:lnTo>
                  <a:pt x="44920" y="90840"/>
                </a:lnTo>
                <a:lnTo>
                  <a:pt x="44930" y="90840"/>
                </a:lnTo>
                <a:lnTo>
                  <a:pt x="44930" y="90850"/>
                </a:lnTo>
                <a:lnTo>
                  <a:pt x="44930" y="90860"/>
                </a:lnTo>
                <a:lnTo>
                  <a:pt x="44930" y="90870"/>
                </a:lnTo>
                <a:lnTo>
                  <a:pt x="44920" y="90870"/>
                </a:lnTo>
                <a:lnTo>
                  <a:pt x="44920" y="90880"/>
                </a:lnTo>
                <a:lnTo>
                  <a:pt x="44920" y="90890"/>
                </a:lnTo>
                <a:lnTo>
                  <a:pt x="44930" y="90890"/>
                </a:lnTo>
                <a:lnTo>
                  <a:pt x="44930" y="90900"/>
                </a:lnTo>
                <a:lnTo>
                  <a:pt x="44930" y="90910"/>
                </a:lnTo>
                <a:lnTo>
                  <a:pt x="44930" y="90920"/>
                </a:lnTo>
                <a:lnTo>
                  <a:pt x="44930" y="90930"/>
                </a:lnTo>
                <a:lnTo>
                  <a:pt x="44940" y="90930"/>
                </a:lnTo>
                <a:lnTo>
                  <a:pt x="44940" y="90940"/>
                </a:lnTo>
                <a:lnTo>
                  <a:pt x="44940" y="90950"/>
                </a:lnTo>
                <a:lnTo>
                  <a:pt x="44940" y="90960"/>
                </a:lnTo>
                <a:lnTo>
                  <a:pt x="44940" y="90970"/>
                </a:lnTo>
                <a:lnTo>
                  <a:pt x="44950" y="90970"/>
                </a:lnTo>
                <a:lnTo>
                  <a:pt x="44950" y="90980"/>
                </a:lnTo>
                <a:lnTo>
                  <a:pt x="44950" y="90990"/>
                </a:lnTo>
                <a:lnTo>
                  <a:pt x="44960" y="90990"/>
                </a:lnTo>
                <a:lnTo>
                  <a:pt x="44960" y="91000"/>
                </a:lnTo>
                <a:lnTo>
                  <a:pt x="44970" y="91000"/>
                </a:lnTo>
                <a:lnTo>
                  <a:pt x="44970" y="91010"/>
                </a:lnTo>
                <a:lnTo>
                  <a:pt x="44980" y="91010"/>
                </a:lnTo>
                <a:lnTo>
                  <a:pt x="44980" y="91020"/>
                </a:lnTo>
                <a:lnTo>
                  <a:pt x="44980" y="91030"/>
                </a:lnTo>
                <a:lnTo>
                  <a:pt x="44980" y="91040"/>
                </a:lnTo>
                <a:lnTo>
                  <a:pt x="44990" y="91040"/>
                </a:lnTo>
                <a:lnTo>
                  <a:pt x="44990" y="91050"/>
                </a:lnTo>
                <a:lnTo>
                  <a:pt x="45000" y="91050"/>
                </a:lnTo>
                <a:lnTo>
                  <a:pt x="45010" y="91050"/>
                </a:lnTo>
                <a:lnTo>
                  <a:pt x="45010" y="91040"/>
                </a:lnTo>
                <a:lnTo>
                  <a:pt x="45020" y="91040"/>
                </a:lnTo>
                <a:lnTo>
                  <a:pt x="45020" y="91050"/>
                </a:lnTo>
                <a:lnTo>
                  <a:pt x="45020" y="91060"/>
                </a:lnTo>
                <a:lnTo>
                  <a:pt x="45020" y="91070"/>
                </a:lnTo>
                <a:lnTo>
                  <a:pt x="45020" y="91080"/>
                </a:lnTo>
                <a:lnTo>
                  <a:pt x="45020" y="91090"/>
                </a:lnTo>
                <a:lnTo>
                  <a:pt x="45030" y="91090"/>
                </a:lnTo>
                <a:lnTo>
                  <a:pt x="45030" y="91100"/>
                </a:lnTo>
                <a:lnTo>
                  <a:pt x="45040" y="91100"/>
                </a:lnTo>
                <a:lnTo>
                  <a:pt x="45040" y="91110"/>
                </a:lnTo>
                <a:lnTo>
                  <a:pt x="45040" y="91120"/>
                </a:lnTo>
                <a:lnTo>
                  <a:pt x="45050" y="91120"/>
                </a:lnTo>
                <a:lnTo>
                  <a:pt x="45050" y="91130"/>
                </a:lnTo>
                <a:lnTo>
                  <a:pt x="45050" y="91140"/>
                </a:lnTo>
                <a:lnTo>
                  <a:pt x="45050" y="91150"/>
                </a:lnTo>
                <a:lnTo>
                  <a:pt x="45050" y="91160"/>
                </a:lnTo>
                <a:lnTo>
                  <a:pt x="45050" y="91170"/>
                </a:lnTo>
                <a:lnTo>
                  <a:pt x="45060" y="91170"/>
                </a:lnTo>
                <a:lnTo>
                  <a:pt x="45060" y="91180"/>
                </a:lnTo>
                <a:lnTo>
                  <a:pt x="45060" y="91190"/>
                </a:lnTo>
                <a:lnTo>
                  <a:pt x="45050" y="91190"/>
                </a:lnTo>
                <a:lnTo>
                  <a:pt x="45050" y="91200"/>
                </a:lnTo>
                <a:lnTo>
                  <a:pt x="45050" y="91210"/>
                </a:lnTo>
                <a:lnTo>
                  <a:pt x="45050" y="91220"/>
                </a:lnTo>
                <a:lnTo>
                  <a:pt x="45050" y="91230"/>
                </a:lnTo>
                <a:lnTo>
                  <a:pt x="45060" y="91230"/>
                </a:lnTo>
                <a:lnTo>
                  <a:pt x="45070" y="91240"/>
                </a:lnTo>
                <a:lnTo>
                  <a:pt x="45070" y="91250"/>
                </a:lnTo>
                <a:lnTo>
                  <a:pt x="45080" y="91250"/>
                </a:lnTo>
                <a:lnTo>
                  <a:pt x="45080" y="91260"/>
                </a:lnTo>
                <a:lnTo>
                  <a:pt x="45080" y="91270"/>
                </a:lnTo>
                <a:lnTo>
                  <a:pt x="45080" y="91280"/>
                </a:lnTo>
                <a:lnTo>
                  <a:pt x="45090" y="91280"/>
                </a:lnTo>
                <a:lnTo>
                  <a:pt x="45090" y="91290"/>
                </a:lnTo>
                <a:lnTo>
                  <a:pt x="45100" y="91290"/>
                </a:lnTo>
                <a:lnTo>
                  <a:pt x="45100" y="91300"/>
                </a:lnTo>
                <a:lnTo>
                  <a:pt x="45100" y="91310"/>
                </a:lnTo>
                <a:lnTo>
                  <a:pt x="45100" y="91320"/>
                </a:lnTo>
                <a:lnTo>
                  <a:pt x="45100" y="91330"/>
                </a:lnTo>
                <a:lnTo>
                  <a:pt x="45100" y="91340"/>
                </a:lnTo>
                <a:lnTo>
                  <a:pt x="45100" y="91350"/>
                </a:lnTo>
                <a:lnTo>
                  <a:pt x="45110" y="91350"/>
                </a:lnTo>
                <a:lnTo>
                  <a:pt x="45110" y="91360"/>
                </a:lnTo>
                <a:lnTo>
                  <a:pt x="45110" y="91370"/>
                </a:lnTo>
                <a:lnTo>
                  <a:pt x="45110" y="91380"/>
                </a:lnTo>
                <a:lnTo>
                  <a:pt x="45110" y="91390"/>
                </a:lnTo>
                <a:lnTo>
                  <a:pt x="45120" y="91390"/>
                </a:lnTo>
                <a:lnTo>
                  <a:pt x="45130" y="91390"/>
                </a:lnTo>
                <a:lnTo>
                  <a:pt x="45140" y="91390"/>
                </a:lnTo>
                <a:lnTo>
                  <a:pt x="45150" y="91390"/>
                </a:lnTo>
                <a:lnTo>
                  <a:pt x="45160" y="91390"/>
                </a:lnTo>
                <a:lnTo>
                  <a:pt x="45160" y="91400"/>
                </a:lnTo>
                <a:lnTo>
                  <a:pt x="45170" y="91400"/>
                </a:lnTo>
                <a:lnTo>
                  <a:pt x="45180" y="91400"/>
                </a:lnTo>
                <a:lnTo>
                  <a:pt x="45190" y="91400"/>
                </a:lnTo>
                <a:lnTo>
                  <a:pt x="45190" y="91410"/>
                </a:lnTo>
                <a:lnTo>
                  <a:pt x="45200" y="91410"/>
                </a:lnTo>
                <a:lnTo>
                  <a:pt x="45210" y="91420"/>
                </a:lnTo>
                <a:lnTo>
                  <a:pt x="45220" y="91420"/>
                </a:lnTo>
                <a:lnTo>
                  <a:pt x="45220" y="91430"/>
                </a:lnTo>
                <a:lnTo>
                  <a:pt x="45230" y="91430"/>
                </a:lnTo>
                <a:lnTo>
                  <a:pt x="45230" y="91440"/>
                </a:lnTo>
                <a:lnTo>
                  <a:pt x="45230" y="91450"/>
                </a:lnTo>
                <a:lnTo>
                  <a:pt x="45220" y="91450"/>
                </a:lnTo>
                <a:lnTo>
                  <a:pt x="45220" y="91460"/>
                </a:lnTo>
                <a:lnTo>
                  <a:pt x="45220" y="91470"/>
                </a:lnTo>
                <a:lnTo>
                  <a:pt x="45220" y="91480"/>
                </a:lnTo>
                <a:lnTo>
                  <a:pt x="45220" y="91490"/>
                </a:lnTo>
                <a:lnTo>
                  <a:pt x="45220" y="91500"/>
                </a:lnTo>
                <a:lnTo>
                  <a:pt x="45230" y="91500"/>
                </a:lnTo>
                <a:lnTo>
                  <a:pt x="45230" y="91510"/>
                </a:lnTo>
                <a:lnTo>
                  <a:pt x="45230" y="91520"/>
                </a:lnTo>
                <a:lnTo>
                  <a:pt x="45230" y="91530"/>
                </a:lnTo>
                <a:lnTo>
                  <a:pt x="45230" y="91540"/>
                </a:lnTo>
                <a:lnTo>
                  <a:pt x="45230" y="91550"/>
                </a:lnTo>
                <a:lnTo>
                  <a:pt x="45230" y="91560"/>
                </a:lnTo>
                <a:lnTo>
                  <a:pt x="45230" y="91570"/>
                </a:lnTo>
                <a:lnTo>
                  <a:pt x="45240" y="91570"/>
                </a:lnTo>
                <a:lnTo>
                  <a:pt x="45240" y="91580"/>
                </a:lnTo>
                <a:lnTo>
                  <a:pt x="45240" y="91590"/>
                </a:lnTo>
                <a:lnTo>
                  <a:pt x="45240" y="91600"/>
                </a:lnTo>
                <a:lnTo>
                  <a:pt x="45240" y="91610"/>
                </a:lnTo>
                <a:lnTo>
                  <a:pt x="45240" y="91620"/>
                </a:lnTo>
                <a:lnTo>
                  <a:pt x="45240" y="91630"/>
                </a:lnTo>
                <a:lnTo>
                  <a:pt x="45240" y="91640"/>
                </a:lnTo>
                <a:lnTo>
                  <a:pt x="45240" y="91650"/>
                </a:lnTo>
                <a:lnTo>
                  <a:pt x="45240" y="91660"/>
                </a:lnTo>
                <a:lnTo>
                  <a:pt x="45210" y="91660"/>
                </a:lnTo>
                <a:lnTo>
                  <a:pt x="45200" y="91640"/>
                </a:lnTo>
                <a:lnTo>
                  <a:pt x="45170" y="91650"/>
                </a:lnTo>
                <a:lnTo>
                  <a:pt x="45140" y="91660"/>
                </a:lnTo>
                <a:lnTo>
                  <a:pt x="45100" y="91660"/>
                </a:lnTo>
                <a:lnTo>
                  <a:pt x="45080" y="91660"/>
                </a:lnTo>
                <a:lnTo>
                  <a:pt x="45070" y="91680"/>
                </a:lnTo>
                <a:lnTo>
                  <a:pt x="45060" y="91690"/>
                </a:lnTo>
                <a:lnTo>
                  <a:pt x="45050" y="91690"/>
                </a:lnTo>
                <a:lnTo>
                  <a:pt x="45040" y="91710"/>
                </a:lnTo>
                <a:lnTo>
                  <a:pt x="45030" y="91720"/>
                </a:lnTo>
                <a:lnTo>
                  <a:pt x="45020" y="91730"/>
                </a:lnTo>
                <a:lnTo>
                  <a:pt x="45010" y="91740"/>
                </a:lnTo>
                <a:lnTo>
                  <a:pt x="45010" y="91750"/>
                </a:lnTo>
                <a:lnTo>
                  <a:pt x="45000" y="91760"/>
                </a:lnTo>
                <a:lnTo>
                  <a:pt x="44990" y="91780"/>
                </a:lnTo>
                <a:lnTo>
                  <a:pt x="44980" y="91790"/>
                </a:lnTo>
                <a:lnTo>
                  <a:pt x="44970" y="91790"/>
                </a:lnTo>
                <a:lnTo>
                  <a:pt x="44960" y="91790"/>
                </a:lnTo>
                <a:lnTo>
                  <a:pt x="44940" y="91790"/>
                </a:lnTo>
                <a:lnTo>
                  <a:pt x="44930" y="91810"/>
                </a:lnTo>
                <a:lnTo>
                  <a:pt x="44910" y="91810"/>
                </a:lnTo>
                <a:lnTo>
                  <a:pt x="44880" y="91810"/>
                </a:lnTo>
                <a:lnTo>
                  <a:pt x="44860" y="91810"/>
                </a:lnTo>
                <a:lnTo>
                  <a:pt x="44850" y="91820"/>
                </a:lnTo>
                <a:lnTo>
                  <a:pt x="44830" y="91830"/>
                </a:lnTo>
                <a:lnTo>
                  <a:pt x="44810" y="91840"/>
                </a:lnTo>
                <a:lnTo>
                  <a:pt x="44790" y="91860"/>
                </a:lnTo>
                <a:lnTo>
                  <a:pt x="44760" y="91870"/>
                </a:lnTo>
                <a:lnTo>
                  <a:pt x="44740" y="91890"/>
                </a:lnTo>
                <a:lnTo>
                  <a:pt x="44730" y="91910"/>
                </a:lnTo>
                <a:lnTo>
                  <a:pt x="44710" y="91930"/>
                </a:lnTo>
                <a:lnTo>
                  <a:pt x="44700" y="91950"/>
                </a:lnTo>
                <a:lnTo>
                  <a:pt x="44680" y="91940"/>
                </a:lnTo>
                <a:lnTo>
                  <a:pt x="44670" y="91920"/>
                </a:lnTo>
                <a:lnTo>
                  <a:pt x="44640" y="91910"/>
                </a:lnTo>
                <a:lnTo>
                  <a:pt x="44610" y="91890"/>
                </a:lnTo>
                <a:lnTo>
                  <a:pt x="44600" y="91870"/>
                </a:lnTo>
                <a:lnTo>
                  <a:pt x="44580" y="91840"/>
                </a:lnTo>
                <a:lnTo>
                  <a:pt x="44570" y="91820"/>
                </a:lnTo>
                <a:lnTo>
                  <a:pt x="44540" y="91800"/>
                </a:lnTo>
                <a:lnTo>
                  <a:pt x="44510" y="91770"/>
                </a:lnTo>
                <a:lnTo>
                  <a:pt x="44500" y="91750"/>
                </a:lnTo>
                <a:lnTo>
                  <a:pt x="44480" y="91730"/>
                </a:lnTo>
                <a:lnTo>
                  <a:pt x="44460" y="91720"/>
                </a:lnTo>
                <a:lnTo>
                  <a:pt x="44440" y="91710"/>
                </a:lnTo>
                <a:lnTo>
                  <a:pt x="44420" y="91690"/>
                </a:lnTo>
                <a:lnTo>
                  <a:pt x="44420" y="91670"/>
                </a:lnTo>
                <a:lnTo>
                  <a:pt x="44390" y="91650"/>
                </a:lnTo>
                <a:lnTo>
                  <a:pt x="44370" y="91640"/>
                </a:lnTo>
                <a:lnTo>
                  <a:pt x="44360" y="91610"/>
                </a:lnTo>
                <a:lnTo>
                  <a:pt x="44350" y="91600"/>
                </a:lnTo>
                <a:lnTo>
                  <a:pt x="44350" y="91570"/>
                </a:lnTo>
                <a:lnTo>
                  <a:pt x="44340" y="91540"/>
                </a:lnTo>
                <a:lnTo>
                  <a:pt x="44330" y="91520"/>
                </a:lnTo>
                <a:lnTo>
                  <a:pt x="44320" y="91500"/>
                </a:lnTo>
                <a:lnTo>
                  <a:pt x="44300" y="91480"/>
                </a:lnTo>
                <a:lnTo>
                  <a:pt x="44290" y="91450"/>
                </a:lnTo>
                <a:lnTo>
                  <a:pt x="44270" y="91430"/>
                </a:lnTo>
                <a:lnTo>
                  <a:pt x="44250" y="91420"/>
                </a:lnTo>
                <a:lnTo>
                  <a:pt x="44230" y="91410"/>
                </a:lnTo>
                <a:lnTo>
                  <a:pt x="44210" y="91390"/>
                </a:lnTo>
                <a:lnTo>
                  <a:pt x="44200" y="91380"/>
                </a:lnTo>
                <a:lnTo>
                  <a:pt x="44200" y="91360"/>
                </a:lnTo>
                <a:lnTo>
                  <a:pt x="44210" y="91340"/>
                </a:lnTo>
                <a:lnTo>
                  <a:pt x="44190" y="91320"/>
                </a:lnTo>
                <a:lnTo>
                  <a:pt x="44170" y="91300"/>
                </a:lnTo>
                <a:lnTo>
                  <a:pt x="44150" y="91290"/>
                </a:lnTo>
                <a:lnTo>
                  <a:pt x="44140" y="91270"/>
                </a:lnTo>
                <a:lnTo>
                  <a:pt x="44120" y="91250"/>
                </a:lnTo>
                <a:lnTo>
                  <a:pt x="44110" y="91230"/>
                </a:lnTo>
                <a:lnTo>
                  <a:pt x="44100" y="91210"/>
                </a:lnTo>
                <a:lnTo>
                  <a:pt x="44090" y="91180"/>
                </a:lnTo>
                <a:lnTo>
                  <a:pt x="44070" y="91160"/>
                </a:lnTo>
                <a:lnTo>
                  <a:pt x="44070" y="91130"/>
                </a:lnTo>
                <a:lnTo>
                  <a:pt x="44060" y="91110"/>
                </a:lnTo>
                <a:lnTo>
                  <a:pt x="44040" y="91100"/>
                </a:lnTo>
                <a:lnTo>
                  <a:pt x="44030" y="91090"/>
                </a:lnTo>
                <a:lnTo>
                  <a:pt x="44040" y="91080"/>
                </a:lnTo>
                <a:lnTo>
                  <a:pt x="44050" y="91070"/>
                </a:lnTo>
                <a:lnTo>
                  <a:pt x="44050" y="91050"/>
                </a:lnTo>
                <a:lnTo>
                  <a:pt x="44060" y="91040"/>
                </a:lnTo>
                <a:lnTo>
                  <a:pt x="44060" y="91030"/>
                </a:lnTo>
                <a:lnTo>
                  <a:pt x="44070" y="91010"/>
                </a:lnTo>
                <a:lnTo>
                  <a:pt x="44070" y="91000"/>
                </a:lnTo>
                <a:lnTo>
                  <a:pt x="44080" y="91010"/>
                </a:lnTo>
                <a:lnTo>
                  <a:pt x="44090" y="91010"/>
                </a:lnTo>
                <a:lnTo>
                  <a:pt x="44100" y="91030"/>
                </a:lnTo>
                <a:lnTo>
                  <a:pt x="44110" y="91030"/>
                </a:lnTo>
                <a:lnTo>
                  <a:pt x="44120" y="91030"/>
                </a:lnTo>
                <a:lnTo>
                  <a:pt x="44130" y="91030"/>
                </a:lnTo>
                <a:lnTo>
                  <a:pt x="44140" y="91020"/>
                </a:lnTo>
                <a:lnTo>
                  <a:pt x="44160" y="91030"/>
                </a:lnTo>
                <a:lnTo>
                  <a:pt x="44170" y="91020"/>
                </a:lnTo>
                <a:lnTo>
                  <a:pt x="44180" y="91020"/>
                </a:lnTo>
                <a:lnTo>
                  <a:pt x="44200" y="91020"/>
                </a:lnTo>
                <a:lnTo>
                  <a:pt x="44210" y="91020"/>
                </a:lnTo>
                <a:lnTo>
                  <a:pt x="44230" y="91020"/>
                </a:lnTo>
                <a:lnTo>
                  <a:pt x="44250" y="91020"/>
                </a:lnTo>
                <a:lnTo>
                  <a:pt x="44270" y="91030"/>
                </a:lnTo>
                <a:lnTo>
                  <a:pt x="44280" y="91040"/>
                </a:lnTo>
                <a:lnTo>
                  <a:pt x="44290" y="91050"/>
                </a:lnTo>
                <a:lnTo>
                  <a:pt x="44290" y="91030"/>
                </a:lnTo>
                <a:lnTo>
                  <a:pt x="44280" y="91010"/>
                </a:lnTo>
                <a:lnTo>
                  <a:pt x="44270" y="90990"/>
                </a:lnTo>
                <a:lnTo>
                  <a:pt x="44300" y="90980"/>
                </a:lnTo>
                <a:lnTo>
                  <a:pt x="44280" y="90950"/>
                </a:lnTo>
                <a:lnTo>
                  <a:pt x="44260" y="90910"/>
                </a:lnTo>
                <a:lnTo>
                  <a:pt x="44250" y="90870"/>
                </a:lnTo>
                <a:lnTo>
                  <a:pt x="44220" y="90820"/>
                </a:lnTo>
                <a:lnTo>
                  <a:pt x="44170" y="90710"/>
                </a:lnTo>
                <a:lnTo>
                  <a:pt x="44170" y="90670"/>
                </a:lnTo>
                <a:lnTo>
                  <a:pt x="44140" y="90610"/>
                </a:lnTo>
                <a:lnTo>
                  <a:pt x="44120" y="90590"/>
                </a:lnTo>
                <a:lnTo>
                  <a:pt x="44100" y="90540"/>
                </a:lnTo>
                <a:lnTo>
                  <a:pt x="44060" y="90480"/>
                </a:lnTo>
                <a:lnTo>
                  <a:pt x="44030" y="90420"/>
                </a:lnTo>
                <a:lnTo>
                  <a:pt x="44010" y="90390"/>
                </a:lnTo>
                <a:lnTo>
                  <a:pt x="43970" y="90360"/>
                </a:lnTo>
                <a:lnTo>
                  <a:pt x="43930" y="90320"/>
                </a:lnTo>
                <a:lnTo>
                  <a:pt x="43890" y="90290"/>
                </a:lnTo>
                <a:lnTo>
                  <a:pt x="43870" y="90260"/>
                </a:lnTo>
                <a:lnTo>
                  <a:pt x="43870" y="90210"/>
                </a:lnTo>
                <a:lnTo>
                  <a:pt x="43870" y="90200"/>
                </a:lnTo>
                <a:lnTo>
                  <a:pt x="43860" y="90170"/>
                </a:lnTo>
                <a:lnTo>
                  <a:pt x="43850" y="90140"/>
                </a:lnTo>
                <a:lnTo>
                  <a:pt x="43830" y="90120"/>
                </a:lnTo>
                <a:lnTo>
                  <a:pt x="43830" y="90090"/>
                </a:lnTo>
                <a:lnTo>
                  <a:pt x="43830" y="90070"/>
                </a:lnTo>
                <a:lnTo>
                  <a:pt x="43810" y="90040"/>
                </a:lnTo>
                <a:lnTo>
                  <a:pt x="43800" y="90010"/>
                </a:lnTo>
                <a:lnTo>
                  <a:pt x="43800" y="89990"/>
                </a:lnTo>
                <a:lnTo>
                  <a:pt x="43790" y="89950"/>
                </a:lnTo>
                <a:lnTo>
                  <a:pt x="43790" y="89900"/>
                </a:lnTo>
                <a:lnTo>
                  <a:pt x="43800" y="89850"/>
                </a:lnTo>
                <a:lnTo>
                  <a:pt x="43810" y="89810"/>
                </a:lnTo>
                <a:lnTo>
                  <a:pt x="43810" y="89780"/>
                </a:lnTo>
                <a:lnTo>
                  <a:pt x="43820" y="89750"/>
                </a:lnTo>
                <a:lnTo>
                  <a:pt x="43820" y="89730"/>
                </a:lnTo>
                <a:lnTo>
                  <a:pt x="43820" y="89710"/>
                </a:lnTo>
                <a:lnTo>
                  <a:pt x="43830" y="89680"/>
                </a:lnTo>
                <a:lnTo>
                  <a:pt x="43830" y="8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el A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110" y="80430"/>
                </a:moveTo>
                <a:lnTo>
                  <a:pt x="40100" y="80500"/>
                </a:lnTo>
                <a:lnTo>
                  <a:pt x="40110" y="80500"/>
                </a:lnTo>
                <a:lnTo>
                  <a:pt x="40110" y="80650"/>
                </a:lnTo>
                <a:lnTo>
                  <a:pt x="40080" y="80650"/>
                </a:lnTo>
                <a:lnTo>
                  <a:pt x="40040" y="80640"/>
                </a:lnTo>
                <a:lnTo>
                  <a:pt x="40010" y="80620"/>
                </a:lnTo>
                <a:lnTo>
                  <a:pt x="39980" y="80650"/>
                </a:lnTo>
                <a:lnTo>
                  <a:pt x="39950" y="80660"/>
                </a:lnTo>
                <a:lnTo>
                  <a:pt x="39940" y="80660"/>
                </a:lnTo>
                <a:lnTo>
                  <a:pt x="39920" y="80650"/>
                </a:lnTo>
                <a:lnTo>
                  <a:pt x="39900" y="80660"/>
                </a:lnTo>
                <a:lnTo>
                  <a:pt x="39890" y="80660"/>
                </a:lnTo>
                <a:lnTo>
                  <a:pt x="39870" y="80650"/>
                </a:lnTo>
                <a:lnTo>
                  <a:pt x="39850" y="80640"/>
                </a:lnTo>
                <a:lnTo>
                  <a:pt x="39840" y="80640"/>
                </a:lnTo>
                <a:lnTo>
                  <a:pt x="39830" y="80650"/>
                </a:lnTo>
                <a:lnTo>
                  <a:pt x="39830" y="80660"/>
                </a:lnTo>
                <a:lnTo>
                  <a:pt x="39820" y="80660"/>
                </a:lnTo>
                <a:lnTo>
                  <a:pt x="39810" y="80650"/>
                </a:lnTo>
                <a:lnTo>
                  <a:pt x="39790" y="80670"/>
                </a:lnTo>
                <a:lnTo>
                  <a:pt x="39800" y="80680"/>
                </a:lnTo>
                <a:lnTo>
                  <a:pt x="39790" y="80690"/>
                </a:lnTo>
                <a:lnTo>
                  <a:pt x="39780" y="80710"/>
                </a:lnTo>
                <a:lnTo>
                  <a:pt x="39750" y="80700"/>
                </a:lnTo>
                <a:lnTo>
                  <a:pt x="39720" y="80690"/>
                </a:lnTo>
                <a:lnTo>
                  <a:pt x="39700" y="80690"/>
                </a:lnTo>
                <a:lnTo>
                  <a:pt x="39670" y="80670"/>
                </a:lnTo>
                <a:lnTo>
                  <a:pt x="39650" y="80680"/>
                </a:lnTo>
                <a:lnTo>
                  <a:pt x="39640" y="80670"/>
                </a:lnTo>
                <a:lnTo>
                  <a:pt x="39630" y="80670"/>
                </a:lnTo>
                <a:lnTo>
                  <a:pt x="39620" y="80660"/>
                </a:lnTo>
                <a:lnTo>
                  <a:pt x="39600" y="80650"/>
                </a:lnTo>
                <a:lnTo>
                  <a:pt x="39570" y="80640"/>
                </a:lnTo>
                <a:lnTo>
                  <a:pt x="39550" y="80650"/>
                </a:lnTo>
                <a:lnTo>
                  <a:pt x="39540" y="80640"/>
                </a:lnTo>
                <a:lnTo>
                  <a:pt x="39520" y="80650"/>
                </a:lnTo>
                <a:lnTo>
                  <a:pt x="39500" y="80650"/>
                </a:lnTo>
                <a:lnTo>
                  <a:pt x="39480" y="80650"/>
                </a:lnTo>
                <a:lnTo>
                  <a:pt x="39440" y="80650"/>
                </a:lnTo>
                <a:lnTo>
                  <a:pt x="39420" y="80650"/>
                </a:lnTo>
                <a:lnTo>
                  <a:pt x="39410" y="80650"/>
                </a:lnTo>
                <a:lnTo>
                  <a:pt x="39390" y="80660"/>
                </a:lnTo>
                <a:lnTo>
                  <a:pt x="39340" y="80670"/>
                </a:lnTo>
                <a:lnTo>
                  <a:pt x="39270" y="80670"/>
                </a:lnTo>
                <a:lnTo>
                  <a:pt x="39260" y="80690"/>
                </a:lnTo>
                <a:lnTo>
                  <a:pt x="39280" y="80700"/>
                </a:lnTo>
                <a:lnTo>
                  <a:pt x="39290" y="80710"/>
                </a:lnTo>
                <a:lnTo>
                  <a:pt x="39290" y="80720"/>
                </a:lnTo>
                <a:lnTo>
                  <a:pt x="39290" y="80750"/>
                </a:lnTo>
                <a:lnTo>
                  <a:pt x="39290" y="80760"/>
                </a:lnTo>
                <a:lnTo>
                  <a:pt x="39270" y="80780"/>
                </a:lnTo>
                <a:lnTo>
                  <a:pt x="39270" y="80790"/>
                </a:lnTo>
                <a:lnTo>
                  <a:pt x="39280" y="80810"/>
                </a:lnTo>
                <a:lnTo>
                  <a:pt x="39310" y="80820"/>
                </a:lnTo>
                <a:lnTo>
                  <a:pt x="39330" y="80790"/>
                </a:lnTo>
                <a:lnTo>
                  <a:pt x="39370" y="80810"/>
                </a:lnTo>
                <a:lnTo>
                  <a:pt x="39400" y="80820"/>
                </a:lnTo>
                <a:lnTo>
                  <a:pt x="39420" y="80830"/>
                </a:lnTo>
                <a:lnTo>
                  <a:pt x="39430" y="80850"/>
                </a:lnTo>
                <a:lnTo>
                  <a:pt x="39450" y="80870"/>
                </a:lnTo>
                <a:lnTo>
                  <a:pt x="39470" y="80890"/>
                </a:lnTo>
                <a:lnTo>
                  <a:pt x="39490" y="80900"/>
                </a:lnTo>
                <a:lnTo>
                  <a:pt x="39510" y="80910"/>
                </a:lnTo>
                <a:lnTo>
                  <a:pt x="39500" y="80920"/>
                </a:lnTo>
                <a:lnTo>
                  <a:pt x="39490" y="80930"/>
                </a:lnTo>
                <a:lnTo>
                  <a:pt x="39450" y="80940"/>
                </a:lnTo>
                <a:lnTo>
                  <a:pt x="39420" y="80940"/>
                </a:lnTo>
                <a:lnTo>
                  <a:pt x="39410" y="80950"/>
                </a:lnTo>
                <a:lnTo>
                  <a:pt x="39410" y="80960"/>
                </a:lnTo>
                <a:lnTo>
                  <a:pt x="39410" y="80970"/>
                </a:lnTo>
                <a:lnTo>
                  <a:pt x="39400" y="80980"/>
                </a:lnTo>
                <a:lnTo>
                  <a:pt x="39390" y="80980"/>
                </a:lnTo>
                <a:lnTo>
                  <a:pt x="39390" y="80990"/>
                </a:lnTo>
                <a:lnTo>
                  <a:pt x="39390" y="81000"/>
                </a:lnTo>
                <a:lnTo>
                  <a:pt x="39400" y="81020"/>
                </a:lnTo>
                <a:lnTo>
                  <a:pt x="39410" y="81030"/>
                </a:lnTo>
                <a:lnTo>
                  <a:pt x="39440" y="81040"/>
                </a:lnTo>
                <a:lnTo>
                  <a:pt x="39450" y="81050"/>
                </a:lnTo>
                <a:lnTo>
                  <a:pt x="39460" y="81060"/>
                </a:lnTo>
                <a:lnTo>
                  <a:pt x="39470" y="81080"/>
                </a:lnTo>
                <a:lnTo>
                  <a:pt x="39470" y="81100"/>
                </a:lnTo>
                <a:lnTo>
                  <a:pt x="39490" y="81110"/>
                </a:lnTo>
                <a:lnTo>
                  <a:pt x="39500" y="81100"/>
                </a:lnTo>
                <a:lnTo>
                  <a:pt x="39510" y="81090"/>
                </a:lnTo>
                <a:lnTo>
                  <a:pt x="39530" y="81100"/>
                </a:lnTo>
                <a:lnTo>
                  <a:pt x="39550" y="81110"/>
                </a:lnTo>
                <a:lnTo>
                  <a:pt x="39550" y="81130"/>
                </a:lnTo>
                <a:lnTo>
                  <a:pt x="39550" y="81160"/>
                </a:lnTo>
                <a:lnTo>
                  <a:pt x="39540" y="81180"/>
                </a:lnTo>
                <a:lnTo>
                  <a:pt x="39530" y="81200"/>
                </a:lnTo>
                <a:lnTo>
                  <a:pt x="39550" y="81260"/>
                </a:lnTo>
                <a:lnTo>
                  <a:pt x="39560" y="81310"/>
                </a:lnTo>
                <a:lnTo>
                  <a:pt x="39580" y="81320"/>
                </a:lnTo>
                <a:lnTo>
                  <a:pt x="39610" y="81320"/>
                </a:lnTo>
                <a:lnTo>
                  <a:pt x="39630" y="81320"/>
                </a:lnTo>
                <a:lnTo>
                  <a:pt x="39650" y="81330"/>
                </a:lnTo>
                <a:lnTo>
                  <a:pt x="39690" y="81360"/>
                </a:lnTo>
                <a:lnTo>
                  <a:pt x="39720" y="81320"/>
                </a:lnTo>
                <a:lnTo>
                  <a:pt x="39770" y="81350"/>
                </a:lnTo>
                <a:lnTo>
                  <a:pt x="39810" y="81330"/>
                </a:lnTo>
                <a:lnTo>
                  <a:pt x="39890" y="81360"/>
                </a:lnTo>
                <a:lnTo>
                  <a:pt x="39910" y="81380"/>
                </a:lnTo>
                <a:lnTo>
                  <a:pt x="39940" y="81410"/>
                </a:lnTo>
                <a:lnTo>
                  <a:pt x="39960" y="81430"/>
                </a:lnTo>
                <a:lnTo>
                  <a:pt x="39980" y="81440"/>
                </a:lnTo>
                <a:lnTo>
                  <a:pt x="39950" y="81440"/>
                </a:lnTo>
                <a:lnTo>
                  <a:pt x="39940" y="81440"/>
                </a:lnTo>
                <a:lnTo>
                  <a:pt x="39920" y="81420"/>
                </a:lnTo>
                <a:lnTo>
                  <a:pt x="39910" y="81420"/>
                </a:lnTo>
                <a:lnTo>
                  <a:pt x="39890" y="81420"/>
                </a:lnTo>
                <a:lnTo>
                  <a:pt x="39880" y="81420"/>
                </a:lnTo>
                <a:lnTo>
                  <a:pt x="39890" y="81430"/>
                </a:lnTo>
                <a:lnTo>
                  <a:pt x="39900" y="81430"/>
                </a:lnTo>
                <a:lnTo>
                  <a:pt x="39910" y="81440"/>
                </a:lnTo>
                <a:lnTo>
                  <a:pt x="39920" y="81450"/>
                </a:lnTo>
                <a:lnTo>
                  <a:pt x="39920" y="81470"/>
                </a:lnTo>
                <a:lnTo>
                  <a:pt x="39920" y="81480"/>
                </a:lnTo>
                <a:lnTo>
                  <a:pt x="39920" y="81490"/>
                </a:lnTo>
                <a:lnTo>
                  <a:pt x="39910" y="81500"/>
                </a:lnTo>
                <a:lnTo>
                  <a:pt x="39900" y="81500"/>
                </a:lnTo>
                <a:lnTo>
                  <a:pt x="39930" y="81540"/>
                </a:lnTo>
                <a:lnTo>
                  <a:pt x="39940" y="81560"/>
                </a:lnTo>
                <a:lnTo>
                  <a:pt x="39950" y="81570"/>
                </a:lnTo>
                <a:lnTo>
                  <a:pt x="39960" y="81600"/>
                </a:lnTo>
                <a:lnTo>
                  <a:pt x="39970" y="81620"/>
                </a:lnTo>
                <a:lnTo>
                  <a:pt x="39990" y="81610"/>
                </a:lnTo>
                <a:lnTo>
                  <a:pt x="40000" y="81620"/>
                </a:lnTo>
                <a:lnTo>
                  <a:pt x="40020" y="81640"/>
                </a:lnTo>
                <a:lnTo>
                  <a:pt x="40030" y="81700"/>
                </a:lnTo>
                <a:lnTo>
                  <a:pt x="40050" y="81740"/>
                </a:lnTo>
                <a:lnTo>
                  <a:pt x="40060" y="81770"/>
                </a:lnTo>
                <a:lnTo>
                  <a:pt x="40070" y="81770"/>
                </a:lnTo>
                <a:lnTo>
                  <a:pt x="40080" y="81760"/>
                </a:lnTo>
                <a:lnTo>
                  <a:pt x="40070" y="81820"/>
                </a:lnTo>
                <a:lnTo>
                  <a:pt x="40050" y="81870"/>
                </a:lnTo>
                <a:lnTo>
                  <a:pt x="40030" y="81950"/>
                </a:lnTo>
                <a:lnTo>
                  <a:pt x="40020" y="81980"/>
                </a:lnTo>
                <a:lnTo>
                  <a:pt x="40000" y="82020"/>
                </a:lnTo>
                <a:lnTo>
                  <a:pt x="39990" y="82030"/>
                </a:lnTo>
                <a:lnTo>
                  <a:pt x="39980" y="82070"/>
                </a:lnTo>
                <a:lnTo>
                  <a:pt x="39970" y="82090"/>
                </a:lnTo>
                <a:lnTo>
                  <a:pt x="39950" y="82110"/>
                </a:lnTo>
                <a:lnTo>
                  <a:pt x="39920" y="82140"/>
                </a:lnTo>
                <a:lnTo>
                  <a:pt x="39890" y="82190"/>
                </a:lnTo>
                <a:lnTo>
                  <a:pt x="39880" y="82210"/>
                </a:lnTo>
                <a:lnTo>
                  <a:pt x="39870" y="82240"/>
                </a:lnTo>
                <a:lnTo>
                  <a:pt x="39840" y="82310"/>
                </a:lnTo>
                <a:lnTo>
                  <a:pt x="39820" y="82360"/>
                </a:lnTo>
                <a:lnTo>
                  <a:pt x="39810" y="82400"/>
                </a:lnTo>
                <a:lnTo>
                  <a:pt x="39770" y="82440"/>
                </a:lnTo>
                <a:lnTo>
                  <a:pt x="39760" y="82490"/>
                </a:lnTo>
                <a:lnTo>
                  <a:pt x="39730" y="82550"/>
                </a:lnTo>
                <a:lnTo>
                  <a:pt x="39720" y="82610"/>
                </a:lnTo>
                <a:lnTo>
                  <a:pt x="39680" y="82700"/>
                </a:lnTo>
                <a:lnTo>
                  <a:pt x="39640" y="82790"/>
                </a:lnTo>
                <a:lnTo>
                  <a:pt x="39610" y="82860"/>
                </a:lnTo>
                <a:lnTo>
                  <a:pt x="39540" y="82860"/>
                </a:lnTo>
                <a:lnTo>
                  <a:pt x="39530" y="82820"/>
                </a:lnTo>
                <a:lnTo>
                  <a:pt x="39500" y="82800"/>
                </a:lnTo>
                <a:lnTo>
                  <a:pt x="39470" y="82780"/>
                </a:lnTo>
                <a:lnTo>
                  <a:pt x="39460" y="82770"/>
                </a:lnTo>
                <a:lnTo>
                  <a:pt x="39440" y="82760"/>
                </a:lnTo>
                <a:lnTo>
                  <a:pt x="39440" y="82750"/>
                </a:lnTo>
                <a:lnTo>
                  <a:pt x="39460" y="82760"/>
                </a:lnTo>
                <a:lnTo>
                  <a:pt x="39460" y="82750"/>
                </a:lnTo>
                <a:lnTo>
                  <a:pt x="39430" y="82740"/>
                </a:lnTo>
                <a:lnTo>
                  <a:pt x="39420" y="82750"/>
                </a:lnTo>
                <a:lnTo>
                  <a:pt x="39420" y="82760"/>
                </a:lnTo>
                <a:lnTo>
                  <a:pt x="39430" y="82780"/>
                </a:lnTo>
                <a:lnTo>
                  <a:pt x="39430" y="82800"/>
                </a:lnTo>
                <a:lnTo>
                  <a:pt x="39430" y="82780"/>
                </a:lnTo>
                <a:lnTo>
                  <a:pt x="39410" y="82770"/>
                </a:lnTo>
                <a:lnTo>
                  <a:pt x="39390" y="82750"/>
                </a:lnTo>
                <a:lnTo>
                  <a:pt x="39400" y="82730"/>
                </a:lnTo>
                <a:lnTo>
                  <a:pt x="39420" y="82700"/>
                </a:lnTo>
                <a:lnTo>
                  <a:pt x="39440" y="82690"/>
                </a:lnTo>
                <a:lnTo>
                  <a:pt x="39440" y="82680"/>
                </a:lnTo>
                <a:lnTo>
                  <a:pt x="39400" y="82680"/>
                </a:lnTo>
                <a:lnTo>
                  <a:pt x="39400" y="82660"/>
                </a:lnTo>
                <a:lnTo>
                  <a:pt x="39380" y="82660"/>
                </a:lnTo>
                <a:lnTo>
                  <a:pt x="39380" y="82630"/>
                </a:lnTo>
                <a:lnTo>
                  <a:pt x="39380" y="82600"/>
                </a:lnTo>
                <a:lnTo>
                  <a:pt x="39350" y="82600"/>
                </a:lnTo>
                <a:lnTo>
                  <a:pt x="39310" y="82610"/>
                </a:lnTo>
                <a:lnTo>
                  <a:pt x="39280" y="82610"/>
                </a:lnTo>
                <a:lnTo>
                  <a:pt x="39260" y="82590"/>
                </a:lnTo>
                <a:lnTo>
                  <a:pt x="39210" y="82570"/>
                </a:lnTo>
                <a:lnTo>
                  <a:pt x="39200" y="82570"/>
                </a:lnTo>
                <a:lnTo>
                  <a:pt x="39160" y="82580"/>
                </a:lnTo>
                <a:lnTo>
                  <a:pt x="39130" y="82580"/>
                </a:lnTo>
                <a:lnTo>
                  <a:pt x="39080" y="82570"/>
                </a:lnTo>
                <a:lnTo>
                  <a:pt x="39050" y="82550"/>
                </a:lnTo>
                <a:lnTo>
                  <a:pt x="39140" y="82520"/>
                </a:lnTo>
                <a:lnTo>
                  <a:pt x="39210" y="82490"/>
                </a:lnTo>
                <a:lnTo>
                  <a:pt x="39250" y="82460"/>
                </a:lnTo>
                <a:lnTo>
                  <a:pt x="39290" y="82460"/>
                </a:lnTo>
                <a:lnTo>
                  <a:pt x="39340" y="82470"/>
                </a:lnTo>
                <a:lnTo>
                  <a:pt x="39330" y="82460"/>
                </a:lnTo>
                <a:lnTo>
                  <a:pt x="39350" y="82430"/>
                </a:lnTo>
                <a:lnTo>
                  <a:pt x="39310" y="82410"/>
                </a:lnTo>
                <a:lnTo>
                  <a:pt x="39280" y="82340"/>
                </a:lnTo>
                <a:lnTo>
                  <a:pt x="39250" y="82280"/>
                </a:lnTo>
                <a:lnTo>
                  <a:pt x="39230" y="82260"/>
                </a:lnTo>
                <a:lnTo>
                  <a:pt x="39130" y="82250"/>
                </a:lnTo>
                <a:lnTo>
                  <a:pt x="39080" y="82240"/>
                </a:lnTo>
                <a:lnTo>
                  <a:pt x="39030" y="82240"/>
                </a:lnTo>
                <a:lnTo>
                  <a:pt x="38950" y="82220"/>
                </a:lnTo>
                <a:lnTo>
                  <a:pt x="38890" y="82170"/>
                </a:lnTo>
                <a:lnTo>
                  <a:pt x="38840" y="82120"/>
                </a:lnTo>
                <a:lnTo>
                  <a:pt x="38780" y="82110"/>
                </a:lnTo>
                <a:lnTo>
                  <a:pt x="38710" y="82120"/>
                </a:lnTo>
                <a:lnTo>
                  <a:pt x="38680" y="82100"/>
                </a:lnTo>
                <a:lnTo>
                  <a:pt x="38690" y="82040"/>
                </a:lnTo>
                <a:lnTo>
                  <a:pt x="38720" y="81960"/>
                </a:lnTo>
                <a:lnTo>
                  <a:pt x="38750" y="81880"/>
                </a:lnTo>
                <a:lnTo>
                  <a:pt x="38920" y="81270"/>
                </a:lnTo>
                <a:lnTo>
                  <a:pt x="38850" y="81120"/>
                </a:lnTo>
                <a:lnTo>
                  <a:pt x="38840" y="81060"/>
                </a:lnTo>
                <a:lnTo>
                  <a:pt x="38710" y="80980"/>
                </a:lnTo>
                <a:lnTo>
                  <a:pt x="38690" y="80970"/>
                </a:lnTo>
                <a:lnTo>
                  <a:pt x="38660" y="80950"/>
                </a:lnTo>
                <a:lnTo>
                  <a:pt x="38660" y="80890"/>
                </a:lnTo>
                <a:lnTo>
                  <a:pt x="38650" y="80860"/>
                </a:lnTo>
                <a:lnTo>
                  <a:pt x="38650" y="80810"/>
                </a:lnTo>
                <a:lnTo>
                  <a:pt x="38650" y="80770"/>
                </a:lnTo>
                <a:lnTo>
                  <a:pt x="38580" y="80730"/>
                </a:lnTo>
                <a:lnTo>
                  <a:pt x="38540" y="80710"/>
                </a:lnTo>
                <a:lnTo>
                  <a:pt x="38530" y="80690"/>
                </a:lnTo>
                <a:lnTo>
                  <a:pt x="38580" y="80660"/>
                </a:lnTo>
                <a:lnTo>
                  <a:pt x="38640" y="80620"/>
                </a:lnTo>
                <a:lnTo>
                  <a:pt x="38720" y="80570"/>
                </a:lnTo>
                <a:lnTo>
                  <a:pt x="38790" y="80550"/>
                </a:lnTo>
                <a:lnTo>
                  <a:pt x="38820" y="80520"/>
                </a:lnTo>
                <a:lnTo>
                  <a:pt x="38820" y="80500"/>
                </a:lnTo>
                <a:lnTo>
                  <a:pt x="38850" y="80480"/>
                </a:lnTo>
                <a:lnTo>
                  <a:pt x="38850" y="80470"/>
                </a:lnTo>
                <a:lnTo>
                  <a:pt x="38870" y="80450"/>
                </a:lnTo>
                <a:lnTo>
                  <a:pt x="38880" y="80430"/>
                </a:lnTo>
                <a:lnTo>
                  <a:pt x="38890" y="80410"/>
                </a:lnTo>
                <a:lnTo>
                  <a:pt x="38900" y="80410"/>
                </a:lnTo>
                <a:lnTo>
                  <a:pt x="38920" y="80390"/>
                </a:lnTo>
                <a:lnTo>
                  <a:pt x="38940" y="80380"/>
                </a:lnTo>
                <a:lnTo>
                  <a:pt x="38950" y="80370"/>
                </a:lnTo>
                <a:lnTo>
                  <a:pt x="38970" y="80330"/>
                </a:lnTo>
                <a:lnTo>
                  <a:pt x="39000" y="80310"/>
                </a:lnTo>
                <a:lnTo>
                  <a:pt x="39010" y="80300"/>
                </a:lnTo>
                <a:lnTo>
                  <a:pt x="39040" y="80270"/>
                </a:lnTo>
                <a:lnTo>
                  <a:pt x="39050" y="80260"/>
                </a:lnTo>
                <a:lnTo>
                  <a:pt x="39070" y="80270"/>
                </a:lnTo>
                <a:lnTo>
                  <a:pt x="39090" y="80270"/>
                </a:lnTo>
                <a:lnTo>
                  <a:pt x="39090" y="80260"/>
                </a:lnTo>
                <a:lnTo>
                  <a:pt x="39110" y="80260"/>
                </a:lnTo>
                <a:lnTo>
                  <a:pt x="39130" y="80260"/>
                </a:lnTo>
                <a:lnTo>
                  <a:pt x="39160" y="80260"/>
                </a:lnTo>
                <a:lnTo>
                  <a:pt x="39180" y="80270"/>
                </a:lnTo>
                <a:lnTo>
                  <a:pt x="39200" y="80270"/>
                </a:lnTo>
                <a:lnTo>
                  <a:pt x="39210" y="80270"/>
                </a:lnTo>
                <a:lnTo>
                  <a:pt x="39220" y="80270"/>
                </a:lnTo>
                <a:lnTo>
                  <a:pt x="39200" y="80250"/>
                </a:lnTo>
                <a:lnTo>
                  <a:pt x="39210" y="80240"/>
                </a:lnTo>
                <a:lnTo>
                  <a:pt x="39230" y="80220"/>
                </a:lnTo>
                <a:lnTo>
                  <a:pt x="39240" y="80180"/>
                </a:lnTo>
                <a:lnTo>
                  <a:pt x="39230" y="80160"/>
                </a:lnTo>
                <a:lnTo>
                  <a:pt x="39230" y="80130"/>
                </a:lnTo>
                <a:lnTo>
                  <a:pt x="39220" y="80120"/>
                </a:lnTo>
                <a:lnTo>
                  <a:pt x="39230" y="80100"/>
                </a:lnTo>
                <a:lnTo>
                  <a:pt x="39240" y="80100"/>
                </a:lnTo>
                <a:lnTo>
                  <a:pt x="39240" y="80090"/>
                </a:lnTo>
                <a:lnTo>
                  <a:pt x="39250" y="80090"/>
                </a:lnTo>
                <a:lnTo>
                  <a:pt x="39280" y="80100"/>
                </a:lnTo>
                <a:lnTo>
                  <a:pt x="39290" y="80100"/>
                </a:lnTo>
                <a:lnTo>
                  <a:pt x="39350" y="80100"/>
                </a:lnTo>
                <a:lnTo>
                  <a:pt x="39400" y="80100"/>
                </a:lnTo>
                <a:lnTo>
                  <a:pt x="39440" y="80090"/>
                </a:lnTo>
                <a:lnTo>
                  <a:pt x="39490" y="80090"/>
                </a:lnTo>
                <a:lnTo>
                  <a:pt x="39690" y="80090"/>
                </a:lnTo>
                <a:lnTo>
                  <a:pt x="39680" y="80130"/>
                </a:lnTo>
                <a:lnTo>
                  <a:pt x="39710" y="80130"/>
                </a:lnTo>
                <a:lnTo>
                  <a:pt x="39830" y="80120"/>
                </a:lnTo>
                <a:lnTo>
                  <a:pt x="39920" y="80120"/>
                </a:lnTo>
                <a:lnTo>
                  <a:pt x="39990" y="80120"/>
                </a:lnTo>
                <a:lnTo>
                  <a:pt x="40020" y="80120"/>
                </a:lnTo>
                <a:lnTo>
                  <a:pt x="40050" y="80120"/>
                </a:lnTo>
                <a:lnTo>
                  <a:pt x="40060" y="80120"/>
                </a:lnTo>
                <a:lnTo>
                  <a:pt x="40060" y="80110"/>
                </a:lnTo>
                <a:lnTo>
                  <a:pt x="40070" y="80110"/>
                </a:lnTo>
                <a:lnTo>
                  <a:pt x="40070" y="80100"/>
                </a:lnTo>
                <a:lnTo>
                  <a:pt x="40070" y="80090"/>
                </a:lnTo>
                <a:lnTo>
                  <a:pt x="40070" y="80070"/>
                </a:lnTo>
                <a:lnTo>
                  <a:pt x="40070" y="80060"/>
                </a:lnTo>
                <a:lnTo>
                  <a:pt x="40070" y="80040"/>
                </a:lnTo>
                <a:lnTo>
                  <a:pt x="40070" y="79980"/>
                </a:lnTo>
                <a:lnTo>
                  <a:pt x="40070" y="79880"/>
                </a:lnTo>
                <a:lnTo>
                  <a:pt x="40080" y="79840"/>
                </a:lnTo>
                <a:lnTo>
                  <a:pt x="40080" y="79820"/>
                </a:lnTo>
                <a:lnTo>
                  <a:pt x="40080" y="79790"/>
                </a:lnTo>
                <a:lnTo>
                  <a:pt x="40090" y="79790"/>
                </a:lnTo>
                <a:lnTo>
                  <a:pt x="40090" y="79740"/>
                </a:lnTo>
                <a:lnTo>
                  <a:pt x="40100" y="79730"/>
                </a:lnTo>
                <a:lnTo>
                  <a:pt x="40100" y="79720"/>
                </a:lnTo>
                <a:lnTo>
                  <a:pt x="40110" y="79720"/>
                </a:lnTo>
                <a:lnTo>
                  <a:pt x="40110" y="79710"/>
                </a:lnTo>
                <a:lnTo>
                  <a:pt x="40120" y="79700"/>
                </a:lnTo>
                <a:lnTo>
                  <a:pt x="40130" y="79700"/>
                </a:lnTo>
                <a:lnTo>
                  <a:pt x="40140" y="79700"/>
                </a:lnTo>
                <a:lnTo>
                  <a:pt x="40150" y="79700"/>
                </a:lnTo>
                <a:lnTo>
                  <a:pt x="40160" y="79710"/>
                </a:lnTo>
                <a:lnTo>
                  <a:pt x="40180" y="79720"/>
                </a:lnTo>
                <a:lnTo>
                  <a:pt x="40210" y="79730"/>
                </a:lnTo>
                <a:lnTo>
                  <a:pt x="40220" y="79750"/>
                </a:lnTo>
                <a:lnTo>
                  <a:pt x="40220" y="79760"/>
                </a:lnTo>
                <a:lnTo>
                  <a:pt x="40220" y="79780"/>
                </a:lnTo>
                <a:lnTo>
                  <a:pt x="40220" y="79790"/>
                </a:lnTo>
                <a:lnTo>
                  <a:pt x="40220" y="79800"/>
                </a:lnTo>
                <a:lnTo>
                  <a:pt x="40220" y="79810"/>
                </a:lnTo>
                <a:lnTo>
                  <a:pt x="40210" y="79810"/>
                </a:lnTo>
                <a:lnTo>
                  <a:pt x="40210" y="79820"/>
                </a:lnTo>
                <a:lnTo>
                  <a:pt x="40200" y="79820"/>
                </a:lnTo>
                <a:lnTo>
                  <a:pt x="40200" y="79830"/>
                </a:lnTo>
                <a:lnTo>
                  <a:pt x="40190" y="79830"/>
                </a:lnTo>
                <a:lnTo>
                  <a:pt x="40190" y="79840"/>
                </a:lnTo>
                <a:lnTo>
                  <a:pt x="40180" y="79840"/>
                </a:lnTo>
                <a:lnTo>
                  <a:pt x="40180" y="79850"/>
                </a:lnTo>
                <a:lnTo>
                  <a:pt x="40170" y="79850"/>
                </a:lnTo>
                <a:lnTo>
                  <a:pt x="40170" y="79860"/>
                </a:lnTo>
                <a:lnTo>
                  <a:pt x="40170" y="79870"/>
                </a:lnTo>
                <a:lnTo>
                  <a:pt x="40180" y="79870"/>
                </a:lnTo>
                <a:lnTo>
                  <a:pt x="40180" y="79880"/>
                </a:lnTo>
                <a:lnTo>
                  <a:pt x="40190" y="79880"/>
                </a:lnTo>
                <a:lnTo>
                  <a:pt x="40180" y="79880"/>
                </a:lnTo>
                <a:lnTo>
                  <a:pt x="40190" y="79870"/>
                </a:lnTo>
                <a:lnTo>
                  <a:pt x="40230" y="79910"/>
                </a:lnTo>
                <a:lnTo>
                  <a:pt x="40240" y="79920"/>
                </a:lnTo>
                <a:lnTo>
                  <a:pt x="40250" y="79930"/>
                </a:lnTo>
                <a:lnTo>
                  <a:pt x="40240" y="79940"/>
                </a:lnTo>
                <a:lnTo>
                  <a:pt x="40230" y="79940"/>
                </a:lnTo>
                <a:lnTo>
                  <a:pt x="40220" y="79940"/>
                </a:lnTo>
                <a:lnTo>
                  <a:pt x="40220" y="79950"/>
                </a:lnTo>
                <a:lnTo>
                  <a:pt x="40210" y="79950"/>
                </a:lnTo>
                <a:lnTo>
                  <a:pt x="40210" y="79960"/>
                </a:lnTo>
                <a:lnTo>
                  <a:pt x="40210" y="79970"/>
                </a:lnTo>
                <a:lnTo>
                  <a:pt x="40220" y="79970"/>
                </a:lnTo>
                <a:lnTo>
                  <a:pt x="40220" y="79980"/>
                </a:lnTo>
                <a:lnTo>
                  <a:pt x="40230" y="79980"/>
                </a:lnTo>
                <a:lnTo>
                  <a:pt x="40230" y="79990"/>
                </a:lnTo>
                <a:lnTo>
                  <a:pt x="40240" y="79990"/>
                </a:lnTo>
                <a:lnTo>
                  <a:pt x="40240" y="80000"/>
                </a:lnTo>
                <a:lnTo>
                  <a:pt x="40250" y="80000"/>
                </a:lnTo>
                <a:lnTo>
                  <a:pt x="40250" y="80010"/>
                </a:lnTo>
                <a:lnTo>
                  <a:pt x="40260" y="80010"/>
                </a:lnTo>
                <a:lnTo>
                  <a:pt x="40260" y="80020"/>
                </a:lnTo>
                <a:lnTo>
                  <a:pt x="40270" y="80020"/>
                </a:lnTo>
                <a:lnTo>
                  <a:pt x="40270" y="80030"/>
                </a:lnTo>
                <a:lnTo>
                  <a:pt x="40280" y="80030"/>
                </a:lnTo>
                <a:lnTo>
                  <a:pt x="40280" y="80040"/>
                </a:lnTo>
                <a:lnTo>
                  <a:pt x="40290" y="80040"/>
                </a:lnTo>
                <a:lnTo>
                  <a:pt x="40290" y="80050"/>
                </a:lnTo>
                <a:lnTo>
                  <a:pt x="40300" y="80050"/>
                </a:lnTo>
                <a:lnTo>
                  <a:pt x="40310" y="80050"/>
                </a:lnTo>
                <a:lnTo>
                  <a:pt x="40310" y="80040"/>
                </a:lnTo>
                <a:lnTo>
                  <a:pt x="40320" y="80040"/>
                </a:lnTo>
                <a:lnTo>
                  <a:pt x="40330" y="80040"/>
                </a:lnTo>
                <a:lnTo>
                  <a:pt x="40320" y="80030"/>
                </a:lnTo>
                <a:lnTo>
                  <a:pt x="40360" y="80000"/>
                </a:lnTo>
                <a:lnTo>
                  <a:pt x="40370" y="80010"/>
                </a:lnTo>
                <a:lnTo>
                  <a:pt x="40370" y="80000"/>
                </a:lnTo>
                <a:lnTo>
                  <a:pt x="40380" y="80000"/>
                </a:lnTo>
                <a:lnTo>
                  <a:pt x="40390" y="80000"/>
                </a:lnTo>
                <a:lnTo>
                  <a:pt x="40400" y="80000"/>
                </a:lnTo>
                <a:lnTo>
                  <a:pt x="40410" y="80000"/>
                </a:lnTo>
                <a:lnTo>
                  <a:pt x="40410" y="80010"/>
                </a:lnTo>
                <a:lnTo>
                  <a:pt x="40420" y="80010"/>
                </a:lnTo>
                <a:lnTo>
                  <a:pt x="40430" y="80010"/>
                </a:lnTo>
                <a:lnTo>
                  <a:pt x="40430" y="80020"/>
                </a:lnTo>
                <a:lnTo>
                  <a:pt x="40440" y="80020"/>
                </a:lnTo>
                <a:lnTo>
                  <a:pt x="40450" y="80000"/>
                </a:lnTo>
                <a:lnTo>
                  <a:pt x="40450" y="80010"/>
                </a:lnTo>
                <a:lnTo>
                  <a:pt x="40450" y="80020"/>
                </a:lnTo>
                <a:lnTo>
                  <a:pt x="40450" y="80030"/>
                </a:lnTo>
                <a:lnTo>
                  <a:pt x="40460" y="80030"/>
                </a:lnTo>
                <a:lnTo>
                  <a:pt x="40460" y="80040"/>
                </a:lnTo>
                <a:lnTo>
                  <a:pt x="40460" y="80050"/>
                </a:lnTo>
                <a:lnTo>
                  <a:pt x="40470" y="80050"/>
                </a:lnTo>
                <a:lnTo>
                  <a:pt x="40470" y="80060"/>
                </a:lnTo>
                <a:lnTo>
                  <a:pt x="40460" y="80090"/>
                </a:lnTo>
                <a:lnTo>
                  <a:pt x="40450" y="80100"/>
                </a:lnTo>
                <a:lnTo>
                  <a:pt x="40450" y="80120"/>
                </a:lnTo>
                <a:lnTo>
                  <a:pt x="40440" y="80110"/>
                </a:lnTo>
                <a:lnTo>
                  <a:pt x="40440" y="80120"/>
                </a:lnTo>
                <a:lnTo>
                  <a:pt x="40430" y="80120"/>
                </a:lnTo>
                <a:lnTo>
                  <a:pt x="40430" y="80130"/>
                </a:lnTo>
                <a:lnTo>
                  <a:pt x="40430" y="80140"/>
                </a:lnTo>
                <a:lnTo>
                  <a:pt x="40420" y="80180"/>
                </a:lnTo>
                <a:lnTo>
                  <a:pt x="40410" y="80200"/>
                </a:lnTo>
                <a:lnTo>
                  <a:pt x="40410" y="80210"/>
                </a:lnTo>
                <a:lnTo>
                  <a:pt x="40400" y="80210"/>
                </a:lnTo>
                <a:lnTo>
                  <a:pt x="40360" y="80230"/>
                </a:lnTo>
                <a:lnTo>
                  <a:pt x="40360" y="80220"/>
                </a:lnTo>
                <a:lnTo>
                  <a:pt x="40350" y="80220"/>
                </a:lnTo>
                <a:lnTo>
                  <a:pt x="40340" y="80220"/>
                </a:lnTo>
                <a:lnTo>
                  <a:pt x="40340" y="80210"/>
                </a:lnTo>
                <a:lnTo>
                  <a:pt x="40330" y="80210"/>
                </a:lnTo>
                <a:lnTo>
                  <a:pt x="40320" y="80210"/>
                </a:lnTo>
                <a:lnTo>
                  <a:pt x="40310" y="80210"/>
                </a:lnTo>
                <a:lnTo>
                  <a:pt x="40310" y="80220"/>
                </a:lnTo>
                <a:lnTo>
                  <a:pt x="40260" y="80210"/>
                </a:lnTo>
                <a:lnTo>
                  <a:pt x="40230" y="80190"/>
                </a:lnTo>
                <a:lnTo>
                  <a:pt x="40220" y="80190"/>
                </a:lnTo>
                <a:lnTo>
                  <a:pt x="40210" y="80180"/>
                </a:lnTo>
                <a:lnTo>
                  <a:pt x="40190" y="80180"/>
                </a:lnTo>
                <a:lnTo>
                  <a:pt x="40170" y="80180"/>
                </a:lnTo>
                <a:lnTo>
                  <a:pt x="40150" y="80170"/>
                </a:lnTo>
                <a:lnTo>
                  <a:pt x="40120" y="80180"/>
                </a:lnTo>
                <a:lnTo>
                  <a:pt x="40110" y="80180"/>
                </a:lnTo>
                <a:lnTo>
                  <a:pt x="40100" y="80180"/>
                </a:lnTo>
                <a:lnTo>
                  <a:pt x="40090" y="80180"/>
                </a:lnTo>
                <a:lnTo>
                  <a:pt x="40090" y="80190"/>
                </a:lnTo>
                <a:lnTo>
                  <a:pt x="40080" y="80190"/>
                </a:lnTo>
                <a:lnTo>
                  <a:pt x="40070" y="80190"/>
                </a:lnTo>
                <a:lnTo>
                  <a:pt x="40050" y="80200"/>
                </a:lnTo>
                <a:lnTo>
                  <a:pt x="40040" y="80200"/>
                </a:lnTo>
                <a:lnTo>
                  <a:pt x="40030" y="80200"/>
                </a:lnTo>
                <a:lnTo>
                  <a:pt x="40020" y="80200"/>
                </a:lnTo>
                <a:lnTo>
                  <a:pt x="40010" y="80200"/>
                </a:lnTo>
                <a:lnTo>
                  <a:pt x="40000" y="80200"/>
                </a:lnTo>
                <a:lnTo>
                  <a:pt x="39990" y="80200"/>
                </a:lnTo>
                <a:lnTo>
                  <a:pt x="39990" y="80210"/>
                </a:lnTo>
                <a:lnTo>
                  <a:pt x="39980" y="80210"/>
                </a:lnTo>
                <a:lnTo>
                  <a:pt x="39970" y="80210"/>
                </a:lnTo>
                <a:lnTo>
                  <a:pt x="39970" y="80220"/>
                </a:lnTo>
                <a:lnTo>
                  <a:pt x="39960" y="80220"/>
                </a:lnTo>
                <a:lnTo>
                  <a:pt x="39960" y="80230"/>
                </a:lnTo>
                <a:lnTo>
                  <a:pt x="39950" y="80230"/>
                </a:lnTo>
                <a:lnTo>
                  <a:pt x="39950" y="80240"/>
                </a:lnTo>
                <a:lnTo>
                  <a:pt x="39940" y="80250"/>
                </a:lnTo>
                <a:lnTo>
                  <a:pt x="39940" y="80260"/>
                </a:lnTo>
                <a:lnTo>
                  <a:pt x="39940" y="80270"/>
                </a:lnTo>
                <a:lnTo>
                  <a:pt x="39930" y="80280"/>
                </a:lnTo>
                <a:lnTo>
                  <a:pt x="39930" y="80290"/>
                </a:lnTo>
                <a:lnTo>
                  <a:pt x="39940" y="80290"/>
                </a:lnTo>
                <a:lnTo>
                  <a:pt x="39950" y="80280"/>
                </a:lnTo>
                <a:lnTo>
                  <a:pt x="39950" y="80290"/>
                </a:lnTo>
                <a:lnTo>
                  <a:pt x="39950" y="80280"/>
                </a:lnTo>
                <a:lnTo>
                  <a:pt x="39960" y="80280"/>
                </a:lnTo>
                <a:lnTo>
                  <a:pt x="39960" y="80290"/>
                </a:lnTo>
                <a:lnTo>
                  <a:pt x="39970" y="80280"/>
                </a:lnTo>
                <a:lnTo>
                  <a:pt x="39980" y="80280"/>
                </a:lnTo>
                <a:lnTo>
                  <a:pt x="39970" y="80280"/>
                </a:lnTo>
                <a:lnTo>
                  <a:pt x="39970" y="80290"/>
                </a:lnTo>
                <a:lnTo>
                  <a:pt x="39980" y="80290"/>
                </a:lnTo>
                <a:lnTo>
                  <a:pt x="39980" y="80300"/>
                </a:lnTo>
                <a:lnTo>
                  <a:pt x="39960" y="80320"/>
                </a:lnTo>
                <a:lnTo>
                  <a:pt x="39950" y="80320"/>
                </a:lnTo>
                <a:lnTo>
                  <a:pt x="39950" y="80330"/>
                </a:lnTo>
                <a:lnTo>
                  <a:pt x="39950" y="80340"/>
                </a:lnTo>
                <a:lnTo>
                  <a:pt x="39950" y="80350"/>
                </a:lnTo>
                <a:lnTo>
                  <a:pt x="39960" y="80350"/>
                </a:lnTo>
                <a:lnTo>
                  <a:pt x="39960" y="80360"/>
                </a:lnTo>
                <a:lnTo>
                  <a:pt x="39970" y="80360"/>
                </a:lnTo>
                <a:lnTo>
                  <a:pt x="39970" y="80370"/>
                </a:lnTo>
                <a:lnTo>
                  <a:pt x="39980" y="80370"/>
                </a:lnTo>
                <a:lnTo>
                  <a:pt x="39980" y="80380"/>
                </a:lnTo>
                <a:lnTo>
                  <a:pt x="39990" y="80380"/>
                </a:lnTo>
                <a:lnTo>
                  <a:pt x="39990" y="80400"/>
                </a:lnTo>
                <a:lnTo>
                  <a:pt x="39990" y="80390"/>
                </a:lnTo>
                <a:lnTo>
                  <a:pt x="40000" y="80390"/>
                </a:lnTo>
                <a:lnTo>
                  <a:pt x="40000" y="80400"/>
                </a:lnTo>
                <a:lnTo>
                  <a:pt x="40010" y="80400"/>
                </a:lnTo>
                <a:lnTo>
                  <a:pt x="40010" y="80410"/>
                </a:lnTo>
                <a:lnTo>
                  <a:pt x="40020" y="80410"/>
                </a:lnTo>
                <a:lnTo>
                  <a:pt x="40030" y="80420"/>
                </a:lnTo>
                <a:lnTo>
                  <a:pt x="40040" y="80420"/>
                </a:lnTo>
                <a:lnTo>
                  <a:pt x="40040" y="80430"/>
                </a:lnTo>
                <a:lnTo>
                  <a:pt x="40050" y="80430"/>
                </a:lnTo>
                <a:lnTo>
                  <a:pt x="40060" y="80430"/>
                </a:lnTo>
                <a:lnTo>
                  <a:pt x="40070" y="80430"/>
                </a:lnTo>
                <a:lnTo>
                  <a:pt x="40080" y="80430"/>
                </a:lnTo>
                <a:lnTo>
                  <a:pt x="40090" y="80430"/>
                </a:lnTo>
                <a:lnTo>
                  <a:pt x="40100" y="80430"/>
                </a:lnTo>
                <a:lnTo>
                  <a:pt x="40110" y="8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aie Laz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930" y="89430"/>
                </a:moveTo>
                <a:lnTo>
                  <a:pt x="42940" y="89430"/>
                </a:lnTo>
                <a:lnTo>
                  <a:pt x="42960" y="89430"/>
                </a:lnTo>
                <a:lnTo>
                  <a:pt x="42990" y="89440"/>
                </a:lnTo>
                <a:lnTo>
                  <a:pt x="43030" y="89440"/>
                </a:lnTo>
                <a:lnTo>
                  <a:pt x="43060" y="89440"/>
                </a:lnTo>
                <a:lnTo>
                  <a:pt x="43090" y="89450"/>
                </a:lnTo>
                <a:lnTo>
                  <a:pt x="43120" y="89450"/>
                </a:lnTo>
                <a:lnTo>
                  <a:pt x="43150" y="89460"/>
                </a:lnTo>
                <a:lnTo>
                  <a:pt x="43180" y="89460"/>
                </a:lnTo>
                <a:lnTo>
                  <a:pt x="43200" y="89460"/>
                </a:lnTo>
                <a:lnTo>
                  <a:pt x="43220" y="89460"/>
                </a:lnTo>
                <a:lnTo>
                  <a:pt x="43240" y="89480"/>
                </a:lnTo>
                <a:lnTo>
                  <a:pt x="43260" y="89500"/>
                </a:lnTo>
                <a:lnTo>
                  <a:pt x="43280" y="89520"/>
                </a:lnTo>
                <a:lnTo>
                  <a:pt x="43290" y="89530"/>
                </a:lnTo>
                <a:lnTo>
                  <a:pt x="43300" y="89520"/>
                </a:lnTo>
                <a:lnTo>
                  <a:pt x="43320" y="89510"/>
                </a:lnTo>
                <a:lnTo>
                  <a:pt x="43320" y="89530"/>
                </a:lnTo>
                <a:lnTo>
                  <a:pt x="43330" y="89550"/>
                </a:lnTo>
                <a:lnTo>
                  <a:pt x="43340" y="89560"/>
                </a:lnTo>
                <a:lnTo>
                  <a:pt x="43350" y="89540"/>
                </a:lnTo>
                <a:lnTo>
                  <a:pt x="43360" y="89530"/>
                </a:lnTo>
                <a:lnTo>
                  <a:pt x="43380" y="89530"/>
                </a:lnTo>
                <a:lnTo>
                  <a:pt x="43390" y="89550"/>
                </a:lnTo>
                <a:lnTo>
                  <a:pt x="43410" y="89570"/>
                </a:lnTo>
                <a:lnTo>
                  <a:pt x="43440" y="89590"/>
                </a:lnTo>
                <a:lnTo>
                  <a:pt x="43470" y="89600"/>
                </a:lnTo>
                <a:lnTo>
                  <a:pt x="43500" y="89620"/>
                </a:lnTo>
                <a:lnTo>
                  <a:pt x="43530" y="89640"/>
                </a:lnTo>
                <a:lnTo>
                  <a:pt x="43550" y="89650"/>
                </a:lnTo>
                <a:lnTo>
                  <a:pt x="43570" y="89660"/>
                </a:lnTo>
                <a:lnTo>
                  <a:pt x="43590" y="89670"/>
                </a:lnTo>
                <a:lnTo>
                  <a:pt x="43620" y="89690"/>
                </a:lnTo>
                <a:lnTo>
                  <a:pt x="43630" y="89690"/>
                </a:lnTo>
                <a:lnTo>
                  <a:pt x="43620" y="89710"/>
                </a:lnTo>
                <a:lnTo>
                  <a:pt x="43610" y="89710"/>
                </a:lnTo>
                <a:lnTo>
                  <a:pt x="43600" y="89720"/>
                </a:lnTo>
                <a:lnTo>
                  <a:pt x="43600" y="89730"/>
                </a:lnTo>
                <a:lnTo>
                  <a:pt x="43610" y="89730"/>
                </a:lnTo>
                <a:lnTo>
                  <a:pt x="43650" y="89730"/>
                </a:lnTo>
                <a:lnTo>
                  <a:pt x="43670" y="89720"/>
                </a:lnTo>
                <a:lnTo>
                  <a:pt x="43680" y="89710"/>
                </a:lnTo>
                <a:lnTo>
                  <a:pt x="43690" y="89700"/>
                </a:lnTo>
                <a:lnTo>
                  <a:pt x="43680" y="89690"/>
                </a:lnTo>
                <a:lnTo>
                  <a:pt x="43670" y="89680"/>
                </a:lnTo>
                <a:lnTo>
                  <a:pt x="43670" y="89670"/>
                </a:lnTo>
                <a:lnTo>
                  <a:pt x="43690" y="89670"/>
                </a:lnTo>
                <a:lnTo>
                  <a:pt x="43710" y="89670"/>
                </a:lnTo>
                <a:lnTo>
                  <a:pt x="43750" y="89670"/>
                </a:lnTo>
                <a:lnTo>
                  <a:pt x="43770" y="89680"/>
                </a:lnTo>
                <a:lnTo>
                  <a:pt x="43790" y="89700"/>
                </a:lnTo>
                <a:lnTo>
                  <a:pt x="43800" y="89690"/>
                </a:lnTo>
                <a:lnTo>
                  <a:pt x="43810" y="89670"/>
                </a:lnTo>
                <a:lnTo>
                  <a:pt x="43830" y="89660"/>
                </a:lnTo>
                <a:lnTo>
                  <a:pt x="43830" y="89680"/>
                </a:lnTo>
                <a:lnTo>
                  <a:pt x="43820" y="89710"/>
                </a:lnTo>
                <a:lnTo>
                  <a:pt x="43820" y="89730"/>
                </a:lnTo>
                <a:lnTo>
                  <a:pt x="43820" y="89750"/>
                </a:lnTo>
                <a:lnTo>
                  <a:pt x="43810" y="89780"/>
                </a:lnTo>
                <a:lnTo>
                  <a:pt x="43810" y="89810"/>
                </a:lnTo>
                <a:lnTo>
                  <a:pt x="43800" y="89850"/>
                </a:lnTo>
                <a:lnTo>
                  <a:pt x="43790" y="89900"/>
                </a:lnTo>
                <a:lnTo>
                  <a:pt x="43790" y="89950"/>
                </a:lnTo>
                <a:lnTo>
                  <a:pt x="43800" y="89990"/>
                </a:lnTo>
                <a:lnTo>
                  <a:pt x="43800" y="90010"/>
                </a:lnTo>
                <a:lnTo>
                  <a:pt x="43810" y="90040"/>
                </a:lnTo>
                <a:lnTo>
                  <a:pt x="43830" y="90070"/>
                </a:lnTo>
                <a:lnTo>
                  <a:pt x="43830" y="90090"/>
                </a:lnTo>
                <a:lnTo>
                  <a:pt x="43830" y="90120"/>
                </a:lnTo>
                <a:lnTo>
                  <a:pt x="43850" y="90140"/>
                </a:lnTo>
                <a:lnTo>
                  <a:pt x="43860" y="90170"/>
                </a:lnTo>
                <a:lnTo>
                  <a:pt x="43870" y="90200"/>
                </a:lnTo>
                <a:lnTo>
                  <a:pt x="43870" y="90210"/>
                </a:lnTo>
                <a:lnTo>
                  <a:pt x="43870" y="90260"/>
                </a:lnTo>
                <a:lnTo>
                  <a:pt x="43890" y="90290"/>
                </a:lnTo>
                <a:lnTo>
                  <a:pt x="43930" y="90320"/>
                </a:lnTo>
                <a:lnTo>
                  <a:pt x="43970" y="90360"/>
                </a:lnTo>
                <a:lnTo>
                  <a:pt x="44010" y="90390"/>
                </a:lnTo>
                <a:lnTo>
                  <a:pt x="44030" y="90420"/>
                </a:lnTo>
                <a:lnTo>
                  <a:pt x="44060" y="90480"/>
                </a:lnTo>
                <a:lnTo>
                  <a:pt x="44100" y="90540"/>
                </a:lnTo>
                <a:lnTo>
                  <a:pt x="44120" y="90590"/>
                </a:lnTo>
                <a:lnTo>
                  <a:pt x="44140" y="90610"/>
                </a:lnTo>
                <a:lnTo>
                  <a:pt x="44170" y="90670"/>
                </a:lnTo>
                <a:lnTo>
                  <a:pt x="44170" y="90710"/>
                </a:lnTo>
                <a:lnTo>
                  <a:pt x="44220" y="90820"/>
                </a:lnTo>
                <a:lnTo>
                  <a:pt x="44250" y="90870"/>
                </a:lnTo>
                <a:lnTo>
                  <a:pt x="44260" y="90910"/>
                </a:lnTo>
                <a:lnTo>
                  <a:pt x="44280" y="90950"/>
                </a:lnTo>
                <a:lnTo>
                  <a:pt x="44300" y="90980"/>
                </a:lnTo>
                <a:lnTo>
                  <a:pt x="44270" y="90990"/>
                </a:lnTo>
                <a:lnTo>
                  <a:pt x="44280" y="91010"/>
                </a:lnTo>
                <a:lnTo>
                  <a:pt x="44290" y="91030"/>
                </a:lnTo>
                <a:lnTo>
                  <a:pt x="44290" y="91050"/>
                </a:lnTo>
                <a:lnTo>
                  <a:pt x="44280" y="91040"/>
                </a:lnTo>
                <a:lnTo>
                  <a:pt x="44270" y="91030"/>
                </a:lnTo>
                <a:lnTo>
                  <a:pt x="44250" y="91020"/>
                </a:lnTo>
                <a:lnTo>
                  <a:pt x="44230" y="91020"/>
                </a:lnTo>
                <a:lnTo>
                  <a:pt x="44210" y="91020"/>
                </a:lnTo>
                <a:lnTo>
                  <a:pt x="44200" y="91020"/>
                </a:lnTo>
                <a:lnTo>
                  <a:pt x="44180" y="91020"/>
                </a:lnTo>
                <a:lnTo>
                  <a:pt x="44170" y="91020"/>
                </a:lnTo>
                <a:lnTo>
                  <a:pt x="44160" y="91030"/>
                </a:lnTo>
                <a:lnTo>
                  <a:pt x="44140" y="91020"/>
                </a:lnTo>
                <a:lnTo>
                  <a:pt x="44130" y="91030"/>
                </a:lnTo>
                <a:lnTo>
                  <a:pt x="44120" y="91030"/>
                </a:lnTo>
                <a:lnTo>
                  <a:pt x="44110" y="91030"/>
                </a:lnTo>
                <a:lnTo>
                  <a:pt x="44100" y="91030"/>
                </a:lnTo>
                <a:lnTo>
                  <a:pt x="44090" y="91010"/>
                </a:lnTo>
                <a:lnTo>
                  <a:pt x="44080" y="91010"/>
                </a:lnTo>
                <a:lnTo>
                  <a:pt x="44070" y="91000"/>
                </a:lnTo>
                <a:lnTo>
                  <a:pt x="44070" y="91010"/>
                </a:lnTo>
                <a:lnTo>
                  <a:pt x="44060" y="91030"/>
                </a:lnTo>
                <a:lnTo>
                  <a:pt x="44060" y="91040"/>
                </a:lnTo>
                <a:lnTo>
                  <a:pt x="44050" y="91050"/>
                </a:lnTo>
                <a:lnTo>
                  <a:pt x="44050" y="91070"/>
                </a:lnTo>
                <a:lnTo>
                  <a:pt x="44040" y="91080"/>
                </a:lnTo>
                <a:lnTo>
                  <a:pt x="44030" y="91090"/>
                </a:lnTo>
                <a:lnTo>
                  <a:pt x="44040" y="91100"/>
                </a:lnTo>
                <a:lnTo>
                  <a:pt x="44060" y="91110"/>
                </a:lnTo>
                <a:lnTo>
                  <a:pt x="44070" y="91130"/>
                </a:lnTo>
                <a:lnTo>
                  <a:pt x="44070" y="91160"/>
                </a:lnTo>
                <a:lnTo>
                  <a:pt x="44090" y="91180"/>
                </a:lnTo>
                <a:lnTo>
                  <a:pt x="44100" y="91210"/>
                </a:lnTo>
                <a:lnTo>
                  <a:pt x="44110" y="91230"/>
                </a:lnTo>
                <a:lnTo>
                  <a:pt x="44120" y="91250"/>
                </a:lnTo>
                <a:lnTo>
                  <a:pt x="44140" y="91270"/>
                </a:lnTo>
                <a:lnTo>
                  <a:pt x="44150" y="91290"/>
                </a:lnTo>
                <a:lnTo>
                  <a:pt x="44170" y="91300"/>
                </a:lnTo>
                <a:lnTo>
                  <a:pt x="44190" y="91320"/>
                </a:lnTo>
                <a:lnTo>
                  <a:pt x="44210" y="91340"/>
                </a:lnTo>
                <a:lnTo>
                  <a:pt x="44200" y="91360"/>
                </a:lnTo>
                <a:lnTo>
                  <a:pt x="44200" y="91380"/>
                </a:lnTo>
                <a:lnTo>
                  <a:pt x="44210" y="91390"/>
                </a:lnTo>
                <a:lnTo>
                  <a:pt x="44230" y="91410"/>
                </a:lnTo>
                <a:lnTo>
                  <a:pt x="44250" y="91420"/>
                </a:lnTo>
                <a:lnTo>
                  <a:pt x="44270" y="91430"/>
                </a:lnTo>
                <a:lnTo>
                  <a:pt x="44290" y="91450"/>
                </a:lnTo>
                <a:lnTo>
                  <a:pt x="44300" y="91480"/>
                </a:lnTo>
                <a:lnTo>
                  <a:pt x="44320" y="91500"/>
                </a:lnTo>
                <a:lnTo>
                  <a:pt x="44330" y="91520"/>
                </a:lnTo>
                <a:lnTo>
                  <a:pt x="44340" y="91540"/>
                </a:lnTo>
                <a:lnTo>
                  <a:pt x="44350" y="91570"/>
                </a:lnTo>
                <a:lnTo>
                  <a:pt x="44350" y="91600"/>
                </a:lnTo>
                <a:lnTo>
                  <a:pt x="44360" y="91610"/>
                </a:lnTo>
                <a:lnTo>
                  <a:pt x="44370" y="91640"/>
                </a:lnTo>
                <a:lnTo>
                  <a:pt x="44390" y="91650"/>
                </a:lnTo>
                <a:lnTo>
                  <a:pt x="44390" y="91660"/>
                </a:lnTo>
                <a:lnTo>
                  <a:pt x="44400" y="91670"/>
                </a:lnTo>
                <a:lnTo>
                  <a:pt x="44390" y="91690"/>
                </a:lnTo>
                <a:lnTo>
                  <a:pt x="44390" y="91700"/>
                </a:lnTo>
                <a:lnTo>
                  <a:pt x="44390" y="91710"/>
                </a:lnTo>
                <a:lnTo>
                  <a:pt x="44400" y="91740"/>
                </a:lnTo>
                <a:lnTo>
                  <a:pt x="44410" y="91750"/>
                </a:lnTo>
                <a:lnTo>
                  <a:pt x="44390" y="91780"/>
                </a:lnTo>
                <a:lnTo>
                  <a:pt x="44390" y="91790"/>
                </a:lnTo>
                <a:lnTo>
                  <a:pt x="44370" y="91800"/>
                </a:lnTo>
                <a:lnTo>
                  <a:pt x="44380" y="91810"/>
                </a:lnTo>
                <a:lnTo>
                  <a:pt x="44380" y="91820"/>
                </a:lnTo>
                <a:lnTo>
                  <a:pt x="44360" y="91840"/>
                </a:lnTo>
                <a:lnTo>
                  <a:pt x="44340" y="91850"/>
                </a:lnTo>
                <a:lnTo>
                  <a:pt x="44330" y="91860"/>
                </a:lnTo>
                <a:lnTo>
                  <a:pt x="44330" y="91880"/>
                </a:lnTo>
                <a:lnTo>
                  <a:pt x="44330" y="91900"/>
                </a:lnTo>
                <a:lnTo>
                  <a:pt x="44340" y="91900"/>
                </a:lnTo>
                <a:lnTo>
                  <a:pt x="44370" y="91910"/>
                </a:lnTo>
                <a:lnTo>
                  <a:pt x="44400" y="91980"/>
                </a:lnTo>
                <a:lnTo>
                  <a:pt x="44410" y="92000"/>
                </a:lnTo>
                <a:lnTo>
                  <a:pt x="44420" y="92020"/>
                </a:lnTo>
                <a:lnTo>
                  <a:pt x="44430" y="92050"/>
                </a:lnTo>
                <a:lnTo>
                  <a:pt x="44450" y="92080"/>
                </a:lnTo>
                <a:lnTo>
                  <a:pt x="44460" y="92120"/>
                </a:lnTo>
                <a:lnTo>
                  <a:pt x="44420" y="92120"/>
                </a:lnTo>
                <a:lnTo>
                  <a:pt x="44400" y="92130"/>
                </a:lnTo>
                <a:lnTo>
                  <a:pt x="44390" y="92150"/>
                </a:lnTo>
                <a:lnTo>
                  <a:pt x="44390" y="92160"/>
                </a:lnTo>
                <a:lnTo>
                  <a:pt x="44400" y="92180"/>
                </a:lnTo>
                <a:lnTo>
                  <a:pt x="44420" y="92200"/>
                </a:lnTo>
                <a:lnTo>
                  <a:pt x="44460" y="92220"/>
                </a:lnTo>
                <a:lnTo>
                  <a:pt x="44490" y="92240"/>
                </a:lnTo>
                <a:lnTo>
                  <a:pt x="44530" y="92270"/>
                </a:lnTo>
                <a:lnTo>
                  <a:pt x="44650" y="92340"/>
                </a:lnTo>
                <a:lnTo>
                  <a:pt x="44130" y="92200"/>
                </a:lnTo>
                <a:lnTo>
                  <a:pt x="44020" y="92180"/>
                </a:lnTo>
                <a:lnTo>
                  <a:pt x="43860" y="92140"/>
                </a:lnTo>
                <a:lnTo>
                  <a:pt x="43610" y="92070"/>
                </a:lnTo>
                <a:lnTo>
                  <a:pt x="43390" y="92060"/>
                </a:lnTo>
                <a:lnTo>
                  <a:pt x="43150" y="92040"/>
                </a:lnTo>
                <a:lnTo>
                  <a:pt x="42940" y="92040"/>
                </a:lnTo>
                <a:lnTo>
                  <a:pt x="42890" y="92030"/>
                </a:lnTo>
                <a:lnTo>
                  <a:pt x="42840" y="92030"/>
                </a:lnTo>
                <a:lnTo>
                  <a:pt x="42760" y="92040"/>
                </a:lnTo>
                <a:lnTo>
                  <a:pt x="42200" y="92110"/>
                </a:lnTo>
                <a:lnTo>
                  <a:pt x="42200" y="92100"/>
                </a:lnTo>
                <a:lnTo>
                  <a:pt x="42200" y="92090"/>
                </a:lnTo>
                <a:lnTo>
                  <a:pt x="42210" y="92090"/>
                </a:lnTo>
                <a:lnTo>
                  <a:pt x="42210" y="92080"/>
                </a:lnTo>
                <a:lnTo>
                  <a:pt x="42220" y="92080"/>
                </a:lnTo>
                <a:lnTo>
                  <a:pt x="42220" y="92070"/>
                </a:lnTo>
                <a:lnTo>
                  <a:pt x="42220" y="92080"/>
                </a:lnTo>
                <a:lnTo>
                  <a:pt x="42220" y="92070"/>
                </a:lnTo>
                <a:lnTo>
                  <a:pt x="42230" y="92070"/>
                </a:lnTo>
                <a:lnTo>
                  <a:pt x="42240" y="92070"/>
                </a:lnTo>
                <a:lnTo>
                  <a:pt x="42240" y="92060"/>
                </a:lnTo>
                <a:lnTo>
                  <a:pt x="42250" y="92060"/>
                </a:lnTo>
                <a:lnTo>
                  <a:pt x="42260" y="92060"/>
                </a:lnTo>
                <a:lnTo>
                  <a:pt x="42270" y="92060"/>
                </a:lnTo>
                <a:lnTo>
                  <a:pt x="42280" y="92060"/>
                </a:lnTo>
                <a:lnTo>
                  <a:pt x="42280" y="92050"/>
                </a:lnTo>
                <a:lnTo>
                  <a:pt x="42290" y="92050"/>
                </a:lnTo>
                <a:lnTo>
                  <a:pt x="42290" y="92040"/>
                </a:lnTo>
                <a:lnTo>
                  <a:pt x="42290" y="92050"/>
                </a:lnTo>
                <a:lnTo>
                  <a:pt x="42300" y="92050"/>
                </a:lnTo>
                <a:lnTo>
                  <a:pt x="42310" y="92050"/>
                </a:lnTo>
                <a:lnTo>
                  <a:pt x="42310" y="92040"/>
                </a:lnTo>
                <a:lnTo>
                  <a:pt x="42320" y="92040"/>
                </a:lnTo>
                <a:lnTo>
                  <a:pt x="42330" y="92040"/>
                </a:lnTo>
                <a:lnTo>
                  <a:pt x="42330" y="92030"/>
                </a:lnTo>
                <a:lnTo>
                  <a:pt x="42340" y="92030"/>
                </a:lnTo>
                <a:lnTo>
                  <a:pt x="42340" y="92020"/>
                </a:lnTo>
                <a:lnTo>
                  <a:pt x="42350" y="92020"/>
                </a:lnTo>
                <a:lnTo>
                  <a:pt x="42350" y="92010"/>
                </a:lnTo>
                <a:lnTo>
                  <a:pt x="42350" y="92000"/>
                </a:lnTo>
                <a:lnTo>
                  <a:pt x="42350" y="91990"/>
                </a:lnTo>
                <a:lnTo>
                  <a:pt x="42360" y="91990"/>
                </a:lnTo>
                <a:lnTo>
                  <a:pt x="42360" y="91980"/>
                </a:lnTo>
                <a:lnTo>
                  <a:pt x="42360" y="91970"/>
                </a:lnTo>
                <a:lnTo>
                  <a:pt x="42360" y="91980"/>
                </a:lnTo>
                <a:lnTo>
                  <a:pt x="42370" y="91980"/>
                </a:lnTo>
                <a:lnTo>
                  <a:pt x="42380" y="91980"/>
                </a:lnTo>
                <a:lnTo>
                  <a:pt x="42390" y="91980"/>
                </a:lnTo>
                <a:lnTo>
                  <a:pt x="42400" y="91980"/>
                </a:lnTo>
                <a:lnTo>
                  <a:pt x="42410" y="91980"/>
                </a:lnTo>
                <a:lnTo>
                  <a:pt x="42420" y="91980"/>
                </a:lnTo>
                <a:lnTo>
                  <a:pt x="42430" y="91980"/>
                </a:lnTo>
                <a:lnTo>
                  <a:pt x="42440" y="91980"/>
                </a:lnTo>
                <a:lnTo>
                  <a:pt x="42440" y="91990"/>
                </a:lnTo>
                <a:lnTo>
                  <a:pt x="42450" y="91990"/>
                </a:lnTo>
                <a:lnTo>
                  <a:pt x="42460" y="91990"/>
                </a:lnTo>
                <a:lnTo>
                  <a:pt x="42470" y="91990"/>
                </a:lnTo>
                <a:lnTo>
                  <a:pt x="42470" y="91980"/>
                </a:lnTo>
                <a:lnTo>
                  <a:pt x="42480" y="91980"/>
                </a:lnTo>
                <a:lnTo>
                  <a:pt x="42480" y="91970"/>
                </a:lnTo>
                <a:lnTo>
                  <a:pt x="42480" y="91960"/>
                </a:lnTo>
                <a:lnTo>
                  <a:pt x="42490" y="91960"/>
                </a:lnTo>
                <a:lnTo>
                  <a:pt x="42490" y="91950"/>
                </a:lnTo>
                <a:lnTo>
                  <a:pt x="42490" y="91940"/>
                </a:lnTo>
                <a:lnTo>
                  <a:pt x="42490" y="91930"/>
                </a:lnTo>
                <a:lnTo>
                  <a:pt x="42490" y="91920"/>
                </a:lnTo>
                <a:lnTo>
                  <a:pt x="42490" y="91910"/>
                </a:lnTo>
                <a:lnTo>
                  <a:pt x="42490" y="91900"/>
                </a:lnTo>
                <a:lnTo>
                  <a:pt x="42490" y="91890"/>
                </a:lnTo>
                <a:lnTo>
                  <a:pt x="42490" y="91880"/>
                </a:lnTo>
                <a:lnTo>
                  <a:pt x="42490" y="91870"/>
                </a:lnTo>
                <a:lnTo>
                  <a:pt x="42490" y="91860"/>
                </a:lnTo>
                <a:lnTo>
                  <a:pt x="42490" y="91850"/>
                </a:lnTo>
                <a:lnTo>
                  <a:pt x="42490" y="91840"/>
                </a:lnTo>
                <a:lnTo>
                  <a:pt x="42490" y="91830"/>
                </a:lnTo>
                <a:lnTo>
                  <a:pt x="42490" y="91820"/>
                </a:lnTo>
                <a:lnTo>
                  <a:pt x="42490" y="91810"/>
                </a:lnTo>
                <a:lnTo>
                  <a:pt x="42490" y="91800"/>
                </a:lnTo>
                <a:lnTo>
                  <a:pt x="42490" y="91790"/>
                </a:lnTo>
                <a:lnTo>
                  <a:pt x="42490" y="91780"/>
                </a:lnTo>
                <a:lnTo>
                  <a:pt x="42490" y="91770"/>
                </a:lnTo>
                <a:lnTo>
                  <a:pt x="42490" y="91760"/>
                </a:lnTo>
                <a:lnTo>
                  <a:pt x="42490" y="91750"/>
                </a:lnTo>
                <a:lnTo>
                  <a:pt x="42490" y="91740"/>
                </a:lnTo>
                <a:lnTo>
                  <a:pt x="42490" y="91730"/>
                </a:lnTo>
                <a:lnTo>
                  <a:pt x="42480" y="91730"/>
                </a:lnTo>
                <a:lnTo>
                  <a:pt x="42480" y="91720"/>
                </a:lnTo>
                <a:lnTo>
                  <a:pt x="42480" y="91710"/>
                </a:lnTo>
                <a:lnTo>
                  <a:pt x="42480" y="91700"/>
                </a:lnTo>
                <a:lnTo>
                  <a:pt x="42480" y="91690"/>
                </a:lnTo>
                <a:lnTo>
                  <a:pt x="42470" y="91690"/>
                </a:lnTo>
                <a:lnTo>
                  <a:pt x="42470" y="91680"/>
                </a:lnTo>
                <a:lnTo>
                  <a:pt x="42480" y="91680"/>
                </a:lnTo>
                <a:lnTo>
                  <a:pt x="42480" y="91670"/>
                </a:lnTo>
                <a:lnTo>
                  <a:pt x="42480" y="91660"/>
                </a:lnTo>
                <a:lnTo>
                  <a:pt x="42490" y="91660"/>
                </a:lnTo>
                <a:lnTo>
                  <a:pt x="42490" y="91650"/>
                </a:lnTo>
                <a:lnTo>
                  <a:pt x="42480" y="91650"/>
                </a:lnTo>
                <a:lnTo>
                  <a:pt x="42480" y="91640"/>
                </a:lnTo>
                <a:lnTo>
                  <a:pt x="42470" y="91640"/>
                </a:lnTo>
                <a:lnTo>
                  <a:pt x="42480" y="91640"/>
                </a:lnTo>
                <a:lnTo>
                  <a:pt x="42470" y="91640"/>
                </a:lnTo>
                <a:lnTo>
                  <a:pt x="42470" y="91630"/>
                </a:lnTo>
                <a:lnTo>
                  <a:pt x="42460" y="91630"/>
                </a:lnTo>
                <a:lnTo>
                  <a:pt x="42460" y="91620"/>
                </a:lnTo>
                <a:lnTo>
                  <a:pt x="42460" y="91610"/>
                </a:lnTo>
                <a:lnTo>
                  <a:pt x="42450" y="91610"/>
                </a:lnTo>
                <a:lnTo>
                  <a:pt x="42450" y="91600"/>
                </a:lnTo>
                <a:lnTo>
                  <a:pt x="42440" y="91600"/>
                </a:lnTo>
                <a:lnTo>
                  <a:pt x="42440" y="91590"/>
                </a:lnTo>
                <a:lnTo>
                  <a:pt x="42440" y="91580"/>
                </a:lnTo>
                <a:lnTo>
                  <a:pt x="42440" y="91570"/>
                </a:lnTo>
                <a:lnTo>
                  <a:pt x="42430" y="91570"/>
                </a:lnTo>
                <a:lnTo>
                  <a:pt x="42430" y="91560"/>
                </a:lnTo>
                <a:lnTo>
                  <a:pt x="42430" y="91550"/>
                </a:lnTo>
                <a:lnTo>
                  <a:pt x="42420" y="91550"/>
                </a:lnTo>
                <a:lnTo>
                  <a:pt x="42420" y="91540"/>
                </a:lnTo>
                <a:lnTo>
                  <a:pt x="42410" y="91540"/>
                </a:lnTo>
                <a:lnTo>
                  <a:pt x="42410" y="91530"/>
                </a:lnTo>
                <a:lnTo>
                  <a:pt x="42400" y="91530"/>
                </a:lnTo>
                <a:lnTo>
                  <a:pt x="42400" y="91520"/>
                </a:lnTo>
                <a:lnTo>
                  <a:pt x="42400" y="91510"/>
                </a:lnTo>
                <a:lnTo>
                  <a:pt x="42390" y="91510"/>
                </a:lnTo>
                <a:lnTo>
                  <a:pt x="42380" y="91510"/>
                </a:lnTo>
                <a:lnTo>
                  <a:pt x="42380" y="91500"/>
                </a:lnTo>
                <a:lnTo>
                  <a:pt x="42370" y="91500"/>
                </a:lnTo>
                <a:lnTo>
                  <a:pt x="42360" y="91500"/>
                </a:lnTo>
                <a:lnTo>
                  <a:pt x="42350" y="91500"/>
                </a:lnTo>
                <a:lnTo>
                  <a:pt x="42340" y="91500"/>
                </a:lnTo>
                <a:lnTo>
                  <a:pt x="42340" y="91490"/>
                </a:lnTo>
                <a:lnTo>
                  <a:pt x="42330" y="91490"/>
                </a:lnTo>
                <a:lnTo>
                  <a:pt x="42320" y="91490"/>
                </a:lnTo>
                <a:lnTo>
                  <a:pt x="42320" y="91480"/>
                </a:lnTo>
                <a:lnTo>
                  <a:pt x="42310" y="91480"/>
                </a:lnTo>
                <a:lnTo>
                  <a:pt x="42300" y="91480"/>
                </a:lnTo>
                <a:lnTo>
                  <a:pt x="42300" y="91470"/>
                </a:lnTo>
                <a:lnTo>
                  <a:pt x="42290" y="91470"/>
                </a:lnTo>
                <a:lnTo>
                  <a:pt x="42290" y="91460"/>
                </a:lnTo>
                <a:lnTo>
                  <a:pt x="42280" y="91460"/>
                </a:lnTo>
                <a:lnTo>
                  <a:pt x="42270" y="91460"/>
                </a:lnTo>
                <a:lnTo>
                  <a:pt x="42270" y="91450"/>
                </a:lnTo>
                <a:lnTo>
                  <a:pt x="42260" y="91450"/>
                </a:lnTo>
                <a:lnTo>
                  <a:pt x="42260" y="91440"/>
                </a:lnTo>
                <a:lnTo>
                  <a:pt x="42250" y="91440"/>
                </a:lnTo>
                <a:lnTo>
                  <a:pt x="42240" y="91440"/>
                </a:lnTo>
                <a:lnTo>
                  <a:pt x="42240" y="91450"/>
                </a:lnTo>
                <a:lnTo>
                  <a:pt x="42230" y="91450"/>
                </a:lnTo>
                <a:lnTo>
                  <a:pt x="42220" y="91450"/>
                </a:lnTo>
                <a:lnTo>
                  <a:pt x="42220" y="91440"/>
                </a:lnTo>
                <a:lnTo>
                  <a:pt x="42220" y="91450"/>
                </a:lnTo>
                <a:lnTo>
                  <a:pt x="42210" y="91450"/>
                </a:lnTo>
                <a:lnTo>
                  <a:pt x="42210" y="91440"/>
                </a:lnTo>
                <a:lnTo>
                  <a:pt x="42210" y="91430"/>
                </a:lnTo>
                <a:lnTo>
                  <a:pt x="42210" y="91420"/>
                </a:lnTo>
                <a:lnTo>
                  <a:pt x="42210" y="91430"/>
                </a:lnTo>
                <a:lnTo>
                  <a:pt x="42200" y="91430"/>
                </a:lnTo>
                <a:lnTo>
                  <a:pt x="42190" y="91430"/>
                </a:lnTo>
                <a:lnTo>
                  <a:pt x="42190" y="91420"/>
                </a:lnTo>
                <a:lnTo>
                  <a:pt x="42180" y="91420"/>
                </a:lnTo>
                <a:lnTo>
                  <a:pt x="42170" y="91420"/>
                </a:lnTo>
                <a:lnTo>
                  <a:pt x="42170" y="91410"/>
                </a:lnTo>
                <a:lnTo>
                  <a:pt x="42170" y="91400"/>
                </a:lnTo>
                <a:lnTo>
                  <a:pt x="42160" y="91400"/>
                </a:lnTo>
                <a:lnTo>
                  <a:pt x="42160" y="91390"/>
                </a:lnTo>
                <a:lnTo>
                  <a:pt x="42160" y="91380"/>
                </a:lnTo>
                <a:lnTo>
                  <a:pt x="42150" y="91380"/>
                </a:lnTo>
                <a:lnTo>
                  <a:pt x="42150" y="91370"/>
                </a:lnTo>
                <a:lnTo>
                  <a:pt x="42160" y="91370"/>
                </a:lnTo>
                <a:lnTo>
                  <a:pt x="42160" y="91360"/>
                </a:lnTo>
                <a:lnTo>
                  <a:pt x="42170" y="91360"/>
                </a:lnTo>
                <a:lnTo>
                  <a:pt x="42170" y="91350"/>
                </a:lnTo>
                <a:lnTo>
                  <a:pt x="42160" y="91350"/>
                </a:lnTo>
                <a:lnTo>
                  <a:pt x="42170" y="91350"/>
                </a:lnTo>
                <a:lnTo>
                  <a:pt x="42170" y="91340"/>
                </a:lnTo>
                <a:lnTo>
                  <a:pt x="42160" y="91340"/>
                </a:lnTo>
                <a:lnTo>
                  <a:pt x="42160" y="91330"/>
                </a:lnTo>
                <a:lnTo>
                  <a:pt x="42150" y="91330"/>
                </a:lnTo>
                <a:lnTo>
                  <a:pt x="42150" y="91320"/>
                </a:lnTo>
                <a:lnTo>
                  <a:pt x="42140" y="91320"/>
                </a:lnTo>
                <a:lnTo>
                  <a:pt x="42140" y="91310"/>
                </a:lnTo>
                <a:lnTo>
                  <a:pt x="42130" y="91310"/>
                </a:lnTo>
                <a:lnTo>
                  <a:pt x="42130" y="91300"/>
                </a:lnTo>
                <a:lnTo>
                  <a:pt x="42120" y="91300"/>
                </a:lnTo>
                <a:lnTo>
                  <a:pt x="42120" y="91290"/>
                </a:lnTo>
                <a:lnTo>
                  <a:pt x="42110" y="91290"/>
                </a:lnTo>
                <a:lnTo>
                  <a:pt x="42100" y="91290"/>
                </a:lnTo>
                <a:lnTo>
                  <a:pt x="42100" y="91280"/>
                </a:lnTo>
                <a:lnTo>
                  <a:pt x="42090" y="91280"/>
                </a:lnTo>
                <a:lnTo>
                  <a:pt x="42090" y="91270"/>
                </a:lnTo>
                <a:lnTo>
                  <a:pt x="42080" y="91270"/>
                </a:lnTo>
                <a:lnTo>
                  <a:pt x="42070" y="91270"/>
                </a:lnTo>
                <a:lnTo>
                  <a:pt x="42070" y="91260"/>
                </a:lnTo>
                <a:lnTo>
                  <a:pt x="42060" y="91260"/>
                </a:lnTo>
                <a:lnTo>
                  <a:pt x="42050" y="91260"/>
                </a:lnTo>
                <a:lnTo>
                  <a:pt x="42040" y="91260"/>
                </a:lnTo>
                <a:lnTo>
                  <a:pt x="42040" y="91250"/>
                </a:lnTo>
                <a:lnTo>
                  <a:pt x="42030" y="91250"/>
                </a:lnTo>
                <a:lnTo>
                  <a:pt x="42020" y="91250"/>
                </a:lnTo>
                <a:lnTo>
                  <a:pt x="42010" y="91250"/>
                </a:lnTo>
                <a:lnTo>
                  <a:pt x="42000" y="91250"/>
                </a:lnTo>
                <a:lnTo>
                  <a:pt x="42000" y="91240"/>
                </a:lnTo>
                <a:lnTo>
                  <a:pt x="41990" y="91240"/>
                </a:lnTo>
                <a:lnTo>
                  <a:pt x="41980" y="91240"/>
                </a:lnTo>
                <a:lnTo>
                  <a:pt x="41970" y="91240"/>
                </a:lnTo>
                <a:lnTo>
                  <a:pt x="41970" y="91230"/>
                </a:lnTo>
                <a:lnTo>
                  <a:pt x="41960" y="91230"/>
                </a:lnTo>
                <a:lnTo>
                  <a:pt x="41950" y="91230"/>
                </a:lnTo>
                <a:lnTo>
                  <a:pt x="41940" y="91230"/>
                </a:lnTo>
                <a:lnTo>
                  <a:pt x="41930" y="91230"/>
                </a:lnTo>
                <a:lnTo>
                  <a:pt x="41930" y="91220"/>
                </a:lnTo>
                <a:lnTo>
                  <a:pt x="41920" y="91220"/>
                </a:lnTo>
                <a:lnTo>
                  <a:pt x="41910" y="91220"/>
                </a:lnTo>
                <a:lnTo>
                  <a:pt x="41900" y="91220"/>
                </a:lnTo>
                <a:lnTo>
                  <a:pt x="41890" y="91220"/>
                </a:lnTo>
                <a:lnTo>
                  <a:pt x="41880" y="91220"/>
                </a:lnTo>
                <a:lnTo>
                  <a:pt x="41880" y="91230"/>
                </a:lnTo>
                <a:lnTo>
                  <a:pt x="41870" y="91230"/>
                </a:lnTo>
                <a:lnTo>
                  <a:pt x="41860" y="91230"/>
                </a:lnTo>
                <a:lnTo>
                  <a:pt x="41860" y="91220"/>
                </a:lnTo>
                <a:lnTo>
                  <a:pt x="41860" y="91230"/>
                </a:lnTo>
                <a:lnTo>
                  <a:pt x="41850" y="91230"/>
                </a:lnTo>
                <a:lnTo>
                  <a:pt x="41840" y="91230"/>
                </a:lnTo>
                <a:lnTo>
                  <a:pt x="41830" y="91230"/>
                </a:lnTo>
                <a:lnTo>
                  <a:pt x="41820" y="91230"/>
                </a:lnTo>
                <a:lnTo>
                  <a:pt x="41810" y="91230"/>
                </a:lnTo>
                <a:lnTo>
                  <a:pt x="41810" y="91240"/>
                </a:lnTo>
                <a:lnTo>
                  <a:pt x="41800" y="91240"/>
                </a:lnTo>
                <a:lnTo>
                  <a:pt x="41790" y="91240"/>
                </a:lnTo>
                <a:lnTo>
                  <a:pt x="41790" y="91230"/>
                </a:lnTo>
                <a:lnTo>
                  <a:pt x="41780" y="91230"/>
                </a:lnTo>
                <a:lnTo>
                  <a:pt x="41780" y="91240"/>
                </a:lnTo>
                <a:lnTo>
                  <a:pt x="41770" y="91240"/>
                </a:lnTo>
                <a:lnTo>
                  <a:pt x="41760" y="91240"/>
                </a:lnTo>
                <a:lnTo>
                  <a:pt x="41750" y="91240"/>
                </a:lnTo>
                <a:lnTo>
                  <a:pt x="41740" y="91240"/>
                </a:lnTo>
                <a:lnTo>
                  <a:pt x="41730" y="91240"/>
                </a:lnTo>
                <a:lnTo>
                  <a:pt x="41730" y="91250"/>
                </a:lnTo>
                <a:lnTo>
                  <a:pt x="41720" y="91250"/>
                </a:lnTo>
                <a:lnTo>
                  <a:pt x="41720" y="91240"/>
                </a:lnTo>
                <a:lnTo>
                  <a:pt x="41720" y="91250"/>
                </a:lnTo>
                <a:lnTo>
                  <a:pt x="41710" y="91250"/>
                </a:lnTo>
                <a:lnTo>
                  <a:pt x="41700" y="91250"/>
                </a:lnTo>
                <a:lnTo>
                  <a:pt x="41700" y="91260"/>
                </a:lnTo>
                <a:lnTo>
                  <a:pt x="41690" y="91260"/>
                </a:lnTo>
                <a:lnTo>
                  <a:pt x="41680" y="91260"/>
                </a:lnTo>
                <a:lnTo>
                  <a:pt x="41670" y="91260"/>
                </a:lnTo>
                <a:lnTo>
                  <a:pt x="41660" y="91260"/>
                </a:lnTo>
                <a:lnTo>
                  <a:pt x="41660" y="91270"/>
                </a:lnTo>
                <a:lnTo>
                  <a:pt x="41650" y="91270"/>
                </a:lnTo>
                <a:lnTo>
                  <a:pt x="41640" y="91270"/>
                </a:lnTo>
                <a:lnTo>
                  <a:pt x="41630" y="91270"/>
                </a:lnTo>
                <a:lnTo>
                  <a:pt x="41620" y="91270"/>
                </a:lnTo>
                <a:lnTo>
                  <a:pt x="41620" y="91280"/>
                </a:lnTo>
                <a:lnTo>
                  <a:pt x="41610" y="91280"/>
                </a:lnTo>
                <a:lnTo>
                  <a:pt x="41600" y="91280"/>
                </a:lnTo>
                <a:lnTo>
                  <a:pt x="41590" y="91280"/>
                </a:lnTo>
                <a:lnTo>
                  <a:pt x="41590" y="91290"/>
                </a:lnTo>
                <a:lnTo>
                  <a:pt x="41580" y="91290"/>
                </a:lnTo>
                <a:lnTo>
                  <a:pt x="41580" y="91280"/>
                </a:lnTo>
                <a:lnTo>
                  <a:pt x="41580" y="91290"/>
                </a:lnTo>
                <a:lnTo>
                  <a:pt x="41570" y="91290"/>
                </a:lnTo>
                <a:lnTo>
                  <a:pt x="41570" y="91300"/>
                </a:lnTo>
                <a:lnTo>
                  <a:pt x="41560" y="91300"/>
                </a:lnTo>
                <a:lnTo>
                  <a:pt x="41550" y="91300"/>
                </a:lnTo>
                <a:lnTo>
                  <a:pt x="41550" y="91310"/>
                </a:lnTo>
                <a:lnTo>
                  <a:pt x="41540" y="91310"/>
                </a:lnTo>
                <a:lnTo>
                  <a:pt x="41530" y="91310"/>
                </a:lnTo>
                <a:lnTo>
                  <a:pt x="41530" y="91320"/>
                </a:lnTo>
                <a:lnTo>
                  <a:pt x="41520" y="91320"/>
                </a:lnTo>
                <a:lnTo>
                  <a:pt x="41510" y="91320"/>
                </a:lnTo>
                <a:lnTo>
                  <a:pt x="41500" y="91330"/>
                </a:lnTo>
                <a:lnTo>
                  <a:pt x="41490" y="91330"/>
                </a:lnTo>
                <a:lnTo>
                  <a:pt x="41490" y="91340"/>
                </a:lnTo>
                <a:lnTo>
                  <a:pt x="41480" y="91340"/>
                </a:lnTo>
                <a:lnTo>
                  <a:pt x="41470" y="91340"/>
                </a:lnTo>
                <a:lnTo>
                  <a:pt x="41470" y="91350"/>
                </a:lnTo>
                <a:lnTo>
                  <a:pt x="41460" y="91350"/>
                </a:lnTo>
                <a:lnTo>
                  <a:pt x="41450" y="91350"/>
                </a:lnTo>
                <a:lnTo>
                  <a:pt x="41450" y="91360"/>
                </a:lnTo>
                <a:lnTo>
                  <a:pt x="41440" y="91360"/>
                </a:lnTo>
                <a:lnTo>
                  <a:pt x="41440" y="91370"/>
                </a:lnTo>
                <a:lnTo>
                  <a:pt x="41450" y="91370"/>
                </a:lnTo>
                <a:lnTo>
                  <a:pt x="41450" y="91380"/>
                </a:lnTo>
                <a:lnTo>
                  <a:pt x="41460" y="91380"/>
                </a:lnTo>
                <a:lnTo>
                  <a:pt x="41450" y="91380"/>
                </a:lnTo>
                <a:lnTo>
                  <a:pt x="41450" y="91390"/>
                </a:lnTo>
                <a:lnTo>
                  <a:pt x="41450" y="91400"/>
                </a:lnTo>
                <a:lnTo>
                  <a:pt x="41450" y="91410"/>
                </a:lnTo>
                <a:lnTo>
                  <a:pt x="41450" y="91420"/>
                </a:lnTo>
                <a:lnTo>
                  <a:pt x="41450" y="91430"/>
                </a:lnTo>
                <a:lnTo>
                  <a:pt x="41450" y="91440"/>
                </a:lnTo>
                <a:lnTo>
                  <a:pt x="41460" y="91440"/>
                </a:lnTo>
                <a:lnTo>
                  <a:pt x="41460" y="91450"/>
                </a:lnTo>
                <a:lnTo>
                  <a:pt x="41450" y="91450"/>
                </a:lnTo>
                <a:lnTo>
                  <a:pt x="41450" y="91460"/>
                </a:lnTo>
                <a:lnTo>
                  <a:pt x="41460" y="91460"/>
                </a:lnTo>
                <a:lnTo>
                  <a:pt x="41460" y="91470"/>
                </a:lnTo>
                <a:lnTo>
                  <a:pt x="41470" y="91470"/>
                </a:lnTo>
                <a:lnTo>
                  <a:pt x="41470" y="91480"/>
                </a:lnTo>
                <a:lnTo>
                  <a:pt x="41460" y="91480"/>
                </a:lnTo>
                <a:lnTo>
                  <a:pt x="41460" y="91490"/>
                </a:lnTo>
                <a:lnTo>
                  <a:pt x="41460" y="91500"/>
                </a:lnTo>
                <a:lnTo>
                  <a:pt x="41450" y="91500"/>
                </a:lnTo>
                <a:lnTo>
                  <a:pt x="41450" y="91490"/>
                </a:lnTo>
                <a:lnTo>
                  <a:pt x="41450" y="91500"/>
                </a:lnTo>
                <a:lnTo>
                  <a:pt x="41460" y="91500"/>
                </a:lnTo>
                <a:lnTo>
                  <a:pt x="41460" y="91510"/>
                </a:lnTo>
                <a:lnTo>
                  <a:pt x="41450" y="91510"/>
                </a:lnTo>
                <a:lnTo>
                  <a:pt x="41450" y="91520"/>
                </a:lnTo>
                <a:lnTo>
                  <a:pt x="41450" y="91530"/>
                </a:lnTo>
                <a:lnTo>
                  <a:pt x="41460" y="91530"/>
                </a:lnTo>
                <a:lnTo>
                  <a:pt x="41460" y="91540"/>
                </a:lnTo>
                <a:lnTo>
                  <a:pt x="41460" y="91550"/>
                </a:lnTo>
                <a:lnTo>
                  <a:pt x="41460" y="91560"/>
                </a:lnTo>
                <a:lnTo>
                  <a:pt x="41460" y="91570"/>
                </a:lnTo>
                <a:lnTo>
                  <a:pt x="41470" y="91570"/>
                </a:lnTo>
                <a:lnTo>
                  <a:pt x="41470" y="91580"/>
                </a:lnTo>
                <a:lnTo>
                  <a:pt x="41460" y="91580"/>
                </a:lnTo>
                <a:lnTo>
                  <a:pt x="41450" y="91580"/>
                </a:lnTo>
                <a:lnTo>
                  <a:pt x="41460" y="91580"/>
                </a:lnTo>
                <a:lnTo>
                  <a:pt x="41460" y="91590"/>
                </a:lnTo>
                <a:lnTo>
                  <a:pt x="41450" y="91590"/>
                </a:lnTo>
                <a:lnTo>
                  <a:pt x="41440" y="91590"/>
                </a:lnTo>
                <a:lnTo>
                  <a:pt x="41430" y="91590"/>
                </a:lnTo>
                <a:lnTo>
                  <a:pt x="41420" y="91580"/>
                </a:lnTo>
                <a:lnTo>
                  <a:pt x="41410" y="91580"/>
                </a:lnTo>
                <a:lnTo>
                  <a:pt x="41400" y="91590"/>
                </a:lnTo>
                <a:lnTo>
                  <a:pt x="41390" y="91590"/>
                </a:lnTo>
                <a:lnTo>
                  <a:pt x="41390" y="91600"/>
                </a:lnTo>
                <a:lnTo>
                  <a:pt x="41380" y="91600"/>
                </a:lnTo>
                <a:lnTo>
                  <a:pt x="41380" y="91610"/>
                </a:lnTo>
                <a:lnTo>
                  <a:pt x="41370" y="91610"/>
                </a:lnTo>
                <a:lnTo>
                  <a:pt x="41370" y="91600"/>
                </a:lnTo>
                <a:lnTo>
                  <a:pt x="41360" y="91600"/>
                </a:lnTo>
                <a:lnTo>
                  <a:pt x="41360" y="91610"/>
                </a:lnTo>
                <a:lnTo>
                  <a:pt x="41350" y="91610"/>
                </a:lnTo>
                <a:lnTo>
                  <a:pt x="41340" y="91600"/>
                </a:lnTo>
                <a:lnTo>
                  <a:pt x="41340" y="91610"/>
                </a:lnTo>
                <a:lnTo>
                  <a:pt x="41330" y="91610"/>
                </a:lnTo>
                <a:lnTo>
                  <a:pt x="41320" y="91610"/>
                </a:lnTo>
                <a:lnTo>
                  <a:pt x="41310" y="91610"/>
                </a:lnTo>
                <a:lnTo>
                  <a:pt x="41310" y="91600"/>
                </a:lnTo>
                <a:lnTo>
                  <a:pt x="41300" y="91600"/>
                </a:lnTo>
                <a:lnTo>
                  <a:pt x="41290" y="91600"/>
                </a:lnTo>
                <a:lnTo>
                  <a:pt x="41290" y="91590"/>
                </a:lnTo>
                <a:lnTo>
                  <a:pt x="41280" y="91590"/>
                </a:lnTo>
                <a:lnTo>
                  <a:pt x="41270" y="91590"/>
                </a:lnTo>
                <a:lnTo>
                  <a:pt x="41270" y="91580"/>
                </a:lnTo>
                <a:lnTo>
                  <a:pt x="41260" y="91590"/>
                </a:lnTo>
                <a:lnTo>
                  <a:pt x="41250" y="91590"/>
                </a:lnTo>
                <a:lnTo>
                  <a:pt x="41240" y="91600"/>
                </a:lnTo>
                <a:lnTo>
                  <a:pt x="41230" y="91600"/>
                </a:lnTo>
                <a:lnTo>
                  <a:pt x="41220" y="91600"/>
                </a:lnTo>
                <a:lnTo>
                  <a:pt x="41220" y="91610"/>
                </a:lnTo>
                <a:lnTo>
                  <a:pt x="41210" y="91610"/>
                </a:lnTo>
                <a:lnTo>
                  <a:pt x="41200" y="91610"/>
                </a:lnTo>
                <a:lnTo>
                  <a:pt x="41200" y="91620"/>
                </a:lnTo>
                <a:lnTo>
                  <a:pt x="41190" y="91620"/>
                </a:lnTo>
                <a:lnTo>
                  <a:pt x="41190" y="91630"/>
                </a:lnTo>
                <a:lnTo>
                  <a:pt x="41180" y="91630"/>
                </a:lnTo>
                <a:lnTo>
                  <a:pt x="41170" y="91640"/>
                </a:lnTo>
                <a:lnTo>
                  <a:pt x="41160" y="91640"/>
                </a:lnTo>
                <a:lnTo>
                  <a:pt x="41160" y="91650"/>
                </a:lnTo>
                <a:lnTo>
                  <a:pt x="41150" y="91650"/>
                </a:lnTo>
                <a:lnTo>
                  <a:pt x="41150" y="91660"/>
                </a:lnTo>
                <a:lnTo>
                  <a:pt x="41140" y="91660"/>
                </a:lnTo>
                <a:lnTo>
                  <a:pt x="41140" y="91670"/>
                </a:lnTo>
                <a:lnTo>
                  <a:pt x="41130" y="91670"/>
                </a:lnTo>
                <a:lnTo>
                  <a:pt x="41130" y="91680"/>
                </a:lnTo>
                <a:lnTo>
                  <a:pt x="41120" y="91680"/>
                </a:lnTo>
                <a:lnTo>
                  <a:pt x="41120" y="91690"/>
                </a:lnTo>
                <a:lnTo>
                  <a:pt x="41120" y="91700"/>
                </a:lnTo>
                <a:lnTo>
                  <a:pt x="41110" y="91700"/>
                </a:lnTo>
                <a:lnTo>
                  <a:pt x="41110" y="91710"/>
                </a:lnTo>
                <a:lnTo>
                  <a:pt x="41110" y="91720"/>
                </a:lnTo>
                <a:lnTo>
                  <a:pt x="41110" y="91730"/>
                </a:lnTo>
                <a:lnTo>
                  <a:pt x="41110" y="91740"/>
                </a:lnTo>
                <a:lnTo>
                  <a:pt x="41110" y="91750"/>
                </a:lnTo>
                <a:lnTo>
                  <a:pt x="41110" y="91760"/>
                </a:lnTo>
                <a:lnTo>
                  <a:pt x="41110" y="91770"/>
                </a:lnTo>
                <a:lnTo>
                  <a:pt x="41110" y="91780"/>
                </a:lnTo>
                <a:lnTo>
                  <a:pt x="41120" y="91780"/>
                </a:lnTo>
                <a:lnTo>
                  <a:pt x="41130" y="91780"/>
                </a:lnTo>
                <a:lnTo>
                  <a:pt x="41140" y="91780"/>
                </a:lnTo>
                <a:lnTo>
                  <a:pt x="41150" y="91780"/>
                </a:lnTo>
                <a:lnTo>
                  <a:pt x="41150" y="91770"/>
                </a:lnTo>
                <a:lnTo>
                  <a:pt x="41140" y="91770"/>
                </a:lnTo>
                <a:lnTo>
                  <a:pt x="41140" y="91760"/>
                </a:lnTo>
                <a:lnTo>
                  <a:pt x="41140" y="91750"/>
                </a:lnTo>
                <a:lnTo>
                  <a:pt x="41150" y="91750"/>
                </a:lnTo>
                <a:lnTo>
                  <a:pt x="41150" y="91760"/>
                </a:lnTo>
                <a:lnTo>
                  <a:pt x="41160" y="91760"/>
                </a:lnTo>
                <a:lnTo>
                  <a:pt x="41170" y="91760"/>
                </a:lnTo>
                <a:lnTo>
                  <a:pt x="41180" y="91760"/>
                </a:lnTo>
                <a:lnTo>
                  <a:pt x="41180" y="91750"/>
                </a:lnTo>
                <a:lnTo>
                  <a:pt x="41190" y="91750"/>
                </a:lnTo>
                <a:lnTo>
                  <a:pt x="41190" y="91760"/>
                </a:lnTo>
                <a:lnTo>
                  <a:pt x="41190" y="91770"/>
                </a:lnTo>
                <a:lnTo>
                  <a:pt x="41180" y="91770"/>
                </a:lnTo>
                <a:lnTo>
                  <a:pt x="41170" y="91770"/>
                </a:lnTo>
                <a:lnTo>
                  <a:pt x="41160" y="91770"/>
                </a:lnTo>
                <a:lnTo>
                  <a:pt x="41160" y="91780"/>
                </a:lnTo>
                <a:lnTo>
                  <a:pt x="41170" y="91780"/>
                </a:lnTo>
                <a:lnTo>
                  <a:pt x="41170" y="91790"/>
                </a:lnTo>
                <a:lnTo>
                  <a:pt x="41170" y="91800"/>
                </a:lnTo>
                <a:lnTo>
                  <a:pt x="41170" y="91810"/>
                </a:lnTo>
                <a:lnTo>
                  <a:pt x="41180" y="91810"/>
                </a:lnTo>
                <a:lnTo>
                  <a:pt x="41180" y="91820"/>
                </a:lnTo>
                <a:lnTo>
                  <a:pt x="41190" y="91820"/>
                </a:lnTo>
                <a:lnTo>
                  <a:pt x="41190" y="91830"/>
                </a:lnTo>
                <a:lnTo>
                  <a:pt x="41190" y="91840"/>
                </a:lnTo>
                <a:lnTo>
                  <a:pt x="41200" y="91840"/>
                </a:lnTo>
                <a:lnTo>
                  <a:pt x="41200" y="91850"/>
                </a:lnTo>
                <a:lnTo>
                  <a:pt x="41210" y="91850"/>
                </a:lnTo>
                <a:lnTo>
                  <a:pt x="41210" y="91860"/>
                </a:lnTo>
                <a:lnTo>
                  <a:pt x="41210" y="91870"/>
                </a:lnTo>
                <a:lnTo>
                  <a:pt x="41210" y="91880"/>
                </a:lnTo>
                <a:lnTo>
                  <a:pt x="41200" y="91880"/>
                </a:lnTo>
                <a:lnTo>
                  <a:pt x="41200" y="91890"/>
                </a:lnTo>
                <a:lnTo>
                  <a:pt x="41200" y="91900"/>
                </a:lnTo>
                <a:lnTo>
                  <a:pt x="41190" y="91900"/>
                </a:lnTo>
                <a:lnTo>
                  <a:pt x="41190" y="91910"/>
                </a:lnTo>
                <a:lnTo>
                  <a:pt x="41190" y="91920"/>
                </a:lnTo>
                <a:lnTo>
                  <a:pt x="41190" y="91930"/>
                </a:lnTo>
                <a:lnTo>
                  <a:pt x="41180" y="91930"/>
                </a:lnTo>
                <a:lnTo>
                  <a:pt x="41180" y="91940"/>
                </a:lnTo>
                <a:lnTo>
                  <a:pt x="41170" y="91940"/>
                </a:lnTo>
                <a:lnTo>
                  <a:pt x="41160" y="91940"/>
                </a:lnTo>
                <a:lnTo>
                  <a:pt x="41160" y="91950"/>
                </a:lnTo>
                <a:lnTo>
                  <a:pt x="41150" y="91950"/>
                </a:lnTo>
                <a:lnTo>
                  <a:pt x="41150" y="91940"/>
                </a:lnTo>
                <a:lnTo>
                  <a:pt x="41150" y="91950"/>
                </a:lnTo>
                <a:lnTo>
                  <a:pt x="41140" y="91950"/>
                </a:lnTo>
                <a:lnTo>
                  <a:pt x="41130" y="91950"/>
                </a:lnTo>
                <a:lnTo>
                  <a:pt x="41120" y="91950"/>
                </a:lnTo>
                <a:lnTo>
                  <a:pt x="41110" y="91950"/>
                </a:lnTo>
                <a:lnTo>
                  <a:pt x="41120" y="91950"/>
                </a:lnTo>
                <a:lnTo>
                  <a:pt x="41110" y="91950"/>
                </a:lnTo>
                <a:lnTo>
                  <a:pt x="41100" y="91950"/>
                </a:lnTo>
                <a:lnTo>
                  <a:pt x="41100" y="91940"/>
                </a:lnTo>
                <a:lnTo>
                  <a:pt x="41090" y="91940"/>
                </a:lnTo>
                <a:lnTo>
                  <a:pt x="41090" y="91950"/>
                </a:lnTo>
                <a:lnTo>
                  <a:pt x="41080" y="91950"/>
                </a:lnTo>
                <a:lnTo>
                  <a:pt x="41080" y="91940"/>
                </a:lnTo>
                <a:lnTo>
                  <a:pt x="41070" y="91940"/>
                </a:lnTo>
                <a:lnTo>
                  <a:pt x="41060" y="91940"/>
                </a:lnTo>
                <a:lnTo>
                  <a:pt x="41050" y="91940"/>
                </a:lnTo>
                <a:lnTo>
                  <a:pt x="41050" y="91950"/>
                </a:lnTo>
                <a:lnTo>
                  <a:pt x="41040" y="91950"/>
                </a:lnTo>
                <a:lnTo>
                  <a:pt x="41030" y="91950"/>
                </a:lnTo>
                <a:lnTo>
                  <a:pt x="41030" y="91960"/>
                </a:lnTo>
                <a:lnTo>
                  <a:pt x="41020" y="91960"/>
                </a:lnTo>
                <a:lnTo>
                  <a:pt x="41020" y="91970"/>
                </a:lnTo>
                <a:lnTo>
                  <a:pt x="41030" y="91970"/>
                </a:lnTo>
                <a:lnTo>
                  <a:pt x="41020" y="91970"/>
                </a:lnTo>
                <a:lnTo>
                  <a:pt x="41020" y="91980"/>
                </a:lnTo>
                <a:lnTo>
                  <a:pt x="41020" y="91990"/>
                </a:lnTo>
                <a:lnTo>
                  <a:pt x="41020" y="92000"/>
                </a:lnTo>
                <a:lnTo>
                  <a:pt x="41020" y="92010"/>
                </a:lnTo>
                <a:lnTo>
                  <a:pt x="41020" y="92020"/>
                </a:lnTo>
                <a:lnTo>
                  <a:pt x="41010" y="92020"/>
                </a:lnTo>
                <a:lnTo>
                  <a:pt x="41020" y="92020"/>
                </a:lnTo>
                <a:lnTo>
                  <a:pt x="41020" y="92030"/>
                </a:lnTo>
                <a:lnTo>
                  <a:pt x="41020" y="92040"/>
                </a:lnTo>
                <a:lnTo>
                  <a:pt x="41020" y="92050"/>
                </a:lnTo>
                <a:lnTo>
                  <a:pt x="41020" y="92060"/>
                </a:lnTo>
                <a:lnTo>
                  <a:pt x="41010" y="92060"/>
                </a:lnTo>
                <a:lnTo>
                  <a:pt x="41010" y="92070"/>
                </a:lnTo>
                <a:lnTo>
                  <a:pt x="41000" y="92070"/>
                </a:lnTo>
                <a:lnTo>
                  <a:pt x="40990" y="92070"/>
                </a:lnTo>
                <a:lnTo>
                  <a:pt x="40980" y="92070"/>
                </a:lnTo>
                <a:lnTo>
                  <a:pt x="40980" y="92080"/>
                </a:lnTo>
                <a:lnTo>
                  <a:pt x="40980" y="92090"/>
                </a:lnTo>
                <a:lnTo>
                  <a:pt x="40970" y="92090"/>
                </a:lnTo>
                <a:lnTo>
                  <a:pt x="40970" y="92100"/>
                </a:lnTo>
                <a:lnTo>
                  <a:pt x="40980" y="92100"/>
                </a:lnTo>
                <a:lnTo>
                  <a:pt x="40970" y="92100"/>
                </a:lnTo>
                <a:lnTo>
                  <a:pt x="40970" y="92110"/>
                </a:lnTo>
                <a:lnTo>
                  <a:pt x="40960" y="92110"/>
                </a:lnTo>
                <a:lnTo>
                  <a:pt x="40960" y="92100"/>
                </a:lnTo>
                <a:lnTo>
                  <a:pt x="40950" y="92100"/>
                </a:lnTo>
                <a:lnTo>
                  <a:pt x="40940" y="92100"/>
                </a:lnTo>
                <a:lnTo>
                  <a:pt x="40940" y="92090"/>
                </a:lnTo>
                <a:lnTo>
                  <a:pt x="40930" y="92090"/>
                </a:lnTo>
                <a:lnTo>
                  <a:pt x="40920" y="92090"/>
                </a:lnTo>
                <a:lnTo>
                  <a:pt x="40910" y="92090"/>
                </a:lnTo>
                <a:lnTo>
                  <a:pt x="40910" y="92080"/>
                </a:lnTo>
                <a:lnTo>
                  <a:pt x="40900" y="92080"/>
                </a:lnTo>
                <a:lnTo>
                  <a:pt x="40900" y="92090"/>
                </a:lnTo>
                <a:lnTo>
                  <a:pt x="40900" y="92080"/>
                </a:lnTo>
                <a:lnTo>
                  <a:pt x="40890" y="92080"/>
                </a:lnTo>
                <a:lnTo>
                  <a:pt x="40890" y="92070"/>
                </a:lnTo>
                <a:lnTo>
                  <a:pt x="40900" y="92070"/>
                </a:lnTo>
                <a:lnTo>
                  <a:pt x="40900" y="92080"/>
                </a:lnTo>
                <a:lnTo>
                  <a:pt x="40900" y="92070"/>
                </a:lnTo>
                <a:lnTo>
                  <a:pt x="40900" y="92060"/>
                </a:lnTo>
                <a:lnTo>
                  <a:pt x="40890" y="92060"/>
                </a:lnTo>
                <a:lnTo>
                  <a:pt x="40890" y="92050"/>
                </a:lnTo>
                <a:lnTo>
                  <a:pt x="40890" y="92040"/>
                </a:lnTo>
                <a:lnTo>
                  <a:pt x="40880" y="92040"/>
                </a:lnTo>
                <a:lnTo>
                  <a:pt x="40880" y="92030"/>
                </a:lnTo>
                <a:lnTo>
                  <a:pt x="40880" y="92020"/>
                </a:lnTo>
                <a:lnTo>
                  <a:pt x="40890" y="92020"/>
                </a:lnTo>
                <a:lnTo>
                  <a:pt x="40880" y="92020"/>
                </a:lnTo>
                <a:lnTo>
                  <a:pt x="40880" y="92010"/>
                </a:lnTo>
                <a:lnTo>
                  <a:pt x="40890" y="92010"/>
                </a:lnTo>
                <a:lnTo>
                  <a:pt x="40890" y="92000"/>
                </a:lnTo>
                <a:lnTo>
                  <a:pt x="40890" y="91990"/>
                </a:lnTo>
                <a:lnTo>
                  <a:pt x="40900" y="91990"/>
                </a:lnTo>
                <a:lnTo>
                  <a:pt x="40900" y="91980"/>
                </a:lnTo>
                <a:lnTo>
                  <a:pt x="40890" y="91980"/>
                </a:lnTo>
                <a:lnTo>
                  <a:pt x="40890" y="91970"/>
                </a:lnTo>
                <a:lnTo>
                  <a:pt x="40900" y="91970"/>
                </a:lnTo>
                <a:lnTo>
                  <a:pt x="40900" y="91960"/>
                </a:lnTo>
                <a:lnTo>
                  <a:pt x="40900" y="91950"/>
                </a:lnTo>
                <a:lnTo>
                  <a:pt x="40890" y="91950"/>
                </a:lnTo>
                <a:lnTo>
                  <a:pt x="40890" y="91940"/>
                </a:lnTo>
                <a:lnTo>
                  <a:pt x="40890" y="91930"/>
                </a:lnTo>
                <a:lnTo>
                  <a:pt x="40880" y="91930"/>
                </a:lnTo>
                <a:lnTo>
                  <a:pt x="40890" y="91930"/>
                </a:lnTo>
                <a:lnTo>
                  <a:pt x="40890" y="91920"/>
                </a:lnTo>
                <a:lnTo>
                  <a:pt x="40890" y="91910"/>
                </a:lnTo>
                <a:lnTo>
                  <a:pt x="40880" y="91920"/>
                </a:lnTo>
                <a:lnTo>
                  <a:pt x="40880" y="91910"/>
                </a:lnTo>
                <a:lnTo>
                  <a:pt x="40870" y="91910"/>
                </a:lnTo>
                <a:lnTo>
                  <a:pt x="40880" y="91900"/>
                </a:lnTo>
                <a:lnTo>
                  <a:pt x="40890" y="91900"/>
                </a:lnTo>
                <a:lnTo>
                  <a:pt x="40890" y="91890"/>
                </a:lnTo>
                <a:lnTo>
                  <a:pt x="40900" y="91890"/>
                </a:lnTo>
                <a:lnTo>
                  <a:pt x="40900" y="91880"/>
                </a:lnTo>
                <a:lnTo>
                  <a:pt x="40900" y="91870"/>
                </a:lnTo>
                <a:lnTo>
                  <a:pt x="40900" y="91860"/>
                </a:lnTo>
                <a:lnTo>
                  <a:pt x="40890" y="91860"/>
                </a:lnTo>
                <a:lnTo>
                  <a:pt x="40890" y="91850"/>
                </a:lnTo>
                <a:lnTo>
                  <a:pt x="40890" y="91840"/>
                </a:lnTo>
                <a:lnTo>
                  <a:pt x="40890" y="91830"/>
                </a:lnTo>
                <a:lnTo>
                  <a:pt x="40880" y="91830"/>
                </a:lnTo>
                <a:lnTo>
                  <a:pt x="40880" y="91820"/>
                </a:lnTo>
                <a:lnTo>
                  <a:pt x="40890" y="91820"/>
                </a:lnTo>
                <a:lnTo>
                  <a:pt x="40880" y="91820"/>
                </a:lnTo>
                <a:lnTo>
                  <a:pt x="40880" y="91810"/>
                </a:lnTo>
                <a:lnTo>
                  <a:pt x="40880" y="91800"/>
                </a:lnTo>
                <a:lnTo>
                  <a:pt x="40870" y="91800"/>
                </a:lnTo>
                <a:lnTo>
                  <a:pt x="40860" y="91800"/>
                </a:lnTo>
                <a:lnTo>
                  <a:pt x="40860" y="91790"/>
                </a:lnTo>
                <a:lnTo>
                  <a:pt x="40860" y="91780"/>
                </a:lnTo>
                <a:lnTo>
                  <a:pt x="40850" y="91780"/>
                </a:lnTo>
                <a:lnTo>
                  <a:pt x="40840" y="91780"/>
                </a:lnTo>
                <a:lnTo>
                  <a:pt x="40840" y="91770"/>
                </a:lnTo>
                <a:lnTo>
                  <a:pt x="40830" y="91770"/>
                </a:lnTo>
                <a:lnTo>
                  <a:pt x="40820" y="91770"/>
                </a:lnTo>
                <a:lnTo>
                  <a:pt x="40820" y="91760"/>
                </a:lnTo>
                <a:lnTo>
                  <a:pt x="40810" y="91760"/>
                </a:lnTo>
                <a:lnTo>
                  <a:pt x="40810" y="91750"/>
                </a:lnTo>
                <a:lnTo>
                  <a:pt x="40800" y="91750"/>
                </a:lnTo>
                <a:lnTo>
                  <a:pt x="40800" y="91740"/>
                </a:lnTo>
                <a:lnTo>
                  <a:pt x="40800" y="91730"/>
                </a:lnTo>
                <a:lnTo>
                  <a:pt x="40790" y="91730"/>
                </a:lnTo>
                <a:lnTo>
                  <a:pt x="40780" y="91730"/>
                </a:lnTo>
                <a:lnTo>
                  <a:pt x="40780" y="91720"/>
                </a:lnTo>
                <a:lnTo>
                  <a:pt x="40770" y="91720"/>
                </a:lnTo>
                <a:lnTo>
                  <a:pt x="40770" y="91710"/>
                </a:lnTo>
                <a:lnTo>
                  <a:pt x="40760" y="91710"/>
                </a:lnTo>
                <a:lnTo>
                  <a:pt x="40760" y="91700"/>
                </a:lnTo>
                <a:lnTo>
                  <a:pt x="40760" y="91690"/>
                </a:lnTo>
                <a:lnTo>
                  <a:pt x="40770" y="91690"/>
                </a:lnTo>
                <a:lnTo>
                  <a:pt x="40770" y="91680"/>
                </a:lnTo>
                <a:lnTo>
                  <a:pt x="40760" y="91680"/>
                </a:lnTo>
                <a:lnTo>
                  <a:pt x="40750" y="91680"/>
                </a:lnTo>
                <a:lnTo>
                  <a:pt x="40750" y="91690"/>
                </a:lnTo>
                <a:lnTo>
                  <a:pt x="40740" y="91690"/>
                </a:lnTo>
                <a:lnTo>
                  <a:pt x="40740" y="91680"/>
                </a:lnTo>
                <a:lnTo>
                  <a:pt x="40730" y="91680"/>
                </a:lnTo>
                <a:lnTo>
                  <a:pt x="40730" y="91670"/>
                </a:lnTo>
                <a:lnTo>
                  <a:pt x="40720" y="91670"/>
                </a:lnTo>
                <a:lnTo>
                  <a:pt x="40720" y="91660"/>
                </a:lnTo>
                <a:lnTo>
                  <a:pt x="40720" y="91670"/>
                </a:lnTo>
                <a:lnTo>
                  <a:pt x="40720" y="91660"/>
                </a:lnTo>
                <a:lnTo>
                  <a:pt x="40710" y="91660"/>
                </a:lnTo>
                <a:lnTo>
                  <a:pt x="40710" y="91650"/>
                </a:lnTo>
                <a:lnTo>
                  <a:pt x="40720" y="91650"/>
                </a:lnTo>
                <a:lnTo>
                  <a:pt x="40720" y="91640"/>
                </a:lnTo>
                <a:lnTo>
                  <a:pt x="40710" y="91640"/>
                </a:lnTo>
                <a:lnTo>
                  <a:pt x="40700" y="91640"/>
                </a:lnTo>
                <a:lnTo>
                  <a:pt x="40690" y="91640"/>
                </a:lnTo>
                <a:lnTo>
                  <a:pt x="40680" y="91640"/>
                </a:lnTo>
                <a:lnTo>
                  <a:pt x="40680" y="91630"/>
                </a:lnTo>
                <a:lnTo>
                  <a:pt x="40680" y="91620"/>
                </a:lnTo>
                <a:lnTo>
                  <a:pt x="40670" y="91620"/>
                </a:lnTo>
                <a:lnTo>
                  <a:pt x="40670" y="91610"/>
                </a:lnTo>
                <a:lnTo>
                  <a:pt x="40660" y="91610"/>
                </a:lnTo>
                <a:lnTo>
                  <a:pt x="40650" y="91610"/>
                </a:lnTo>
                <a:lnTo>
                  <a:pt x="40640" y="91600"/>
                </a:lnTo>
                <a:lnTo>
                  <a:pt x="40630" y="91600"/>
                </a:lnTo>
                <a:lnTo>
                  <a:pt x="40630" y="91590"/>
                </a:lnTo>
                <a:lnTo>
                  <a:pt x="40620" y="91590"/>
                </a:lnTo>
                <a:lnTo>
                  <a:pt x="40620" y="91580"/>
                </a:lnTo>
                <a:lnTo>
                  <a:pt x="40610" y="91580"/>
                </a:lnTo>
                <a:lnTo>
                  <a:pt x="40610" y="91570"/>
                </a:lnTo>
                <a:lnTo>
                  <a:pt x="40600" y="91570"/>
                </a:lnTo>
                <a:lnTo>
                  <a:pt x="40590" y="91570"/>
                </a:lnTo>
                <a:lnTo>
                  <a:pt x="40590" y="91560"/>
                </a:lnTo>
                <a:lnTo>
                  <a:pt x="40580" y="91560"/>
                </a:lnTo>
                <a:lnTo>
                  <a:pt x="40580" y="91550"/>
                </a:lnTo>
                <a:lnTo>
                  <a:pt x="40590" y="91550"/>
                </a:lnTo>
                <a:lnTo>
                  <a:pt x="40580" y="91550"/>
                </a:lnTo>
                <a:lnTo>
                  <a:pt x="40580" y="91540"/>
                </a:lnTo>
                <a:lnTo>
                  <a:pt x="40570" y="91540"/>
                </a:lnTo>
                <a:lnTo>
                  <a:pt x="40570" y="91530"/>
                </a:lnTo>
                <a:lnTo>
                  <a:pt x="40560" y="91530"/>
                </a:lnTo>
                <a:lnTo>
                  <a:pt x="40560" y="91520"/>
                </a:lnTo>
                <a:lnTo>
                  <a:pt x="40550" y="91520"/>
                </a:lnTo>
                <a:lnTo>
                  <a:pt x="40550" y="91510"/>
                </a:lnTo>
                <a:lnTo>
                  <a:pt x="40540" y="91500"/>
                </a:lnTo>
                <a:lnTo>
                  <a:pt x="40540" y="91490"/>
                </a:lnTo>
                <a:lnTo>
                  <a:pt x="40530" y="91490"/>
                </a:lnTo>
                <a:lnTo>
                  <a:pt x="40530" y="91480"/>
                </a:lnTo>
                <a:lnTo>
                  <a:pt x="40520" y="91480"/>
                </a:lnTo>
                <a:lnTo>
                  <a:pt x="40520" y="91470"/>
                </a:lnTo>
                <a:lnTo>
                  <a:pt x="40510" y="91470"/>
                </a:lnTo>
                <a:lnTo>
                  <a:pt x="40510" y="91460"/>
                </a:lnTo>
                <a:lnTo>
                  <a:pt x="40500" y="91460"/>
                </a:lnTo>
                <a:lnTo>
                  <a:pt x="40500" y="91450"/>
                </a:lnTo>
                <a:lnTo>
                  <a:pt x="40490" y="91450"/>
                </a:lnTo>
                <a:lnTo>
                  <a:pt x="40480" y="91450"/>
                </a:lnTo>
                <a:lnTo>
                  <a:pt x="40480" y="91440"/>
                </a:lnTo>
                <a:lnTo>
                  <a:pt x="40490" y="91440"/>
                </a:lnTo>
                <a:lnTo>
                  <a:pt x="40490" y="91430"/>
                </a:lnTo>
                <a:lnTo>
                  <a:pt x="40490" y="91420"/>
                </a:lnTo>
                <a:lnTo>
                  <a:pt x="40480" y="91420"/>
                </a:lnTo>
                <a:lnTo>
                  <a:pt x="40480" y="91410"/>
                </a:lnTo>
                <a:lnTo>
                  <a:pt x="40490" y="91400"/>
                </a:lnTo>
                <a:lnTo>
                  <a:pt x="40490" y="91390"/>
                </a:lnTo>
                <a:lnTo>
                  <a:pt x="40480" y="91390"/>
                </a:lnTo>
                <a:lnTo>
                  <a:pt x="40480" y="91380"/>
                </a:lnTo>
                <a:lnTo>
                  <a:pt x="40480" y="91370"/>
                </a:lnTo>
                <a:lnTo>
                  <a:pt x="40470" y="91370"/>
                </a:lnTo>
                <a:lnTo>
                  <a:pt x="40470" y="91360"/>
                </a:lnTo>
                <a:lnTo>
                  <a:pt x="40470" y="91350"/>
                </a:lnTo>
                <a:lnTo>
                  <a:pt x="40460" y="91350"/>
                </a:lnTo>
                <a:lnTo>
                  <a:pt x="40460" y="91340"/>
                </a:lnTo>
                <a:lnTo>
                  <a:pt x="40460" y="91330"/>
                </a:lnTo>
                <a:lnTo>
                  <a:pt x="40470" y="91330"/>
                </a:lnTo>
                <a:lnTo>
                  <a:pt x="40460" y="91330"/>
                </a:lnTo>
                <a:lnTo>
                  <a:pt x="40460" y="91320"/>
                </a:lnTo>
                <a:lnTo>
                  <a:pt x="40460" y="91310"/>
                </a:lnTo>
                <a:lnTo>
                  <a:pt x="40460" y="91300"/>
                </a:lnTo>
                <a:lnTo>
                  <a:pt x="40460" y="91290"/>
                </a:lnTo>
                <a:lnTo>
                  <a:pt x="40470" y="91290"/>
                </a:lnTo>
                <a:lnTo>
                  <a:pt x="40470" y="91280"/>
                </a:lnTo>
                <a:lnTo>
                  <a:pt x="40460" y="91280"/>
                </a:lnTo>
                <a:lnTo>
                  <a:pt x="40460" y="91270"/>
                </a:lnTo>
                <a:lnTo>
                  <a:pt x="40460" y="91260"/>
                </a:lnTo>
                <a:lnTo>
                  <a:pt x="40450" y="91250"/>
                </a:lnTo>
                <a:lnTo>
                  <a:pt x="40440" y="91250"/>
                </a:lnTo>
                <a:lnTo>
                  <a:pt x="40440" y="91240"/>
                </a:lnTo>
                <a:lnTo>
                  <a:pt x="40430" y="91240"/>
                </a:lnTo>
                <a:lnTo>
                  <a:pt x="40430" y="91230"/>
                </a:lnTo>
                <a:lnTo>
                  <a:pt x="40420" y="91230"/>
                </a:lnTo>
                <a:lnTo>
                  <a:pt x="40420" y="91220"/>
                </a:lnTo>
                <a:lnTo>
                  <a:pt x="40410" y="91210"/>
                </a:lnTo>
                <a:lnTo>
                  <a:pt x="40400" y="91210"/>
                </a:lnTo>
                <a:lnTo>
                  <a:pt x="40400" y="91200"/>
                </a:lnTo>
                <a:lnTo>
                  <a:pt x="40390" y="91200"/>
                </a:lnTo>
                <a:lnTo>
                  <a:pt x="40390" y="91190"/>
                </a:lnTo>
                <a:lnTo>
                  <a:pt x="40400" y="91190"/>
                </a:lnTo>
                <a:lnTo>
                  <a:pt x="40400" y="91180"/>
                </a:lnTo>
                <a:lnTo>
                  <a:pt x="40400" y="91170"/>
                </a:lnTo>
                <a:lnTo>
                  <a:pt x="40400" y="91160"/>
                </a:lnTo>
                <a:lnTo>
                  <a:pt x="40410" y="91160"/>
                </a:lnTo>
                <a:lnTo>
                  <a:pt x="40420" y="91160"/>
                </a:lnTo>
                <a:lnTo>
                  <a:pt x="40420" y="91150"/>
                </a:lnTo>
                <a:lnTo>
                  <a:pt x="40420" y="91140"/>
                </a:lnTo>
                <a:lnTo>
                  <a:pt x="40420" y="91150"/>
                </a:lnTo>
                <a:lnTo>
                  <a:pt x="40430" y="91140"/>
                </a:lnTo>
                <a:lnTo>
                  <a:pt x="40430" y="91150"/>
                </a:lnTo>
                <a:lnTo>
                  <a:pt x="40440" y="91150"/>
                </a:lnTo>
                <a:lnTo>
                  <a:pt x="40450" y="91150"/>
                </a:lnTo>
                <a:lnTo>
                  <a:pt x="40460" y="91150"/>
                </a:lnTo>
                <a:lnTo>
                  <a:pt x="40460" y="91160"/>
                </a:lnTo>
                <a:lnTo>
                  <a:pt x="40470" y="91160"/>
                </a:lnTo>
                <a:lnTo>
                  <a:pt x="40480" y="91160"/>
                </a:lnTo>
                <a:lnTo>
                  <a:pt x="40480" y="91150"/>
                </a:lnTo>
                <a:lnTo>
                  <a:pt x="40480" y="91140"/>
                </a:lnTo>
                <a:lnTo>
                  <a:pt x="40490" y="91140"/>
                </a:lnTo>
                <a:lnTo>
                  <a:pt x="40500" y="91140"/>
                </a:lnTo>
                <a:lnTo>
                  <a:pt x="40510" y="91140"/>
                </a:lnTo>
                <a:lnTo>
                  <a:pt x="40520" y="91140"/>
                </a:lnTo>
                <a:lnTo>
                  <a:pt x="40530" y="91140"/>
                </a:lnTo>
                <a:lnTo>
                  <a:pt x="40530" y="91150"/>
                </a:lnTo>
                <a:lnTo>
                  <a:pt x="40540" y="91150"/>
                </a:lnTo>
                <a:lnTo>
                  <a:pt x="40550" y="91150"/>
                </a:lnTo>
                <a:lnTo>
                  <a:pt x="40550" y="91160"/>
                </a:lnTo>
                <a:lnTo>
                  <a:pt x="40560" y="91160"/>
                </a:lnTo>
                <a:lnTo>
                  <a:pt x="40560" y="91170"/>
                </a:lnTo>
                <a:lnTo>
                  <a:pt x="40570" y="91170"/>
                </a:lnTo>
                <a:lnTo>
                  <a:pt x="40570" y="91180"/>
                </a:lnTo>
                <a:lnTo>
                  <a:pt x="40580" y="91180"/>
                </a:lnTo>
                <a:lnTo>
                  <a:pt x="40590" y="91180"/>
                </a:lnTo>
                <a:lnTo>
                  <a:pt x="40590" y="91190"/>
                </a:lnTo>
                <a:lnTo>
                  <a:pt x="40600" y="91190"/>
                </a:lnTo>
                <a:lnTo>
                  <a:pt x="40600" y="91200"/>
                </a:lnTo>
                <a:lnTo>
                  <a:pt x="40610" y="91200"/>
                </a:lnTo>
                <a:lnTo>
                  <a:pt x="40610" y="91210"/>
                </a:lnTo>
                <a:lnTo>
                  <a:pt x="40620" y="91210"/>
                </a:lnTo>
                <a:lnTo>
                  <a:pt x="40630" y="91210"/>
                </a:lnTo>
                <a:lnTo>
                  <a:pt x="40640" y="91210"/>
                </a:lnTo>
                <a:lnTo>
                  <a:pt x="40650" y="91210"/>
                </a:lnTo>
                <a:lnTo>
                  <a:pt x="40650" y="91200"/>
                </a:lnTo>
                <a:lnTo>
                  <a:pt x="40660" y="91200"/>
                </a:lnTo>
                <a:lnTo>
                  <a:pt x="40660" y="91190"/>
                </a:lnTo>
                <a:lnTo>
                  <a:pt x="40670" y="91190"/>
                </a:lnTo>
                <a:lnTo>
                  <a:pt x="40680" y="91190"/>
                </a:lnTo>
                <a:lnTo>
                  <a:pt x="40680" y="91180"/>
                </a:lnTo>
                <a:lnTo>
                  <a:pt x="40690" y="91180"/>
                </a:lnTo>
                <a:lnTo>
                  <a:pt x="40690" y="91170"/>
                </a:lnTo>
                <a:lnTo>
                  <a:pt x="40700" y="91170"/>
                </a:lnTo>
                <a:lnTo>
                  <a:pt x="40700" y="91160"/>
                </a:lnTo>
                <a:lnTo>
                  <a:pt x="40710" y="91160"/>
                </a:lnTo>
                <a:lnTo>
                  <a:pt x="40710" y="91150"/>
                </a:lnTo>
                <a:lnTo>
                  <a:pt x="40710" y="91140"/>
                </a:lnTo>
                <a:lnTo>
                  <a:pt x="40710" y="91130"/>
                </a:lnTo>
                <a:lnTo>
                  <a:pt x="40720" y="91130"/>
                </a:lnTo>
                <a:lnTo>
                  <a:pt x="40720" y="91120"/>
                </a:lnTo>
                <a:lnTo>
                  <a:pt x="40730" y="91120"/>
                </a:lnTo>
                <a:lnTo>
                  <a:pt x="40730" y="91110"/>
                </a:lnTo>
                <a:lnTo>
                  <a:pt x="40740" y="91110"/>
                </a:lnTo>
                <a:lnTo>
                  <a:pt x="40740" y="91100"/>
                </a:lnTo>
                <a:lnTo>
                  <a:pt x="40740" y="91090"/>
                </a:lnTo>
                <a:lnTo>
                  <a:pt x="40740" y="91080"/>
                </a:lnTo>
                <a:lnTo>
                  <a:pt x="40750" y="91080"/>
                </a:lnTo>
                <a:lnTo>
                  <a:pt x="40750" y="91070"/>
                </a:lnTo>
                <a:lnTo>
                  <a:pt x="40750" y="91060"/>
                </a:lnTo>
                <a:lnTo>
                  <a:pt x="40750" y="91050"/>
                </a:lnTo>
                <a:lnTo>
                  <a:pt x="40750" y="91040"/>
                </a:lnTo>
                <a:lnTo>
                  <a:pt x="40760" y="91040"/>
                </a:lnTo>
                <a:lnTo>
                  <a:pt x="40760" y="91030"/>
                </a:lnTo>
                <a:lnTo>
                  <a:pt x="40760" y="91020"/>
                </a:lnTo>
                <a:lnTo>
                  <a:pt x="40760" y="91010"/>
                </a:lnTo>
                <a:lnTo>
                  <a:pt x="40760" y="91000"/>
                </a:lnTo>
                <a:lnTo>
                  <a:pt x="40760" y="90990"/>
                </a:lnTo>
                <a:lnTo>
                  <a:pt x="40770" y="90990"/>
                </a:lnTo>
                <a:lnTo>
                  <a:pt x="40770" y="90980"/>
                </a:lnTo>
                <a:lnTo>
                  <a:pt x="40770" y="90970"/>
                </a:lnTo>
                <a:lnTo>
                  <a:pt x="40760" y="90970"/>
                </a:lnTo>
                <a:lnTo>
                  <a:pt x="40760" y="90960"/>
                </a:lnTo>
                <a:lnTo>
                  <a:pt x="40750" y="90960"/>
                </a:lnTo>
                <a:lnTo>
                  <a:pt x="40750" y="90950"/>
                </a:lnTo>
                <a:lnTo>
                  <a:pt x="40740" y="90950"/>
                </a:lnTo>
                <a:lnTo>
                  <a:pt x="40740" y="90940"/>
                </a:lnTo>
                <a:lnTo>
                  <a:pt x="40730" y="90940"/>
                </a:lnTo>
                <a:lnTo>
                  <a:pt x="40730" y="90930"/>
                </a:lnTo>
                <a:lnTo>
                  <a:pt x="40730" y="90920"/>
                </a:lnTo>
                <a:lnTo>
                  <a:pt x="40730" y="90910"/>
                </a:lnTo>
                <a:lnTo>
                  <a:pt x="40720" y="90900"/>
                </a:lnTo>
                <a:lnTo>
                  <a:pt x="40720" y="90890"/>
                </a:lnTo>
                <a:lnTo>
                  <a:pt x="40720" y="90880"/>
                </a:lnTo>
                <a:lnTo>
                  <a:pt x="40730" y="90880"/>
                </a:lnTo>
                <a:lnTo>
                  <a:pt x="40730" y="90870"/>
                </a:lnTo>
                <a:lnTo>
                  <a:pt x="40730" y="90860"/>
                </a:lnTo>
                <a:lnTo>
                  <a:pt x="40730" y="90850"/>
                </a:lnTo>
                <a:lnTo>
                  <a:pt x="40730" y="90840"/>
                </a:lnTo>
                <a:lnTo>
                  <a:pt x="40730" y="90830"/>
                </a:lnTo>
                <a:lnTo>
                  <a:pt x="40720" y="90830"/>
                </a:lnTo>
                <a:lnTo>
                  <a:pt x="40720" y="90820"/>
                </a:lnTo>
                <a:lnTo>
                  <a:pt x="40720" y="90810"/>
                </a:lnTo>
                <a:lnTo>
                  <a:pt x="40720" y="90800"/>
                </a:lnTo>
                <a:lnTo>
                  <a:pt x="40720" y="90790"/>
                </a:lnTo>
                <a:lnTo>
                  <a:pt x="40720" y="90780"/>
                </a:lnTo>
                <a:lnTo>
                  <a:pt x="40710" y="90780"/>
                </a:lnTo>
                <a:lnTo>
                  <a:pt x="40710" y="90770"/>
                </a:lnTo>
                <a:lnTo>
                  <a:pt x="40710" y="90760"/>
                </a:lnTo>
                <a:lnTo>
                  <a:pt x="40700" y="90760"/>
                </a:lnTo>
                <a:lnTo>
                  <a:pt x="40690" y="90760"/>
                </a:lnTo>
                <a:lnTo>
                  <a:pt x="40690" y="90750"/>
                </a:lnTo>
                <a:lnTo>
                  <a:pt x="40680" y="90750"/>
                </a:lnTo>
                <a:lnTo>
                  <a:pt x="40680" y="90740"/>
                </a:lnTo>
                <a:lnTo>
                  <a:pt x="40670" y="90740"/>
                </a:lnTo>
                <a:lnTo>
                  <a:pt x="40670" y="90730"/>
                </a:lnTo>
                <a:lnTo>
                  <a:pt x="40660" y="90730"/>
                </a:lnTo>
                <a:lnTo>
                  <a:pt x="40660" y="90740"/>
                </a:lnTo>
                <a:lnTo>
                  <a:pt x="40660" y="90730"/>
                </a:lnTo>
                <a:lnTo>
                  <a:pt x="40650" y="90730"/>
                </a:lnTo>
                <a:lnTo>
                  <a:pt x="40650" y="90720"/>
                </a:lnTo>
                <a:lnTo>
                  <a:pt x="40640" y="90720"/>
                </a:lnTo>
                <a:lnTo>
                  <a:pt x="40630" y="90720"/>
                </a:lnTo>
                <a:lnTo>
                  <a:pt x="40630" y="90710"/>
                </a:lnTo>
                <a:lnTo>
                  <a:pt x="40620" y="90710"/>
                </a:lnTo>
                <a:lnTo>
                  <a:pt x="40610" y="90710"/>
                </a:lnTo>
                <a:lnTo>
                  <a:pt x="40610" y="90720"/>
                </a:lnTo>
                <a:lnTo>
                  <a:pt x="40610" y="90710"/>
                </a:lnTo>
                <a:lnTo>
                  <a:pt x="40600" y="90710"/>
                </a:lnTo>
                <a:lnTo>
                  <a:pt x="40600" y="90700"/>
                </a:lnTo>
                <a:lnTo>
                  <a:pt x="40590" y="90700"/>
                </a:lnTo>
                <a:lnTo>
                  <a:pt x="40590" y="90710"/>
                </a:lnTo>
                <a:lnTo>
                  <a:pt x="40580" y="90710"/>
                </a:lnTo>
                <a:lnTo>
                  <a:pt x="40580" y="90700"/>
                </a:lnTo>
                <a:lnTo>
                  <a:pt x="40570" y="90700"/>
                </a:lnTo>
                <a:lnTo>
                  <a:pt x="40570" y="90690"/>
                </a:lnTo>
                <a:lnTo>
                  <a:pt x="40560" y="90690"/>
                </a:lnTo>
                <a:lnTo>
                  <a:pt x="40550" y="90690"/>
                </a:lnTo>
                <a:lnTo>
                  <a:pt x="40550" y="90680"/>
                </a:lnTo>
                <a:lnTo>
                  <a:pt x="40540" y="90680"/>
                </a:lnTo>
                <a:lnTo>
                  <a:pt x="40530" y="90680"/>
                </a:lnTo>
                <a:lnTo>
                  <a:pt x="40530" y="90670"/>
                </a:lnTo>
                <a:lnTo>
                  <a:pt x="40530" y="90660"/>
                </a:lnTo>
                <a:lnTo>
                  <a:pt x="40540" y="90660"/>
                </a:lnTo>
                <a:lnTo>
                  <a:pt x="40530" y="90660"/>
                </a:lnTo>
                <a:lnTo>
                  <a:pt x="40530" y="90650"/>
                </a:lnTo>
                <a:lnTo>
                  <a:pt x="40530" y="90640"/>
                </a:lnTo>
                <a:lnTo>
                  <a:pt x="40530" y="90630"/>
                </a:lnTo>
                <a:lnTo>
                  <a:pt x="40520" y="90630"/>
                </a:lnTo>
                <a:lnTo>
                  <a:pt x="40510" y="90630"/>
                </a:lnTo>
                <a:lnTo>
                  <a:pt x="40510" y="90620"/>
                </a:lnTo>
                <a:lnTo>
                  <a:pt x="40500" y="90620"/>
                </a:lnTo>
                <a:lnTo>
                  <a:pt x="40500" y="90630"/>
                </a:lnTo>
                <a:lnTo>
                  <a:pt x="40500" y="90620"/>
                </a:lnTo>
                <a:lnTo>
                  <a:pt x="40500" y="90610"/>
                </a:lnTo>
                <a:lnTo>
                  <a:pt x="40500" y="90600"/>
                </a:lnTo>
                <a:lnTo>
                  <a:pt x="40500" y="90610"/>
                </a:lnTo>
                <a:lnTo>
                  <a:pt x="40500" y="90600"/>
                </a:lnTo>
                <a:lnTo>
                  <a:pt x="40490" y="90600"/>
                </a:lnTo>
                <a:lnTo>
                  <a:pt x="40500" y="90600"/>
                </a:lnTo>
                <a:lnTo>
                  <a:pt x="40500" y="90590"/>
                </a:lnTo>
                <a:lnTo>
                  <a:pt x="40500" y="90580"/>
                </a:lnTo>
                <a:lnTo>
                  <a:pt x="40500" y="90570"/>
                </a:lnTo>
                <a:lnTo>
                  <a:pt x="40500" y="90580"/>
                </a:lnTo>
                <a:lnTo>
                  <a:pt x="40490" y="90580"/>
                </a:lnTo>
                <a:lnTo>
                  <a:pt x="40490" y="90570"/>
                </a:lnTo>
                <a:lnTo>
                  <a:pt x="40480" y="90570"/>
                </a:lnTo>
                <a:lnTo>
                  <a:pt x="40470" y="90570"/>
                </a:lnTo>
                <a:lnTo>
                  <a:pt x="40470" y="90560"/>
                </a:lnTo>
                <a:lnTo>
                  <a:pt x="40480" y="90560"/>
                </a:lnTo>
                <a:lnTo>
                  <a:pt x="40480" y="90550"/>
                </a:lnTo>
                <a:lnTo>
                  <a:pt x="40480" y="90560"/>
                </a:lnTo>
                <a:lnTo>
                  <a:pt x="40490" y="90560"/>
                </a:lnTo>
                <a:lnTo>
                  <a:pt x="40490" y="90550"/>
                </a:lnTo>
                <a:lnTo>
                  <a:pt x="40490" y="90540"/>
                </a:lnTo>
                <a:lnTo>
                  <a:pt x="40480" y="90540"/>
                </a:lnTo>
                <a:lnTo>
                  <a:pt x="40490" y="90530"/>
                </a:lnTo>
                <a:lnTo>
                  <a:pt x="40480" y="90530"/>
                </a:lnTo>
                <a:lnTo>
                  <a:pt x="40480" y="90520"/>
                </a:lnTo>
                <a:lnTo>
                  <a:pt x="40480" y="90510"/>
                </a:lnTo>
                <a:lnTo>
                  <a:pt x="40490" y="90510"/>
                </a:lnTo>
                <a:lnTo>
                  <a:pt x="40490" y="90500"/>
                </a:lnTo>
                <a:lnTo>
                  <a:pt x="40500" y="90500"/>
                </a:lnTo>
                <a:lnTo>
                  <a:pt x="40500" y="90490"/>
                </a:lnTo>
                <a:lnTo>
                  <a:pt x="40490" y="90490"/>
                </a:lnTo>
                <a:lnTo>
                  <a:pt x="40480" y="90490"/>
                </a:lnTo>
                <a:lnTo>
                  <a:pt x="40480" y="90480"/>
                </a:lnTo>
                <a:lnTo>
                  <a:pt x="40490" y="90480"/>
                </a:lnTo>
                <a:lnTo>
                  <a:pt x="40500" y="90480"/>
                </a:lnTo>
                <a:lnTo>
                  <a:pt x="40510" y="90480"/>
                </a:lnTo>
                <a:lnTo>
                  <a:pt x="40510" y="90470"/>
                </a:lnTo>
                <a:lnTo>
                  <a:pt x="40510" y="90460"/>
                </a:lnTo>
                <a:lnTo>
                  <a:pt x="40500" y="90460"/>
                </a:lnTo>
                <a:lnTo>
                  <a:pt x="40500" y="90450"/>
                </a:lnTo>
                <a:lnTo>
                  <a:pt x="40510" y="90450"/>
                </a:lnTo>
                <a:lnTo>
                  <a:pt x="40520" y="90450"/>
                </a:lnTo>
                <a:lnTo>
                  <a:pt x="40510" y="90450"/>
                </a:lnTo>
                <a:lnTo>
                  <a:pt x="40510" y="90440"/>
                </a:lnTo>
                <a:lnTo>
                  <a:pt x="40520" y="90440"/>
                </a:lnTo>
                <a:lnTo>
                  <a:pt x="40530" y="90440"/>
                </a:lnTo>
                <a:lnTo>
                  <a:pt x="40530" y="90430"/>
                </a:lnTo>
                <a:lnTo>
                  <a:pt x="40540" y="90430"/>
                </a:lnTo>
                <a:lnTo>
                  <a:pt x="40540" y="90420"/>
                </a:lnTo>
                <a:lnTo>
                  <a:pt x="40540" y="90410"/>
                </a:lnTo>
                <a:lnTo>
                  <a:pt x="40550" y="90410"/>
                </a:lnTo>
                <a:lnTo>
                  <a:pt x="40540" y="90410"/>
                </a:lnTo>
                <a:lnTo>
                  <a:pt x="40530" y="90410"/>
                </a:lnTo>
                <a:lnTo>
                  <a:pt x="40520" y="90410"/>
                </a:lnTo>
                <a:lnTo>
                  <a:pt x="40520" y="90400"/>
                </a:lnTo>
                <a:lnTo>
                  <a:pt x="40520" y="90390"/>
                </a:lnTo>
                <a:lnTo>
                  <a:pt x="40520" y="90380"/>
                </a:lnTo>
                <a:lnTo>
                  <a:pt x="40530" y="90380"/>
                </a:lnTo>
                <a:lnTo>
                  <a:pt x="40540" y="90380"/>
                </a:lnTo>
                <a:lnTo>
                  <a:pt x="40550" y="90380"/>
                </a:lnTo>
                <a:lnTo>
                  <a:pt x="40550" y="90390"/>
                </a:lnTo>
                <a:lnTo>
                  <a:pt x="40560" y="90390"/>
                </a:lnTo>
                <a:lnTo>
                  <a:pt x="40570" y="90390"/>
                </a:lnTo>
                <a:lnTo>
                  <a:pt x="40570" y="90380"/>
                </a:lnTo>
                <a:lnTo>
                  <a:pt x="40580" y="90380"/>
                </a:lnTo>
                <a:lnTo>
                  <a:pt x="40580" y="90390"/>
                </a:lnTo>
                <a:lnTo>
                  <a:pt x="40590" y="90390"/>
                </a:lnTo>
                <a:lnTo>
                  <a:pt x="40600" y="90390"/>
                </a:lnTo>
                <a:lnTo>
                  <a:pt x="40610" y="90390"/>
                </a:lnTo>
                <a:lnTo>
                  <a:pt x="40620" y="90390"/>
                </a:lnTo>
                <a:lnTo>
                  <a:pt x="40620" y="90400"/>
                </a:lnTo>
                <a:lnTo>
                  <a:pt x="40630" y="90400"/>
                </a:lnTo>
                <a:lnTo>
                  <a:pt x="40640" y="90400"/>
                </a:lnTo>
                <a:lnTo>
                  <a:pt x="40640" y="90390"/>
                </a:lnTo>
                <a:lnTo>
                  <a:pt x="40650" y="90390"/>
                </a:lnTo>
                <a:lnTo>
                  <a:pt x="40660" y="90390"/>
                </a:lnTo>
                <a:lnTo>
                  <a:pt x="40670" y="90390"/>
                </a:lnTo>
                <a:lnTo>
                  <a:pt x="40670" y="90400"/>
                </a:lnTo>
                <a:lnTo>
                  <a:pt x="40680" y="90400"/>
                </a:lnTo>
                <a:lnTo>
                  <a:pt x="40690" y="90400"/>
                </a:lnTo>
                <a:lnTo>
                  <a:pt x="40690" y="90390"/>
                </a:lnTo>
                <a:lnTo>
                  <a:pt x="40690" y="90380"/>
                </a:lnTo>
                <a:lnTo>
                  <a:pt x="40690" y="90370"/>
                </a:lnTo>
                <a:lnTo>
                  <a:pt x="40680" y="90370"/>
                </a:lnTo>
                <a:lnTo>
                  <a:pt x="40680" y="90360"/>
                </a:lnTo>
                <a:lnTo>
                  <a:pt x="40680" y="90350"/>
                </a:lnTo>
                <a:lnTo>
                  <a:pt x="40690" y="90350"/>
                </a:lnTo>
                <a:lnTo>
                  <a:pt x="40690" y="90340"/>
                </a:lnTo>
                <a:lnTo>
                  <a:pt x="40700" y="90340"/>
                </a:lnTo>
                <a:lnTo>
                  <a:pt x="40700" y="90330"/>
                </a:lnTo>
                <a:lnTo>
                  <a:pt x="40710" y="90330"/>
                </a:lnTo>
                <a:lnTo>
                  <a:pt x="40720" y="90330"/>
                </a:lnTo>
                <a:lnTo>
                  <a:pt x="40720" y="90340"/>
                </a:lnTo>
                <a:lnTo>
                  <a:pt x="40730" y="90340"/>
                </a:lnTo>
                <a:lnTo>
                  <a:pt x="40740" y="90340"/>
                </a:lnTo>
                <a:lnTo>
                  <a:pt x="40750" y="90340"/>
                </a:lnTo>
                <a:lnTo>
                  <a:pt x="40750" y="90350"/>
                </a:lnTo>
                <a:lnTo>
                  <a:pt x="40760" y="90350"/>
                </a:lnTo>
                <a:lnTo>
                  <a:pt x="40770" y="90350"/>
                </a:lnTo>
                <a:lnTo>
                  <a:pt x="40770" y="90340"/>
                </a:lnTo>
                <a:lnTo>
                  <a:pt x="40780" y="90340"/>
                </a:lnTo>
                <a:lnTo>
                  <a:pt x="40790" y="90340"/>
                </a:lnTo>
                <a:lnTo>
                  <a:pt x="40800" y="90340"/>
                </a:lnTo>
                <a:lnTo>
                  <a:pt x="40800" y="90330"/>
                </a:lnTo>
                <a:lnTo>
                  <a:pt x="40800" y="90320"/>
                </a:lnTo>
                <a:lnTo>
                  <a:pt x="40810" y="90320"/>
                </a:lnTo>
                <a:lnTo>
                  <a:pt x="40810" y="90310"/>
                </a:lnTo>
                <a:lnTo>
                  <a:pt x="40820" y="90310"/>
                </a:lnTo>
                <a:lnTo>
                  <a:pt x="40820" y="90300"/>
                </a:lnTo>
                <a:lnTo>
                  <a:pt x="40820" y="90290"/>
                </a:lnTo>
                <a:lnTo>
                  <a:pt x="40830" y="90290"/>
                </a:lnTo>
                <a:lnTo>
                  <a:pt x="40830" y="90280"/>
                </a:lnTo>
                <a:lnTo>
                  <a:pt x="40830" y="90270"/>
                </a:lnTo>
                <a:lnTo>
                  <a:pt x="40840" y="90260"/>
                </a:lnTo>
                <a:lnTo>
                  <a:pt x="40850" y="90260"/>
                </a:lnTo>
                <a:lnTo>
                  <a:pt x="40850" y="90250"/>
                </a:lnTo>
                <a:lnTo>
                  <a:pt x="40850" y="90240"/>
                </a:lnTo>
                <a:lnTo>
                  <a:pt x="40850" y="90230"/>
                </a:lnTo>
                <a:lnTo>
                  <a:pt x="40850" y="90220"/>
                </a:lnTo>
                <a:lnTo>
                  <a:pt x="40840" y="90220"/>
                </a:lnTo>
                <a:lnTo>
                  <a:pt x="40840" y="90210"/>
                </a:lnTo>
                <a:lnTo>
                  <a:pt x="40830" y="90210"/>
                </a:lnTo>
                <a:lnTo>
                  <a:pt x="40840" y="90210"/>
                </a:lnTo>
                <a:lnTo>
                  <a:pt x="40830" y="90210"/>
                </a:lnTo>
                <a:lnTo>
                  <a:pt x="40830" y="90200"/>
                </a:lnTo>
                <a:lnTo>
                  <a:pt x="40830" y="90190"/>
                </a:lnTo>
                <a:lnTo>
                  <a:pt x="40830" y="90180"/>
                </a:lnTo>
                <a:lnTo>
                  <a:pt x="40820" y="90180"/>
                </a:lnTo>
                <a:lnTo>
                  <a:pt x="40820" y="90170"/>
                </a:lnTo>
                <a:lnTo>
                  <a:pt x="40820" y="90160"/>
                </a:lnTo>
                <a:lnTo>
                  <a:pt x="40830" y="90160"/>
                </a:lnTo>
                <a:lnTo>
                  <a:pt x="40820" y="90160"/>
                </a:lnTo>
                <a:lnTo>
                  <a:pt x="40820" y="90150"/>
                </a:lnTo>
                <a:lnTo>
                  <a:pt x="40830" y="90150"/>
                </a:lnTo>
                <a:lnTo>
                  <a:pt x="40820" y="90150"/>
                </a:lnTo>
                <a:lnTo>
                  <a:pt x="40820" y="90140"/>
                </a:lnTo>
                <a:lnTo>
                  <a:pt x="40830" y="90140"/>
                </a:lnTo>
                <a:lnTo>
                  <a:pt x="40830" y="90130"/>
                </a:lnTo>
                <a:lnTo>
                  <a:pt x="40830" y="90120"/>
                </a:lnTo>
                <a:lnTo>
                  <a:pt x="40820" y="90120"/>
                </a:lnTo>
                <a:lnTo>
                  <a:pt x="40820" y="90110"/>
                </a:lnTo>
                <a:lnTo>
                  <a:pt x="40810" y="90110"/>
                </a:lnTo>
                <a:lnTo>
                  <a:pt x="40810" y="90100"/>
                </a:lnTo>
                <a:lnTo>
                  <a:pt x="40810" y="90090"/>
                </a:lnTo>
                <a:lnTo>
                  <a:pt x="40810" y="90080"/>
                </a:lnTo>
                <a:lnTo>
                  <a:pt x="40800" y="90080"/>
                </a:lnTo>
                <a:lnTo>
                  <a:pt x="40810" y="90080"/>
                </a:lnTo>
                <a:lnTo>
                  <a:pt x="40810" y="90070"/>
                </a:lnTo>
                <a:lnTo>
                  <a:pt x="40800" y="90070"/>
                </a:lnTo>
                <a:lnTo>
                  <a:pt x="40810" y="90070"/>
                </a:lnTo>
                <a:lnTo>
                  <a:pt x="40820" y="90070"/>
                </a:lnTo>
                <a:lnTo>
                  <a:pt x="40820" y="90060"/>
                </a:lnTo>
                <a:lnTo>
                  <a:pt x="40830" y="90060"/>
                </a:lnTo>
                <a:lnTo>
                  <a:pt x="40840" y="90060"/>
                </a:lnTo>
                <a:lnTo>
                  <a:pt x="40830" y="90060"/>
                </a:lnTo>
                <a:lnTo>
                  <a:pt x="40830" y="90050"/>
                </a:lnTo>
                <a:lnTo>
                  <a:pt x="40840" y="90050"/>
                </a:lnTo>
                <a:lnTo>
                  <a:pt x="40850" y="90050"/>
                </a:lnTo>
                <a:lnTo>
                  <a:pt x="40850" y="90040"/>
                </a:lnTo>
                <a:lnTo>
                  <a:pt x="40840" y="90040"/>
                </a:lnTo>
                <a:lnTo>
                  <a:pt x="40850" y="90040"/>
                </a:lnTo>
                <a:lnTo>
                  <a:pt x="40850" y="90030"/>
                </a:lnTo>
                <a:lnTo>
                  <a:pt x="40860" y="90030"/>
                </a:lnTo>
                <a:lnTo>
                  <a:pt x="40860" y="90020"/>
                </a:lnTo>
                <a:lnTo>
                  <a:pt x="40860" y="90010"/>
                </a:lnTo>
                <a:lnTo>
                  <a:pt x="40860" y="90000"/>
                </a:lnTo>
                <a:lnTo>
                  <a:pt x="40870" y="90000"/>
                </a:lnTo>
                <a:lnTo>
                  <a:pt x="40880" y="90000"/>
                </a:lnTo>
                <a:lnTo>
                  <a:pt x="40880" y="90010"/>
                </a:lnTo>
                <a:lnTo>
                  <a:pt x="40890" y="90010"/>
                </a:lnTo>
                <a:lnTo>
                  <a:pt x="40900" y="90000"/>
                </a:lnTo>
                <a:lnTo>
                  <a:pt x="40900" y="90010"/>
                </a:lnTo>
                <a:lnTo>
                  <a:pt x="40900" y="90000"/>
                </a:lnTo>
                <a:lnTo>
                  <a:pt x="40910" y="90000"/>
                </a:lnTo>
                <a:lnTo>
                  <a:pt x="40910" y="89990"/>
                </a:lnTo>
                <a:lnTo>
                  <a:pt x="40920" y="89990"/>
                </a:lnTo>
                <a:lnTo>
                  <a:pt x="40920" y="89980"/>
                </a:lnTo>
                <a:lnTo>
                  <a:pt x="40920" y="89970"/>
                </a:lnTo>
                <a:lnTo>
                  <a:pt x="40930" y="89970"/>
                </a:lnTo>
                <a:lnTo>
                  <a:pt x="40930" y="89960"/>
                </a:lnTo>
                <a:lnTo>
                  <a:pt x="40940" y="89960"/>
                </a:lnTo>
                <a:lnTo>
                  <a:pt x="40950" y="89960"/>
                </a:lnTo>
                <a:lnTo>
                  <a:pt x="40950" y="89970"/>
                </a:lnTo>
                <a:lnTo>
                  <a:pt x="40960" y="89970"/>
                </a:lnTo>
                <a:lnTo>
                  <a:pt x="40960" y="89980"/>
                </a:lnTo>
                <a:lnTo>
                  <a:pt x="40970" y="89980"/>
                </a:lnTo>
                <a:lnTo>
                  <a:pt x="40970" y="89990"/>
                </a:lnTo>
                <a:lnTo>
                  <a:pt x="40980" y="89990"/>
                </a:lnTo>
                <a:lnTo>
                  <a:pt x="40990" y="89990"/>
                </a:lnTo>
                <a:lnTo>
                  <a:pt x="41000" y="89990"/>
                </a:lnTo>
                <a:lnTo>
                  <a:pt x="41000" y="89980"/>
                </a:lnTo>
                <a:lnTo>
                  <a:pt x="41010" y="89980"/>
                </a:lnTo>
                <a:lnTo>
                  <a:pt x="41010" y="89970"/>
                </a:lnTo>
                <a:lnTo>
                  <a:pt x="41010" y="89980"/>
                </a:lnTo>
                <a:lnTo>
                  <a:pt x="41020" y="89980"/>
                </a:lnTo>
                <a:lnTo>
                  <a:pt x="41030" y="89980"/>
                </a:lnTo>
                <a:lnTo>
                  <a:pt x="41030" y="89970"/>
                </a:lnTo>
                <a:lnTo>
                  <a:pt x="41030" y="89980"/>
                </a:lnTo>
                <a:lnTo>
                  <a:pt x="41040" y="89980"/>
                </a:lnTo>
                <a:lnTo>
                  <a:pt x="41050" y="89980"/>
                </a:lnTo>
                <a:lnTo>
                  <a:pt x="41050" y="89990"/>
                </a:lnTo>
                <a:lnTo>
                  <a:pt x="41060" y="89990"/>
                </a:lnTo>
                <a:lnTo>
                  <a:pt x="41070" y="89990"/>
                </a:lnTo>
                <a:lnTo>
                  <a:pt x="41080" y="89990"/>
                </a:lnTo>
                <a:lnTo>
                  <a:pt x="41090" y="89990"/>
                </a:lnTo>
                <a:lnTo>
                  <a:pt x="41090" y="90000"/>
                </a:lnTo>
                <a:lnTo>
                  <a:pt x="41100" y="90000"/>
                </a:lnTo>
                <a:lnTo>
                  <a:pt x="41110" y="90000"/>
                </a:lnTo>
                <a:lnTo>
                  <a:pt x="41120" y="90000"/>
                </a:lnTo>
                <a:lnTo>
                  <a:pt x="41130" y="90000"/>
                </a:lnTo>
                <a:lnTo>
                  <a:pt x="41130" y="89990"/>
                </a:lnTo>
                <a:lnTo>
                  <a:pt x="41140" y="89990"/>
                </a:lnTo>
                <a:lnTo>
                  <a:pt x="41140" y="90000"/>
                </a:lnTo>
                <a:lnTo>
                  <a:pt x="41150" y="90000"/>
                </a:lnTo>
                <a:lnTo>
                  <a:pt x="41160" y="90000"/>
                </a:lnTo>
                <a:lnTo>
                  <a:pt x="41170" y="90000"/>
                </a:lnTo>
                <a:lnTo>
                  <a:pt x="41180" y="90000"/>
                </a:lnTo>
                <a:lnTo>
                  <a:pt x="41180" y="89990"/>
                </a:lnTo>
                <a:lnTo>
                  <a:pt x="41190" y="89990"/>
                </a:lnTo>
                <a:lnTo>
                  <a:pt x="41200" y="89990"/>
                </a:lnTo>
                <a:lnTo>
                  <a:pt x="41200" y="89980"/>
                </a:lnTo>
                <a:lnTo>
                  <a:pt x="41200" y="89990"/>
                </a:lnTo>
                <a:lnTo>
                  <a:pt x="41210" y="89990"/>
                </a:lnTo>
                <a:lnTo>
                  <a:pt x="41210" y="89980"/>
                </a:lnTo>
                <a:lnTo>
                  <a:pt x="41220" y="89980"/>
                </a:lnTo>
                <a:lnTo>
                  <a:pt x="41220" y="89970"/>
                </a:lnTo>
                <a:lnTo>
                  <a:pt x="41230" y="89970"/>
                </a:lnTo>
                <a:lnTo>
                  <a:pt x="41230" y="89960"/>
                </a:lnTo>
                <a:lnTo>
                  <a:pt x="41240" y="89960"/>
                </a:lnTo>
                <a:lnTo>
                  <a:pt x="41250" y="89960"/>
                </a:lnTo>
                <a:lnTo>
                  <a:pt x="41250" y="89970"/>
                </a:lnTo>
                <a:lnTo>
                  <a:pt x="41260" y="89970"/>
                </a:lnTo>
                <a:lnTo>
                  <a:pt x="41270" y="89970"/>
                </a:lnTo>
                <a:lnTo>
                  <a:pt x="41270" y="89980"/>
                </a:lnTo>
                <a:lnTo>
                  <a:pt x="41280" y="89980"/>
                </a:lnTo>
                <a:lnTo>
                  <a:pt x="41290" y="89980"/>
                </a:lnTo>
                <a:lnTo>
                  <a:pt x="41290" y="89990"/>
                </a:lnTo>
                <a:lnTo>
                  <a:pt x="41300" y="89990"/>
                </a:lnTo>
                <a:lnTo>
                  <a:pt x="41300" y="90000"/>
                </a:lnTo>
                <a:lnTo>
                  <a:pt x="41310" y="90000"/>
                </a:lnTo>
                <a:lnTo>
                  <a:pt x="41320" y="90000"/>
                </a:lnTo>
                <a:lnTo>
                  <a:pt x="41320" y="90010"/>
                </a:lnTo>
                <a:lnTo>
                  <a:pt x="41330" y="90010"/>
                </a:lnTo>
                <a:lnTo>
                  <a:pt x="41330" y="90000"/>
                </a:lnTo>
                <a:lnTo>
                  <a:pt x="41330" y="90010"/>
                </a:lnTo>
                <a:lnTo>
                  <a:pt x="41340" y="90010"/>
                </a:lnTo>
                <a:lnTo>
                  <a:pt x="41340" y="90020"/>
                </a:lnTo>
                <a:lnTo>
                  <a:pt x="41350" y="90020"/>
                </a:lnTo>
                <a:lnTo>
                  <a:pt x="41350" y="90030"/>
                </a:lnTo>
                <a:lnTo>
                  <a:pt x="41360" y="90030"/>
                </a:lnTo>
                <a:lnTo>
                  <a:pt x="41360" y="90040"/>
                </a:lnTo>
                <a:lnTo>
                  <a:pt x="41370" y="90040"/>
                </a:lnTo>
                <a:lnTo>
                  <a:pt x="41380" y="90040"/>
                </a:lnTo>
                <a:lnTo>
                  <a:pt x="41380" y="90050"/>
                </a:lnTo>
                <a:lnTo>
                  <a:pt x="41390" y="90050"/>
                </a:lnTo>
                <a:lnTo>
                  <a:pt x="41400" y="90050"/>
                </a:lnTo>
                <a:lnTo>
                  <a:pt x="41400" y="90040"/>
                </a:lnTo>
                <a:lnTo>
                  <a:pt x="41410" y="90040"/>
                </a:lnTo>
                <a:lnTo>
                  <a:pt x="41420" y="90040"/>
                </a:lnTo>
                <a:lnTo>
                  <a:pt x="41420" y="90030"/>
                </a:lnTo>
                <a:lnTo>
                  <a:pt x="41420" y="90020"/>
                </a:lnTo>
                <a:lnTo>
                  <a:pt x="41410" y="90020"/>
                </a:lnTo>
                <a:lnTo>
                  <a:pt x="41410" y="90030"/>
                </a:lnTo>
                <a:lnTo>
                  <a:pt x="41410" y="90020"/>
                </a:lnTo>
                <a:lnTo>
                  <a:pt x="41420" y="90020"/>
                </a:lnTo>
                <a:lnTo>
                  <a:pt x="41430" y="90020"/>
                </a:lnTo>
                <a:lnTo>
                  <a:pt x="41440" y="90020"/>
                </a:lnTo>
                <a:lnTo>
                  <a:pt x="41440" y="90030"/>
                </a:lnTo>
                <a:lnTo>
                  <a:pt x="41450" y="90030"/>
                </a:lnTo>
                <a:lnTo>
                  <a:pt x="41450" y="90040"/>
                </a:lnTo>
                <a:lnTo>
                  <a:pt x="41460" y="90040"/>
                </a:lnTo>
                <a:lnTo>
                  <a:pt x="41460" y="90050"/>
                </a:lnTo>
                <a:lnTo>
                  <a:pt x="41470" y="90050"/>
                </a:lnTo>
                <a:lnTo>
                  <a:pt x="41470" y="90060"/>
                </a:lnTo>
                <a:lnTo>
                  <a:pt x="41480" y="90060"/>
                </a:lnTo>
                <a:lnTo>
                  <a:pt x="41480" y="90070"/>
                </a:lnTo>
                <a:lnTo>
                  <a:pt x="41490" y="90070"/>
                </a:lnTo>
                <a:lnTo>
                  <a:pt x="41490" y="90080"/>
                </a:lnTo>
                <a:lnTo>
                  <a:pt x="41490" y="90090"/>
                </a:lnTo>
                <a:lnTo>
                  <a:pt x="41490" y="90080"/>
                </a:lnTo>
                <a:lnTo>
                  <a:pt x="41490" y="90070"/>
                </a:lnTo>
                <a:lnTo>
                  <a:pt x="41500" y="90070"/>
                </a:lnTo>
                <a:lnTo>
                  <a:pt x="41510" y="90070"/>
                </a:lnTo>
                <a:lnTo>
                  <a:pt x="41510" y="90080"/>
                </a:lnTo>
                <a:lnTo>
                  <a:pt x="41510" y="90090"/>
                </a:lnTo>
                <a:lnTo>
                  <a:pt x="41510" y="90100"/>
                </a:lnTo>
                <a:lnTo>
                  <a:pt x="41510" y="90110"/>
                </a:lnTo>
                <a:lnTo>
                  <a:pt x="41510" y="90120"/>
                </a:lnTo>
                <a:lnTo>
                  <a:pt x="41510" y="90130"/>
                </a:lnTo>
                <a:lnTo>
                  <a:pt x="41510" y="90140"/>
                </a:lnTo>
                <a:lnTo>
                  <a:pt x="41510" y="90150"/>
                </a:lnTo>
                <a:lnTo>
                  <a:pt x="41520" y="90160"/>
                </a:lnTo>
                <a:lnTo>
                  <a:pt x="41530" y="90160"/>
                </a:lnTo>
                <a:lnTo>
                  <a:pt x="41540" y="90160"/>
                </a:lnTo>
                <a:lnTo>
                  <a:pt x="41540" y="90170"/>
                </a:lnTo>
                <a:lnTo>
                  <a:pt x="41550" y="90170"/>
                </a:lnTo>
                <a:lnTo>
                  <a:pt x="41560" y="90170"/>
                </a:lnTo>
                <a:lnTo>
                  <a:pt x="41570" y="90170"/>
                </a:lnTo>
                <a:lnTo>
                  <a:pt x="41570" y="90160"/>
                </a:lnTo>
                <a:lnTo>
                  <a:pt x="41580" y="90160"/>
                </a:lnTo>
                <a:lnTo>
                  <a:pt x="41590" y="90170"/>
                </a:lnTo>
                <a:lnTo>
                  <a:pt x="41600" y="90170"/>
                </a:lnTo>
                <a:lnTo>
                  <a:pt x="41600" y="90160"/>
                </a:lnTo>
                <a:lnTo>
                  <a:pt x="41610" y="90160"/>
                </a:lnTo>
                <a:lnTo>
                  <a:pt x="41620" y="90160"/>
                </a:lnTo>
                <a:lnTo>
                  <a:pt x="41620" y="90150"/>
                </a:lnTo>
                <a:lnTo>
                  <a:pt x="41630" y="90150"/>
                </a:lnTo>
                <a:lnTo>
                  <a:pt x="41630" y="90140"/>
                </a:lnTo>
                <a:lnTo>
                  <a:pt x="41640" y="90140"/>
                </a:lnTo>
                <a:lnTo>
                  <a:pt x="41640" y="90150"/>
                </a:lnTo>
                <a:lnTo>
                  <a:pt x="41640" y="90160"/>
                </a:lnTo>
                <a:lnTo>
                  <a:pt x="41640" y="90170"/>
                </a:lnTo>
                <a:lnTo>
                  <a:pt x="41640" y="90180"/>
                </a:lnTo>
                <a:lnTo>
                  <a:pt x="41650" y="90180"/>
                </a:lnTo>
                <a:lnTo>
                  <a:pt x="41660" y="90180"/>
                </a:lnTo>
                <a:lnTo>
                  <a:pt x="41670" y="90180"/>
                </a:lnTo>
                <a:lnTo>
                  <a:pt x="41680" y="90180"/>
                </a:lnTo>
                <a:lnTo>
                  <a:pt x="41680" y="90170"/>
                </a:lnTo>
                <a:lnTo>
                  <a:pt x="41690" y="90170"/>
                </a:lnTo>
                <a:lnTo>
                  <a:pt x="41690" y="90160"/>
                </a:lnTo>
                <a:lnTo>
                  <a:pt x="41680" y="90160"/>
                </a:lnTo>
                <a:lnTo>
                  <a:pt x="41680" y="90150"/>
                </a:lnTo>
                <a:lnTo>
                  <a:pt x="41690" y="90150"/>
                </a:lnTo>
                <a:lnTo>
                  <a:pt x="41700" y="90150"/>
                </a:lnTo>
                <a:lnTo>
                  <a:pt x="41700" y="90140"/>
                </a:lnTo>
                <a:lnTo>
                  <a:pt x="41710" y="90140"/>
                </a:lnTo>
                <a:lnTo>
                  <a:pt x="41720" y="90140"/>
                </a:lnTo>
                <a:lnTo>
                  <a:pt x="41720" y="90150"/>
                </a:lnTo>
                <a:lnTo>
                  <a:pt x="41720" y="90140"/>
                </a:lnTo>
                <a:lnTo>
                  <a:pt x="41730" y="90140"/>
                </a:lnTo>
                <a:lnTo>
                  <a:pt x="41740" y="90140"/>
                </a:lnTo>
                <a:lnTo>
                  <a:pt x="41740" y="90130"/>
                </a:lnTo>
                <a:lnTo>
                  <a:pt x="41750" y="90130"/>
                </a:lnTo>
                <a:lnTo>
                  <a:pt x="41760" y="90130"/>
                </a:lnTo>
                <a:lnTo>
                  <a:pt x="41770" y="90130"/>
                </a:lnTo>
                <a:lnTo>
                  <a:pt x="41770" y="90120"/>
                </a:lnTo>
                <a:lnTo>
                  <a:pt x="41780" y="90120"/>
                </a:lnTo>
                <a:lnTo>
                  <a:pt x="41790" y="90120"/>
                </a:lnTo>
                <a:lnTo>
                  <a:pt x="41790" y="90110"/>
                </a:lnTo>
                <a:lnTo>
                  <a:pt x="41800" y="90110"/>
                </a:lnTo>
                <a:lnTo>
                  <a:pt x="41810" y="90110"/>
                </a:lnTo>
                <a:lnTo>
                  <a:pt x="41810" y="90100"/>
                </a:lnTo>
                <a:lnTo>
                  <a:pt x="41820" y="90100"/>
                </a:lnTo>
                <a:lnTo>
                  <a:pt x="41820" y="90090"/>
                </a:lnTo>
                <a:lnTo>
                  <a:pt x="41830" y="90090"/>
                </a:lnTo>
                <a:lnTo>
                  <a:pt x="41830" y="90080"/>
                </a:lnTo>
                <a:lnTo>
                  <a:pt x="41840" y="90080"/>
                </a:lnTo>
                <a:lnTo>
                  <a:pt x="41850" y="90080"/>
                </a:lnTo>
                <a:lnTo>
                  <a:pt x="41850" y="90070"/>
                </a:lnTo>
                <a:lnTo>
                  <a:pt x="41860" y="90070"/>
                </a:lnTo>
                <a:lnTo>
                  <a:pt x="41860" y="90060"/>
                </a:lnTo>
                <a:lnTo>
                  <a:pt x="41870" y="90060"/>
                </a:lnTo>
                <a:lnTo>
                  <a:pt x="41870" y="90050"/>
                </a:lnTo>
                <a:lnTo>
                  <a:pt x="41880" y="90050"/>
                </a:lnTo>
                <a:lnTo>
                  <a:pt x="41880" y="90040"/>
                </a:lnTo>
                <a:lnTo>
                  <a:pt x="41890" y="90040"/>
                </a:lnTo>
                <a:lnTo>
                  <a:pt x="41900" y="90040"/>
                </a:lnTo>
                <a:lnTo>
                  <a:pt x="41900" y="90030"/>
                </a:lnTo>
                <a:lnTo>
                  <a:pt x="41910" y="90030"/>
                </a:lnTo>
                <a:lnTo>
                  <a:pt x="41920" y="90020"/>
                </a:lnTo>
                <a:lnTo>
                  <a:pt x="41920" y="90010"/>
                </a:lnTo>
                <a:lnTo>
                  <a:pt x="41930" y="90010"/>
                </a:lnTo>
                <a:lnTo>
                  <a:pt x="41940" y="90010"/>
                </a:lnTo>
                <a:lnTo>
                  <a:pt x="41950" y="90010"/>
                </a:lnTo>
                <a:lnTo>
                  <a:pt x="41950" y="90000"/>
                </a:lnTo>
                <a:lnTo>
                  <a:pt x="41960" y="90000"/>
                </a:lnTo>
                <a:lnTo>
                  <a:pt x="41960" y="89990"/>
                </a:lnTo>
                <a:lnTo>
                  <a:pt x="41960" y="89980"/>
                </a:lnTo>
                <a:lnTo>
                  <a:pt x="41970" y="89980"/>
                </a:lnTo>
                <a:lnTo>
                  <a:pt x="41970" y="89970"/>
                </a:lnTo>
                <a:lnTo>
                  <a:pt x="41980" y="89970"/>
                </a:lnTo>
                <a:lnTo>
                  <a:pt x="41990" y="89970"/>
                </a:lnTo>
                <a:lnTo>
                  <a:pt x="42000" y="89970"/>
                </a:lnTo>
                <a:lnTo>
                  <a:pt x="42000" y="89960"/>
                </a:lnTo>
                <a:lnTo>
                  <a:pt x="42010" y="89960"/>
                </a:lnTo>
                <a:lnTo>
                  <a:pt x="42010" y="89950"/>
                </a:lnTo>
                <a:lnTo>
                  <a:pt x="42020" y="89950"/>
                </a:lnTo>
                <a:lnTo>
                  <a:pt x="42030" y="89950"/>
                </a:lnTo>
                <a:lnTo>
                  <a:pt x="42040" y="89950"/>
                </a:lnTo>
                <a:lnTo>
                  <a:pt x="42050" y="89950"/>
                </a:lnTo>
                <a:lnTo>
                  <a:pt x="42060" y="89950"/>
                </a:lnTo>
                <a:lnTo>
                  <a:pt x="42070" y="89950"/>
                </a:lnTo>
                <a:lnTo>
                  <a:pt x="42070" y="89940"/>
                </a:lnTo>
                <a:lnTo>
                  <a:pt x="42080" y="89940"/>
                </a:lnTo>
                <a:lnTo>
                  <a:pt x="42090" y="89940"/>
                </a:lnTo>
                <a:lnTo>
                  <a:pt x="42100" y="89940"/>
                </a:lnTo>
                <a:lnTo>
                  <a:pt x="42110" y="89940"/>
                </a:lnTo>
                <a:lnTo>
                  <a:pt x="42110" y="89930"/>
                </a:lnTo>
                <a:lnTo>
                  <a:pt x="42120" y="89930"/>
                </a:lnTo>
                <a:lnTo>
                  <a:pt x="42130" y="89930"/>
                </a:lnTo>
                <a:lnTo>
                  <a:pt x="42130" y="89940"/>
                </a:lnTo>
                <a:lnTo>
                  <a:pt x="42140" y="89940"/>
                </a:lnTo>
                <a:lnTo>
                  <a:pt x="42140" y="89950"/>
                </a:lnTo>
                <a:lnTo>
                  <a:pt x="42150" y="89950"/>
                </a:lnTo>
                <a:lnTo>
                  <a:pt x="42160" y="89950"/>
                </a:lnTo>
                <a:lnTo>
                  <a:pt x="42170" y="89950"/>
                </a:lnTo>
                <a:lnTo>
                  <a:pt x="42180" y="89950"/>
                </a:lnTo>
                <a:lnTo>
                  <a:pt x="42180" y="89960"/>
                </a:lnTo>
                <a:lnTo>
                  <a:pt x="42190" y="89960"/>
                </a:lnTo>
                <a:lnTo>
                  <a:pt x="42200" y="89960"/>
                </a:lnTo>
                <a:lnTo>
                  <a:pt x="42210" y="89960"/>
                </a:lnTo>
                <a:lnTo>
                  <a:pt x="42210" y="89970"/>
                </a:lnTo>
                <a:lnTo>
                  <a:pt x="42220" y="89970"/>
                </a:lnTo>
                <a:lnTo>
                  <a:pt x="42220" y="89980"/>
                </a:lnTo>
                <a:lnTo>
                  <a:pt x="42230" y="89980"/>
                </a:lnTo>
                <a:lnTo>
                  <a:pt x="42240" y="89980"/>
                </a:lnTo>
                <a:lnTo>
                  <a:pt x="42250" y="89990"/>
                </a:lnTo>
                <a:lnTo>
                  <a:pt x="42260" y="89990"/>
                </a:lnTo>
                <a:lnTo>
                  <a:pt x="42260" y="90000"/>
                </a:lnTo>
                <a:lnTo>
                  <a:pt x="42270" y="90000"/>
                </a:lnTo>
                <a:lnTo>
                  <a:pt x="42280" y="90000"/>
                </a:lnTo>
                <a:lnTo>
                  <a:pt x="42280" y="90010"/>
                </a:lnTo>
                <a:lnTo>
                  <a:pt x="42290" y="90010"/>
                </a:lnTo>
                <a:lnTo>
                  <a:pt x="42300" y="90010"/>
                </a:lnTo>
                <a:lnTo>
                  <a:pt x="42310" y="90010"/>
                </a:lnTo>
                <a:lnTo>
                  <a:pt x="42320" y="90010"/>
                </a:lnTo>
                <a:lnTo>
                  <a:pt x="42320" y="90000"/>
                </a:lnTo>
                <a:lnTo>
                  <a:pt x="42330" y="90000"/>
                </a:lnTo>
                <a:lnTo>
                  <a:pt x="42340" y="90000"/>
                </a:lnTo>
                <a:lnTo>
                  <a:pt x="42340" y="89990"/>
                </a:lnTo>
                <a:lnTo>
                  <a:pt x="42350" y="89990"/>
                </a:lnTo>
                <a:lnTo>
                  <a:pt x="42360" y="89990"/>
                </a:lnTo>
                <a:lnTo>
                  <a:pt x="42370" y="89990"/>
                </a:lnTo>
                <a:lnTo>
                  <a:pt x="42370" y="89980"/>
                </a:lnTo>
                <a:lnTo>
                  <a:pt x="42380" y="89980"/>
                </a:lnTo>
                <a:lnTo>
                  <a:pt x="42380" y="89970"/>
                </a:lnTo>
                <a:lnTo>
                  <a:pt x="42390" y="89970"/>
                </a:lnTo>
                <a:lnTo>
                  <a:pt x="42390" y="89980"/>
                </a:lnTo>
                <a:lnTo>
                  <a:pt x="42400" y="89980"/>
                </a:lnTo>
                <a:lnTo>
                  <a:pt x="42400" y="89990"/>
                </a:lnTo>
                <a:lnTo>
                  <a:pt x="42410" y="89990"/>
                </a:lnTo>
                <a:lnTo>
                  <a:pt x="42410" y="90000"/>
                </a:lnTo>
                <a:lnTo>
                  <a:pt x="42400" y="90000"/>
                </a:lnTo>
                <a:lnTo>
                  <a:pt x="42400" y="90010"/>
                </a:lnTo>
                <a:lnTo>
                  <a:pt x="42400" y="90020"/>
                </a:lnTo>
                <a:lnTo>
                  <a:pt x="42410" y="90020"/>
                </a:lnTo>
                <a:lnTo>
                  <a:pt x="42420" y="90020"/>
                </a:lnTo>
                <a:lnTo>
                  <a:pt x="42420" y="90010"/>
                </a:lnTo>
                <a:lnTo>
                  <a:pt x="42430" y="90010"/>
                </a:lnTo>
                <a:lnTo>
                  <a:pt x="42440" y="90010"/>
                </a:lnTo>
                <a:lnTo>
                  <a:pt x="42450" y="90010"/>
                </a:lnTo>
                <a:lnTo>
                  <a:pt x="42460" y="90010"/>
                </a:lnTo>
                <a:lnTo>
                  <a:pt x="42470" y="90010"/>
                </a:lnTo>
                <a:lnTo>
                  <a:pt x="42470" y="90000"/>
                </a:lnTo>
                <a:lnTo>
                  <a:pt x="42480" y="90000"/>
                </a:lnTo>
                <a:lnTo>
                  <a:pt x="42480" y="89990"/>
                </a:lnTo>
                <a:lnTo>
                  <a:pt x="42490" y="89990"/>
                </a:lnTo>
                <a:lnTo>
                  <a:pt x="42500" y="89990"/>
                </a:lnTo>
                <a:lnTo>
                  <a:pt x="42500" y="89980"/>
                </a:lnTo>
                <a:lnTo>
                  <a:pt x="42510" y="89980"/>
                </a:lnTo>
                <a:lnTo>
                  <a:pt x="42510" y="89970"/>
                </a:lnTo>
                <a:lnTo>
                  <a:pt x="42520" y="89970"/>
                </a:lnTo>
                <a:lnTo>
                  <a:pt x="42510" y="89960"/>
                </a:lnTo>
                <a:lnTo>
                  <a:pt x="42520" y="89960"/>
                </a:lnTo>
                <a:lnTo>
                  <a:pt x="42520" y="89970"/>
                </a:lnTo>
                <a:lnTo>
                  <a:pt x="42520" y="89980"/>
                </a:lnTo>
                <a:lnTo>
                  <a:pt x="42530" y="89980"/>
                </a:lnTo>
                <a:lnTo>
                  <a:pt x="42530" y="89990"/>
                </a:lnTo>
                <a:lnTo>
                  <a:pt x="42540" y="89990"/>
                </a:lnTo>
                <a:lnTo>
                  <a:pt x="42550" y="89990"/>
                </a:lnTo>
                <a:lnTo>
                  <a:pt x="42550" y="89980"/>
                </a:lnTo>
                <a:lnTo>
                  <a:pt x="42560" y="89980"/>
                </a:lnTo>
                <a:lnTo>
                  <a:pt x="42570" y="89980"/>
                </a:lnTo>
                <a:lnTo>
                  <a:pt x="42580" y="89980"/>
                </a:lnTo>
                <a:lnTo>
                  <a:pt x="42580" y="89970"/>
                </a:lnTo>
                <a:lnTo>
                  <a:pt x="42590" y="89970"/>
                </a:lnTo>
                <a:lnTo>
                  <a:pt x="42590" y="89960"/>
                </a:lnTo>
                <a:lnTo>
                  <a:pt x="42600" y="89960"/>
                </a:lnTo>
                <a:lnTo>
                  <a:pt x="42610" y="89960"/>
                </a:lnTo>
                <a:lnTo>
                  <a:pt x="42620" y="89960"/>
                </a:lnTo>
                <a:lnTo>
                  <a:pt x="42630" y="89960"/>
                </a:lnTo>
                <a:lnTo>
                  <a:pt x="42630" y="89950"/>
                </a:lnTo>
                <a:lnTo>
                  <a:pt x="42640" y="89950"/>
                </a:lnTo>
                <a:lnTo>
                  <a:pt x="42640" y="89940"/>
                </a:lnTo>
                <a:lnTo>
                  <a:pt x="42650" y="89940"/>
                </a:lnTo>
                <a:lnTo>
                  <a:pt x="42660" y="89940"/>
                </a:lnTo>
                <a:lnTo>
                  <a:pt x="42660" y="89930"/>
                </a:lnTo>
                <a:lnTo>
                  <a:pt x="42670" y="89930"/>
                </a:lnTo>
                <a:lnTo>
                  <a:pt x="42680" y="89920"/>
                </a:lnTo>
                <a:lnTo>
                  <a:pt x="42690" y="89920"/>
                </a:lnTo>
                <a:lnTo>
                  <a:pt x="42690" y="89910"/>
                </a:lnTo>
                <a:lnTo>
                  <a:pt x="42700" y="89910"/>
                </a:lnTo>
                <a:lnTo>
                  <a:pt x="42700" y="89900"/>
                </a:lnTo>
                <a:lnTo>
                  <a:pt x="42710" y="89900"/>
                </a:lnTo>
                <a:lnTo>
                  <a:pt x="42710" y="89890"/>
                </a:lnTo>
                <a:lnTo>
                  <a:pt x="42720" y="89890"/>
                </a:lnTo>
                <a:lnTo>
                  <a:pt x="42730" y="89890"/>
                </a:lnTo>
                <a:lnTo>
                  <a:pt x="42730" y="89880"/>
                </a:lnTo>
                <a:lnTo>
                  <a:pt x="42740" y="89880"/>
                </a:lnTo>
                <a:lnTo>
                  <a:pt x="42740" y="89870"/>
                </a:lnTo>
                <a:lnTo>
                  <a:pt x="42750" y="89870"/>
                </a:lnTo>
                <a:lnTo>
                  <a:pt x="42750" y="89860"/>
                </a:lnTo>
                <a:lnTo>
                  <a:pt x="42760" y="89860"/>
                </a:lnTo>
                <a:lnTo>
                  <a:pt x="42760" y="89850"/>
                </a:lnTo>
                <a:lnTo>
                  <a:pt x="42770" y="89850"/>
                </a:lnTo>
                <a:lnTo>
                  <a:pt x="42770" y="89840"/>
                </a:lnTo>
                <a:lnTo>
                  <a:pt x="42780" y="89840"/>
                </a:lnTo>
                <a:lnTo>
                  <a:pt x="42780" y="89830"/>
                </a:lnTo>
                <a:lnTo>
                  <a:pt x="42790" y="89830"/>
                </a:lnTo>
                <a:lnTo>
                  <a:pt x="42790" y="89820"/>
                </a:lnTo>
                <a:lnTo>
                  <a:pt x="42780" y="89820"/>
                </a:lnTo>
                <a:lnTo>
                  <a:pt x="42770" y="89810"/>
                </a:lnTo>
                <a:lnTo>
                  <a:pt x="42780" y="89810"/>
                </a:lnTo>
                <a:lnTo>
                  <a:pt x="42780" y="89820"/>
                </a:lnTo>
                <a:lnTo>
                  <a:pt x="42790" y="89820"/>
                </a:lnTo>
                <a:lnTo>
                  <a:pt x="42800" y="89830"/>
                </a:lnTo>
                <a:lnTo>
                  <a:pt x="42810" y="89830"/>
                </a:lnTo>
                <a:lnTo>
                  <a:pt x="42810" y="89820"/>
                </a:lnTo>
                <a:lnTo>
                  <a:pt x="42810" y="89810"/>
                </a:lnTo>
                <a:lnTo>
                  <a:pt x="42820" y="89810"/>
                </a:lnTo>
                <a:lnTo>
                  <a:pt x="42820" y="89800"/>
                </a:lnTo>
                <a:lnTo>
                  <a:pt x="42830" y="89800"/>
                </a:lnTo>
                <a:lnTo>
                  <a:pt x="42830" y="89790"/>
                </a:lnTo>
                <a:lnTo>
                  <a:pt x="42830" y="89780"/>
                </a:lnTo>
                <a:lnTo>
                  <a:pt x="42840" y="89780"/>
                </a:lnTo>
                <a:lnTo>
                  <a:pt x="42840" y="89770"/>
                </a:lnTo>
                <a:lnTo>
                  <a:pt x="42850" y="89770"/>
                </a:lnTo>
                <a:lnTo>
                  <a:pt x="42850" y="89760"/>
                </a:lnTo>
                <a:lnTo>
                  <a:pt x="42850" y="89750"/>
                </a:lnTo>
                <a:lnTo>
                  <a:pt x="42860" y="89750"/>
                </a:lnTo>
                <a:lnTo>
                  <a:pt x="42860" y="89740"/>
                </a:lnTo>
                <a:lnTo>
                  <a:pt x="42870" y="89740"/>
                </a:lnTo>
                <a:lnTo>
                  <a:pt x="42870" y="89730"/>
                </a:lnTo>
                <a:lnTo>
                  <a:pt x="42880" y="89730"/>
                </a:lnTo>
                <a:lnTo>
                  <a:pt x="42880" y="89720"/>
                </a:lnTo>
                <a:lnTo>
                  <a:pt x="42880" y="89710"/>
                </a:lnTo>
                <a:lnTo>
                  <a:pt x="42890" y="89710"/>
                </a:lnTo>
                <a:lnTo>
                  <a:pt x="42890" y="89700"/>
                </a:lnTo>
                <a:lnTo>
                  <a:pt x="42900" y="89700"/>
                </a:lnTo>
                <a:lnTo>
                  <a:pt x="42900" y="89690"/>
                </a:lnTo>
                <a:lnTo>
                  <a:pt x="42910" y="89690"/>
                </a:lnTo>
                <a:lnTo>
                  <a:pt x="42910" y="89680"/>
                </a:lnTo>
                <a:lnTo>
                  <a:pt x="42910" y="89670"/>
                </a:lnTo>
                <a:lnTo>
                  <a:pt x="42920" y="89670"/>
                </a:lnTo>
                <a:lnTo>
                  <a:pt x="42920" y="89660"/>
                </a:lnTo>
                <a:lnTo>
                  <a:pt x="42920" y="89650"/>
                </a:lnTo>
                <a:lnTo>
                  <a:pt x="42920" y="89640"/>
                </a:lnTo>
                <a:lnTo>
                  <a:pt x="42920" y="89630"/>
                </a:lnTo>
                <a:lnTo>
                  <a:pt x="42920" y="89620"/>
                </a:lnTo>
                <a:lnTo>
                  <a:pt x="42920" y="89610"/>
                </a:lnTo>
                <a:lnTo>
                  <a:pt x="42920" y="89600"/>
                </a:lnTo>
                <a:lnTo>
                  <a:pt x="42930" y="89600"/>
                </a:lnTo>
                <a:lnTo>
                  <a:pt x="42930" y="89590"/>
                </a:lnTo>
                <a:lnTo>
                  <a:pt x="42930" y="89580"/>
                </a:lnTo>
                <a:lnTo>
                  <a:pt x="42930" y="89570"/>
                </a:lnTo>
                <a:lnTo>
                  <a:pt x="42930" y="89560"/>
                </a:lnTo>
                <a:lnTo>
                  <a:pt x="42930" y="89550"/>
                </a:lnTo>
                <a:lnTo>
                  <a:pt x="42930" y="89540"/>
                </a:lnTo>
                <a:lnTo>
                  <a:pt x="42930" y="89530"/>
                </a:lnTo>
                <a:lnTo>
                  <a:pt x="42930" y="89520"/>
                </a:lnTo>
                <a:lnTo>
                  <a:pt x="42930" y="89510"/>
                </a:lnTo>
                <a:lnTo>
                  <a:pt x="42930" y="89500"/>
                </a:lnTo>
                <a:lnTo>
                  <a:pt x="42930" y="89490"/>
                </a:lnTo>
                <a:lnTo>
                  <a:pt x="42930" y="89480"/>
                </a:lnTo>
                <a:lnTo>
                  <a:pt x="42930" y="89470"/>
                </a:lnTo>
                <a:lnTo>
                  <a:pt x="42930" y="89460"/>
                </a:lnTo>
                <a:lnTo>
                  <a:pt x="42930" y="89450"/>
                </a:lnTo>
                <a:lnTo>
                  <a:pt x="42920" y="89450"/>
                </a:lnTo>
                <a:lnTo>
                  <a:pt x="42920" y="89440"/>
                </a:lnTo>
                <a:lnTo>
                  <a:pt x="42930" y="89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elomb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290" y="79540"/>
                </a:moveTo>
                <a:lnTo>
                  <a:pt x="37290" y="79550"/>
                </a:lnTo>
                <a:lnTo>
                  <a:pt x="37300" y="79560"/>
                </a:lnTo>
                <a:lnTo>
                  <a:pt x="37300" y="79580"/>
                </a:lnTo>
                <a:lnTo>
                  <a:pt x="37310" y="79610"/>
                </a:lnTo>
                <a:lnTo>
                  <a:pt x="37310" y="79630"/>
                </a:lnTo>
                <a:lnTo>
                  <a:pt x="37300" y="79640"/>
                </a:lnTo>
                <a:lnTo>
                  <a:pt x="37360" y="79660"/>
                </a:lnTo>
                <a:lnTo>
                  <a:pt x="37440" y="79670"/>
                </a:lnTo>
                <a:lnTo>
                  <a:pt x="37460" y="79680"/>
                </a:lnTo>
                <a:lnTo>
                  <a:pt x="37480" y="79680"/>
                </a:lnTo>
                <a:lnTo>
                  <a:pt x="37530" y="79680"/>
                </a:lnTo>
                <a:lnTo>
                  <a:pt x="37550" y="79670"/>
                </a:lnTo>
                <a:lnTo>
                  <a:pt x="37600" y="79670"/>
                </a:lnTo>
                <a:lnTo>
                  <a:pt x="37630" y="79670"/>
                </a:lnTo>
                <a:lnTo>
                  <a:pt x="37650" y="79660"/>
                </a:lnTo>
                <a:lnTo>
                  <a:pt x="37670" y="79660"/>
                </a:lnTo>
                <a:lnTo>
                  <a:pt x="37700" y="79660"/>
                </a:lnTo>
                <a:lnTo>
                  <a:pt x="37730" y="79670"/>
                </a:lnTo>
                <a:lnTo>
                  <a:pt x="37770" y="79670"/>
                </a:lnTo>
                <a:lnTo>
                  <a:pt x="37790" y="79680"/>
                </a:lnTo>
                <a:lnTo>
                  <a:pt x="37810" y="79680"/>
                </a:lnTo>
                <a:lnTo>
                  <a:pt x="37820" y="79690"/>
                </a:lnTo>
                <a:lnTo>
                  <a:pt x="37830" y="79700"/>
                </a:lnTo>
                <a:lnTo>
                  <a:pt x="37840" y="79720"/>
                </a:lnTo>
                <a:lnTo>
                  <a:pt x="37850" y="79730"/>
                </a:lnTo>
                <a:lnTo>
                  <a:pt x="37870" y="79770"/>
                </a:lnTo>
                <a:lnTo>
                  <a:pt x="37890" y="79800"/>
                </a:lnTo>
                <a:lnTo>
                  <a:pt x="37890" y="79810"/>
                </a:lnTo>
                <a:lnTo>
                  <a:pt x="37900" y="79810"/>
                </a:lnTo>
                <a:lnTo>
                  <a:pt x="37940" y="79830"/>
                </a:lnTo>
                <a:lnTo>
                  <a:pt x="37980" y="79850"/>
                </a:lnTo>
                <a:lnTo>
                  <a:pt x="38020" y="79870"/>
                </a:lnTo>
                <a:lnTo>
                  <a:pt x="38030" y="79880"/>
                </a:lnTo>
                <a:lnTo>
                  <a:pt x="38080" y="79920"/>
                </a:lnTo>
                <a:lnTo>
                  <a:pt x="38080" y="79930"/>
                </a:lnTo>
                <a:lnTo>
                  <a:pt x="38060" y="79930"/>
                </a:lnTo>
                <a:lnTo>
                  <a:pt x="38050" y="79930"/>
                </a:lnTo>
                <a:lnTo>
                  <a:pt x="38040" y="79940"/>
                </a:lnTo>
                <a:lnTo>
                  <a:pt x="38020" y="79950"/>
                </a:lnTo>
                <a:lnTo>
                  <a:pt x="38000" y="79950"/>
                </a:lnTo>
                <a:lnTo>
                  <a:pt x="37990" y="79960"/>
                </a:lnTo>
                <a:lnTo>
                  <a:pt x="37990" y="79970"/>
                </a:lnTo>
                <a:lnTo>
                  <a:pt x="37980" y="79970"/>
                </a:lnTo>
                <a:lnTo>
                  <a:pt x="37980" y="79980"/>
                </a:lnTo>
                <a:lnTo>
                  <a:pt x="37970" y="79990"/>
                </a:lnTo>
                <a:lnTo>
                  <a:pt x="37950" y="80000"/>
                </a:lnTo>
                <a:lnTo>
                  <a:pt x="37940" y="80010"/>
                </a:lnTo>
                <a:lnTo>
                  <a:pt x="37940" y="80030"/>
                </a:lnTo>
                <a:lnTo>
                  <a:pt x="37890" y="80040"/>
                </a:lnTo>
                <a:lnTo>
                  <a:pt x="37880" y="80020"/>
                </a:lnTo>
                <a:lnTo>
                  <a:pt x="37870" y="80000"/>
                </a:lnTo>
                <a:lnTo>
                  <a:pt x="37870" y="79980"/>
                </a:lnTo>
                <a:lnTo>
                  <a:pt x="37860" y="79980"/>
                </a:lnTo>
                <a:lnTo>
                  <a:pt x="37840" y="79980"/>
                </a:lnTo>
                <a:lnTo>
                  <a:pt x="37830" y="79980"/>
                </a:lnTo>
                <a:lnTo>
                  <a:pt x="37820" y="79980"/>
                </a:lnTo>
                <a:lnTo>
                  <a:pt x="37810" y="79980"/>
                </a:lnTo>
                <a:lnTo>
                  <a:pt x="37770" y="79990"/>
                </a:lnTo>
                <a:lnTo>
                  <a:pt x="37760" y="79980"/>
                </a:lnTo>
                <a:lnTo>
                  <a:pt x="37750" y="79980"/>
                </a:lnTo>
                <a:lnTo>
                  <a:pt x="37730" y="79950"/>
                </a:lnTo>
                <a:lnTo>
                  <a:pt x="37720" y="79970"/>
                </a:lnTo>
                <a:lnTo>
                  <a:pt x="37720" y="80060"/>
                </a:lnTo>
                <a:lnTo>
                  <a:pt x="37720" y="80100"/>
                </a:lnTo>
                <a:lnTo>
                  <a:pt x="37720" y="80120"/>
                </a:lnTo>
                <a:lnTo>
                  <a:pt x="37730" y="80130"/>
                </a:lnTo>
                <a:lnTo>
                  <a:pt x="37740" y="80140"/>
                </a:lnTo>
                <a:lnTo>
                  <a:pt x="37760" y="80150"/>
                </a:lnTo>
                <a:lnTo>
                  <a:pt x="37780" y="80160"/>
                </a:lnTo>
                <a:lnTo>
                  <a:pt x="37790" y="80160"/>
                </a:lnTo>
                <a:lnTo>
                  <a:pt x="37810" y="80180"/>
                </a:lnTo>
                <a:lnTo>
                  <a:pt x="37830" y="80200"/>
                </a:lnTo>
                <a:lnTo>
                  <a:pt x="37840" y="80210"/>
                </a:lnTo>
                <a:lnTo>
                  <a:pt x="37850" y="80220"/>
                </a:lnTo>
                <a:lnTo>
                  <a:pt x="37850" y="80240"/>
                </a:lnTo>
                <a:lnTo>
                  <a:pt x="37850" y="80250"/>
                </a:lnTo>
                <a:lnTo>
                  <a:pt x="37860" y="80270"/>
                </a:lnTo>
                <a:lnTo>
                  <a:pt x="37870" y="80290"/>
                </a:lnTo>
                <a:lnTo>
                  <a:pt x="37880" y="80340"/>
                </a:lnTo>
                <a:lnTo>
                  <a:pt x="37890" y="80400"/>
                </a:lnTo>
                <a:lnTo>
                  <a:pt x="37910" y="80470"/>
                </a:lnTo>
                <a:lnTo>
                  <a:pt x="37800" y="80500"/>
                </a:lnTo>
                <a:lnTo>
                  <a:pt x="37730" y="80520"/>
                </a:lnTo>
                <a:lnTo>
                  <a:pt x="37610" y="80620"/>
                </a:lnTo>
                <a:lnTo>
                  <a:pt x="37600" y="80640"/>
                </a:lnTo>
                <a:lnTo>
                  <a:pt x="37560" y="80640"/>
                </a:lnTo>
                <a:lnTo>
                  <a:pt x="37470" y="80660"/>
                </a:lnTo>
                <a:lnTo>
                  <a:pt x="37410" y="80640"/>
                </a:lnTo>
                <a:lnTo>
                  <a:pt x="37360" y="80650"/>
                </a:lnTo>
                <a:lnTo>
                  <a:pt x="37330" y="80580"/>
                </a:lnTo>
                <a:lnTo>
                  <a:pt x="37260" y="80680"/>
                </a:lnTo>
                <a:lnTo>
                  <a:pt x="37290" y="80720"/>
                </a:lnTo>
                <a:lnTo>
                  <a:pt x="37290" y="80750"/>
                </a:lnTo>
                <a:lnTo>
                  <a:pt x="37240" y="80780"/>
                </a:lnTo>
                <a:lnTo>
                  <a:pt x="37180" y="80780"/>
                </a:lnTo>
                <a:lnTo>
                  <a:pt x="37140" y="80790"/>
                </a:lnTo>
                <a:lnTo>
                  <a:pt x="37120" y="80790"/>
                </a:lnTo>
                <a:lnTo>
                  <a:pt x="37110" y="80840"/>
                </a:lnTo>
                <a:lnTo>
                  <a:pt x="37110" y="80870"/>
                </a:lnTo>
                <a:lnTo>
                  <a:pt x="37110" y="80910"/>
                </a:lnTo>
                <a:lnTo>
                  <a:pt x="37070" y="80920"/>
                </a:lnTo>
                <a:lnTo>
                  <a:pt x="37010" y="80910"/>
                </a:lnTo>
                <a:lnTo>
                  <a:pt x="36940" y="80910"/>
                </a:lnTo>
                <a:lnTo>
                  <a:pt x="36890" y="80910"/>
                </a:lnTo>
                <a:lnTo>
                  <a:pt x="36820" y="80920"/>
                </a:lnTo>
                <a:lnTo>
                  <a:pt x="36770" y="80910"/>
                </a:lnTo>
                <a:lnTo>
                  <a:pt x="36670" y="80880"/>
                </a:lnTo>
                <a:lnTo>
                  <a:pt x="36590" y="80880"/>
                </a:lnTo>
                <a:lnTo>
                  <a:pt x="36470" y="80870"/>
                </a:lnTo>
                <a:lnTo>
                  <a:pt x="36400" y="80880"/>
                </a:lnTo>
                <a:lnTo>
                  <a:pt x="36430" y="80950"/>
                </a:lnTo>
                <a:lnTo>
                  <a:pt x="36450" y="81020"/>
                </a:lnTo>
                <a:lnTo>
                  <a:pt x="36450" y="81080"/>
                </a:lnTo>
                <a:lnTo>
                  <a:pt x="36470" y="81150"/>
                </a:lnTo>
                <a:lnTo>
                  <a:pt x="36470" y="81230"/>
                </a:lnTo>
                <a:lnTo>
                  <a:pt x="36470" y="81310"/>
                </a:lnTo>
                <a:lnTo>
                  <a:pt x="36500" y="81410"/>
                </a:lnTo>
                <a:lnTo>
                  <a:pt x="36530" y="81460"/>
                </a:lnTo>
                <a:lnTo>
                  <a:pt x="36540" y="81540"/>
                </a:lnTo>
                <a:lnTo>
                  <a:pt x="36540" y="81600"/>
                </a:lnTo>
                <a:lnTo>
                  <a:pt x="36470" y="81580"/>
                </a:lnTo>
                <a:lnTo>
                  <a:pt x="36400" y="81510"/>
                </a:lnTo>
                <a:lnTo>
                  <a:pt x="36340" y="81430"/>
                </a:lnTo>
                <a:lnTo>
                  <a:pt x="36290" y="81440"/>
                </a:lnTo>
                <a:lnTo>
                  <a:pt x="36240" y="81460"/>
                </a:lnTo>
                <a:lnTo>
                  <a:pt x="36190" y="81470"/>
                </a:lnTo>
                <a:lnTo>
                  <a:pt x="36150" y="81470"/>
                </a:lnTo>
                <a:lnTo>
                  <a:pt x="36100" y="81480"/>
                </a:lnTo>
                <a:lnTo>
                  <a:pt x="36030" y="81480"/>
                </a:lnTo>
                <a:lnTo>
                  <a:pt x="35940" y="81480"/>
                </a:lnTo>
                <a:lnTo>
                  <a:pt x="35880" y="81490"/>
                </a:lnTo>
                <a:lnTo>
                  <a:pt x="35810" y="81510"/>
                </a:lnTo>
                <a:lnTo>
                  <a:pt x="35790" y="81530"/>
                </a:lnTo>
                <a:lnTo>
                  <a:pt x="35800" y="81560"/>
                </a:lnTo>
                <a:lnTo>
                  <a:pt x="35840" y="81660"/>
                </a:lnTo>
                <a:lnTo>
                  <a:pt x="35890" y="81680"/>
                </a:lnTo>
                <a:lnTo>
                  <a:pt x="35910" y="81700"/>
                </a:lnTo>
                <a:lnTo>
                  <a:pt x="35960" y="81750"/>
                </a:lnTo>
                <a:lnTo>
                  <a:pt x="36000" y="81770"/>
                </a:lnTo>
                <a:lnTo>
                  <a:pt x="35990" y="81800"/>
                </a:lnTo>
                <a:lnTo>
                  <a:pt x="35950" y="81850"/>
                </a:lnTo>
                <a:lnTo>
                  <a:pt x="35920" y="81850"/>
                </a:lnTo>
                <a:lnTo>
                  <a:pt x="35930" y="81900"/>
                </a:lnTo>
                <a:lnTo>
                  <a:pt x="35900" y="81910"/>
                </a:lnTo>
                <a:lnTo>
                  <a:pt x="35850" y="81930"/>
                </a:lnTo>
                <a:lnTo>
                  <a:pt x="35780" y="81920"/>
                </a:lnTo>
                <a:lnTo>
                  <a:pt x="35740" y="81930"/>
                </a:lnTo>
                <a:lnTo>
                  <a:pt x="35700" y="81980"/>
                </a:lnTo>
                <a:lnTo>
                  <a:pt x="35670" y="82020"/>
                </a:lnTo>
                <a:lnTo>
                  <a:pt x="35630" y="82060"/>
                </a:lnTo>
                <a:lnTo>
                  <a:pt x="35600" y="82100"/>
                </a:lnTo>
                <a:lnTo>
                  <a:pt x="35560" y="82130"/>
                </a:lnTo>
                <a:lnTo>
                  <a:pt x="35550" y="82150"/>
                </a:lnTo>
                <a:lnTo>
                  <a:pt x="35520" y="82110"/>
                </a:lnTo>
                <a:lnTo>
                  <a:pt x="35500" y="82060"/>
                </a:lnTo>
                <a:lnTo>
                  <a:pt x="35450" y="82000"/>
                </a:lnTo>
                <a:lnTo>
                  <a:pt x="35400" y="81910"/>
                </a:lnTo>
                <a:lnTo>
                  <a:pt x="35380" y="81890"/>
                </a:lnTo>
                <a:lnTo>
                  <a:pt x="35370" y="81870"/>
                </a:lnTo>
                <a:lnTo>
                  <a:pt x="35330" y="81840"/>
                </a:lnTo>
                <a:lnTo>
                  <a:pt x="35280" y="81790"/>
                </a:lnTo>
                <a:lnTo>
                  <a:pt x="35240" y="81740"/>
                </a:lnTo>
                <a:lnTo>
                  <a:pt x="35230" y="81720"/>
                </a:lnTo>
                <a:lnTo>
                  <a:pt x="35210" y="81670"/>
                </a:lnTo>
                <a:lnTo>
                  <a:pt x="35190" y="81620"/>
                </a:lnTo>
                <a:lnTo>
                  <a:pt x="35170" y="81560"/>
                </a:lnTo>
                <a:lnTo>
                  <a:pt x="35130" y="81500"/>
                </a:lnTo>
                <a:lnTo>
                  <a:pt x="35070" y="81420"/>
                </a:lnTo>
                <a:lnTo>
                  <a:pt x="35040" y="81370"/>
                </a:lnTo>
                <a:lnTo>
                  <a:pt x="35020" y="81350"/>
                </a:lnTo>
                <a:lnTo>
                  <a:pt x="34960" y="81270"/>
                </a:lnTo>
                <a:lnTo>
                  <a:pt x="34900" y="81210"/>
                </a:lnTo>
                <a:lnTo>
                  <a:pt x="34810" y="81140"/>
                </a:lnTo>
                <a:lnTo>
                  <a:pt x="34760" y="81100"/>
                </a:lnTo>
                <a:lnTo>
                  <a:pt x="34690" y="81020"/>
                </a:lnTo>
                <a:lnTo>
                  <a:pt x="34660" y="80990"/>
                </a:lnTo>
                <a:lnTo>
                  <a:pt x="34610" y="80960"/>
                </a:lnTo>
                <a:lnTo>
                  <a:pt x="34580" y="80910"/>
                </a:lnTo>
                <a:lnTo>
                  <a:pt x="34560" y="80880"/>
                </a:lnTo>
                <a:lnTo>
                  <a:pt x="34530" y="80840"/>
                </a:lnTo>
                <a:lnTo>
                  <a:pt x="34510" y="80810"/>
                </a:lnTo>
                <a:lnTo>
                  <a:pt x="34480" y="80770"/>
                </a:lnTo>
                <a:lnTo>
                  <a:pt x="34470" y="80760"/>
                </a:lnTo>
                <a:lnTo>
                  <a:pt x="34430" y="80720"/>
                </a:lnTo>
                <a:lnTo>
                  <a:pt x="34400" y="80670"/>
                </a:lnTo>
                <a:lnTo>
                  <a:pt x="34370" y="80640"/>
                </a:lnTo>
                <a:lnTo>
                  <a:pt x="34320" y="80600"/>
                </a:lnTo>
                <a:lnTo>
                  <a:pt x="34280" y="80560"/>
                </a:lnTo>
                <a:lnTo>
                  <a:pt x="34240" y="80520"/>
                </a:lnTo>
                <a:lnTo>
                  <a:pt x="34210" y="80480"/>
                </a:lnTo>
                <a:lnTo>
                  <a:pt x="34160" y="80430"/>
                </a:lnTo>
                <a:lnTo>
                  <a:pt x="34160" y="80420"/>
                </a:lnTo>
                <a:lnTo>
                  <a:pt x="34170" y="80420"/>
                </a:lnTo>
                <a:lnTo>
                  <a:pt x="34160" y="80420"/>
                </a:lnTo>
                <a:lnTo>
                  <a:pt x="34160" y="80410"/>
                </a:lnTo>
                <a:lnTo>
                  <a:pt x="34160" y="80400"/>
                </a:lnTo>
                <a:lnTo>
                  <a:pt x="34160" y="80390"/>
                </a:lnTo>
                <a:lnTo>
                  <a:pt x="34160" y="80380"/>
                </a:lnTo>
                <a:lnTo>
                  <a:pt x="34170" y="80380"/>
                </a:lnTo>
                <a:lnTo>
                  <a:pt x="34180" y="80380"/>
                </a:lnTo>
                <a:lnTo>
                  <a:pt x="34180" y="80370"/>
                </a:lnTo>
                <a:lnTo>
                  <a:pt x="34190" y="80370"/>
                </a:lnTo>
                <a:lnTo>
                  <a:pt x="34200" y="80370"/>
                </a:lnTo>
                <a:lnTo>
                  <a:pt x="34210" y="80370"/>
                </a:lnTo>
                <a:lnTo>
                  <a:pt x="34210" y="80360"/>
                </a:lnTo>
                <a:lnTo>
                  <a:pt x="34210" y="80350"/>
                </a:lnTo>
                <a:lnTo>
                  <a:pt x="34210" y="80340"/>
                </a:lnTo>
                <a:lnTo>
                  <a:pt x="34210" y="80330"/>
                </a:lnTo>
                <a:lnTo>
                  <a:pt x="34200" y="80330"/>
                </a:lnTo>
                <a:lnTo>
                  <a:pt x="34190" y="80330"/>
                </a:lnTo>
                <a:lnTo>
                  <a:pt x="34190" y="80320"/>
                </a:lnTo>
                <a:lnTo>
                  <a:pt x="34190" y="80310"/>
                </a:lnTo>
                <a:lnTo>
                  <a:pt x="34180" y="80310"/>
                </a:lnTo>
                <a:lnTo>
                  <a:pt x="34180" y="80300"/>
                </a:lnTo>
                <a:lnTo>
                  <a:pt x="34170" y="80300"/>
                </a:lnTo>
                <a:lnTo>
                  <a:pt x="34170" y="80290"/>
                </a:lnTo>
                <a:lnTo>
                  <a:pt x="34180" y="80290"/>
                </a:lnTo>
                <a:lnTo>
                  <a:pt x="34170" y="80290"/>
                </a:lnTo>
                <a:lnTo>
                  <a:pt x="34170" y="80280"/>
                </a:lnTo>
                <a:lnTo>
                  <a:pt x="34180" y="80280"/>
                </a:lnTo>
                <a:lnTo>
                  <a:pt x="34180" y="80270"/>
                </a:lnTo>
                <a:lnTo>
                  <a:pt x="34180" y="80260"/>
                </a:lnTo>
                <a:lnTo>
                  <a:pt x="34190" y="80260"/>
                </a:lnTo>
                <a:lnTo>
                  <a:pt x="34200" y="80260"/>
                </a:lnTo>
                <a:lnTo>
                  <a:pt x="34210" y="80260"/>
                </a:lnTo>
                <a:lnTo>
                  <a:pt x="34210" y="80250"/>
                </a:lnTo>
                <a:lnTo>
                  <a:pt x="34220" y="80250"/>
                </a:lnTo>
                <a:lnTo>
                  <a:pt x="34230" y="80250"/>
                </a:lnTo>
                <a:lnTo>
                  <a:pt x="34230" y="80240"/>
                </a:lnTo>
                <a:lnTo>
                  <a:pt x="34220" y="80240"/>
                </a:lnTo>
                <a:lnTo>
                  <a:pt x="34220" y="80230"/>
                </a:lnTo>
                <a:lnTo>
                  <a:pt x="34220" y="80220"/>
                </a:lnTo>
                <a:lnTo>
                  <a:pt x="34210" y="80220"/>
                </a:lnTo>
                <a:lnTo>
                  <a:pt x="34210" y="80210"/>
                </a:lnTo>
                <a:lnTo>
                  <a:pt x="34200" y="80210"/>
                </a:lnTo>
                <a:lnTo>
                  <a:pt x="34190" y="80210"/>
                </a:lnTo>
                <a:lnTo>
                  <a:pt x="34200" y="80210"/>
                </a:lnTo>
                <a:lnTo>
                  <a:pt x="34200" y="80200"/>
                </a:lnTo>
                <a:lnTo>
                  <a:pt x="34190" y="80200"/>
                </a:lnTo>
                <a:lnTo>
                  <a:pt x="34180" y="80200"/>
                </a:lnTo>
                <a:lnTo>
                  <a:pt x="34170" y="80200"/>
                </a:lnTo>
                <a:lnTo>
                  <a:pt x="34160" y="80200"/>
                </a:lnTo>
                <a:lnTo>
                  <a:pt x="34160" y="80190"/>
                </a:lnTo>
                <a:lnTo>
                  <a:pt x="34150" y="80190"/>
                </a:lnTo>
                <a:lnTo>
                  <a:pt x="34150" y="80180"/>
                </a:lnTo>
                <a:lnTo>
                  <a:pt x="34140" y="80180"/>
                </a:lnTo>
                <a:lnTo>
                  <a:pt x="34140" y="80170"/>
                </a:lnTo>
                <a:lnTo>
                  <a:pt x="34140" y="80160"/>
                </a:lnTo>
                <a:lnTo>
                  <a:pt x="34140" y="80150"/>
                </a:lnTo>
                <a:lnTo>
                  <a:pt x="34140" y="80140"/>
                </a:lnTo>
                <a:lnTo>
                  <a:pt x="34150" y="80140"/>
                </a:lnTo>
                <a:lnTo>
                  <a:pt x="34150" y="80130"/>
                </a:lnTo>
                <a:lnTo>
                  <a:pt x="34160" y="80130"/>
                </a:lnTo>
                <a:lnTo>
                  <a:pt x="34170" y="80130"/>
                </a:lnTo>
                <a:lnTo>
                  <a:pt x="34180" y="80120"/>
                </a:lnTo>
                <a:lnTo>
                  <a:pt x="34180" y="80130"/>
                </a:lnTo>
                <a:lnTo>
                  <a:pt x="34190" y="80130"/>
                </a:lnTo>
                <a:lnTo>
                  <a:pt x="34200" y="80130"/>
                </a:lnTo>
                <a:lnTo>
                  <a:pt x="34200" y="80120"/>
                </a:lnTo>
                <a:lnTo>
                  <a:pt x="34210" y="80120"/>
                </a:lnTo>
                <a:lnTo>
                  <a:pt x="34220" y="80120"/>
                </a:lnTo>
                <a:lnTo>
                  <a:pt x="34220" y="80110"/>
                </a:lnTo>
                <a:lnTo>
                  <a:pt x="34220" y="80100"/>
                </a:lnTo>
                <a:lnTo>
                  <a:pt x="34230" y="80100"/>
                </a:lnTo>
                <a:lnTo>
                  <a:pt x="34230" y="80090"/>
                </a:lnTo>
                <a:lnTo>
                  <a:pt x="34240" y="80090"/>
                </a:lnTo>
                <a:lnTo>
                  <a:pt x="34240" y="80080"/>
                </a:lnTo>
                <a:lnTo>
                  <a:pt x="34230" y="80080"/>
                </a:lnTo>
                <a:lnTo>
                  <a:pt x="34230" y="80070"/>
                </a:lnTo>
                <a:lnTo>
                  <a:pt x="34240" y="80070"/>
                </a:lnTo>
                <a:lnTo>
                  <a:pt x="34240" y="80080"/>
                </a:lnTo>
                <a:lnTo>
                  <a:pt x="34250" y="80080"/>
                </a:lnTo>
                <a:lnTo>
                  <a:pt x="34250" y="80070"/>
                </a:lnTo>
                <a:lnTo>
                  <a:pt x="34260" y="80070"/>
                </a:lnTo>
                <a:lnTo>
                  <a:pt x="34260" y="80080"/>
                </a:lnTo>
                <a:lnTo>
                  <a:pt x="34270" y="80080"/>
                </a:lnTo>
                <a:lnTo>
                  <a:pt x="34280" y="80080"/>
                </a:lnTo>
                <a:lnTo>
                  <a:pt x="34290" y="80080"/>
                </a:lnTo>
                <a:lnTo>
                  <a:pt x="34290" y="80070"/>
                </a:lnTo>
                <a:lnTo>
                  <a:pt x="34300" y="80070"/>
                </a:lnTo>
                <a:lnTo>
                  <a:pt x="34310" y="80070"/>
                </a:lnTo>
                <a:lnTo>
                  <a:pt x="34310" y="80060"/>
                </a:lnTo>
                <a:lnTo>
                  <a:pt x="34320" y="80060"/>
                </a:lnTo>
                <a:lnTo>
                  <a:pt x="34320" y="80050"/>
                </a:lnTo>
                <a:lnTo>
                  <a:pt x="34330" y="80050"/>
                </a:lnTo>
                <a:lnTo>
                  <a:pt x="34330" y="80040"/>
                </a:lnTo>
                <a:lnTo>
                  <a:pt x="34340" y="80040"/>
                </a:lnTo>
                <a:lnTo>
                  <a:pt x="34350" y="80040"/>
                </a:lnTo>
                <a:lnTo>
                  <a:pt x="34350" y="80030"/>
                </a:lnTo>
                <a:lnTo>
                  <a:pt x="34360" y="80030"/>
                </a:lnTo>
                <a:lnTo>
                  <a:pt x="34360" y="80020"/>
                </a:lnTo>
                <a:lnTo>
                  <a:pt x="34370" y="80020"/>
                </a:lnTo>
                <a:lnTo>
                  <a:pt x="34380" y="80020"/>
                </a:lnTo>
                <a:lnTo>
                  <a:pt x="34380" y="80010"/>
                </a:lnTo>
                <a:lnTo>
                  <a:pt x="34390" y="80010"/>
                </a:lnTo>
                <a:lnTo>
                  <a:pt x="34400" y="80010"/>
                </a:lnTo>
                <a:lnTo>
                  <a:pt x="34400" y="80000"/>
                </a:lnTo>
                <a:lnTo>
                  <a:pt x="34410" y="80000"/>
                </a:lnTo>
                <a:lnTo>
                  <a:pt x="34420" y="80000"/>
                </a:lnTo>
                <a:lnTo>
                  <a:pt x="34420" y="79990"/>
                </a:lnTo>
                <a:lnTo>
                  <a:pt x="34430" y="79990"/>
                </a:lnTo>
                <a:lnTo>
                  <a:pt x="34430" y="80000"/>
                </a:lnTo>
                <a:lnTo>
                  <a:pt x="34440" y="80000"/>
                </a:lnTo>
                <a:lnTo>
                  <a:pt x="34450" y="80000"/>
                </a:lnTo>
                <a:lnTo>
                  <a:pt x="34450" y="79990"/>
                </a:lnTo>
                <a:lnTo>
                  <a:pt x="34460" y="79990"/>
                </a:lnTo>
                <a:lnTo>
                  <a:pt x="34460" y="80000"/>
                </a:lnTo>
                <a:lnTo>
                  <a:pt x="34460" y="79990"/>
                </a:lnTo>
                <a:lnTo>
                  <a:pt x="34470" y="79990"/>
                </a:lnTo>
                <a:lnTo>
                  <a:pt x="34470" y="80000"/>
                </a:lnTo>
                <a:lnTo>
                  <a:pt x="34470" y="79990"/>
                </a:lnTo>
                <a:lnTo>
                  <a:pt x="34480" y="79990"/>
                </a:lnTo>
                <a:lnTo>
                  <a:pt x="34490" y="79990"/>
                </a:lnTo>
                <a:lnTo>
                  <a:pt x="34500" y="79990"/>
                </a:lnTo>
                <a:lnTo>
                  <a:pt x="34510" y="79990"/>
                </a:lnTo>
                <a:lnTo>
                  <a:pt x="34510" y="79980"/>
                </a:lnTo>
                <a:lnTo>
                  <a:pt x="34520" y="79980"/>
                </a:lnTo>
                <a:lnTo>
                  <a:pt x="34520" y="79990"/>
                </a:lnTo>
                <a:lnTo>
                  <a:pt x="34530" y="79990"/>
                </a:lnTo>
                <a:lnTo>
                  <a:pt x="34540" y="79990"/>
                </a:lnTo>
                <a:lnTo>
                  <a:pt x="34530" y="79990"/>
                </a:lnTo>
                <a:lnTo>
                  <a:pt x="34540" y="79980"/>
                </a:lnTo>
                <a:lnTo>
                  <a:pt x="34550" y="79980"/>
                </a:lnTo>
                <a:lnTo>
                  <a:pt x="34550" y="79990"/>
                </a:lnTo>
                <a:lnTo>
                  <a:pt x="34550" y="79980"/>
                </a:lnTo>
                <a:lnTo>
                  <a:pt x="34560" y="79980"/>
                </a:lnTo>
                <a:lnTo>
                  <a:pt x="34570" y="79980"/>
                </a:lnTo>
                <a:lnTo>
                  <a:pt x="34580" y="79980"/>
                </a:lnTo>
                <a:lnTo>
                  <a:pt x="34580" y="79970"/>
                </a:lnTo>
                <a:lnTo>
                  <a:pt x="34580" y="79960"/>
                </a:lnTo>
                <a:lnTo>
                  <a:pt x="34570" y="79960"/>
                </a:lnTo>
                <a:lnTo>
                  <a:pt x="34570" y="79950"/>
                </a:lnTo>
                <a:lnTo>
                  <a:pt x="34560" y="79950"/>
                </a:lnTo>
                <a:lnTo>
                  <a:pt x="34560" y="79940"/>
                </a:lnTo>
                <a:lnTo>
                  <a:pt x="34560" y="79930"/>
                </a:lnTo>
                <a:lnTo>
                  <a:pt x="34570" y="79930"/>
                </a:lnTo>
                <a:lnTo>
                  <a:pt x="34570" y="79920"/>
                </a:lnTo>
                <a:lnTo>
                  <a:pt x="34570" y="79910"/>
                </a:lnTo>
                <a:lnTo>
                  <a:pt x="34570" y="79900"/>
                </a:lnTo>
                <a:lnTo>
                  <a:pt x="34580" y="79900"/>
                </a:lnTo>
                <a:lnTo>
                  <a:pt x="34580" y="79890"/>
                </a:lnTo>
                <a:lnTo>
                  <a:pt x="34590" y="79890"/>
                </a:lnTo>
                <a:lnTo>
                  <a:pt x="34590" y="79880"/>
                </a:lnTo>
                <a:lnTo>
                  <a:pt x="34600" y="79880"/>
                </a:lnTo>
                <a:lnTo>
                  <a:pt x="34610" y="79880"/>
                </a:lnTo>
                <a:lnTo>
                  <a:pt x="34610" y="79870"/>
                </a:lnTo>
                <a:lnTo>
                  <a:pt x="34620" y="79870"/>
                </a:lnTo>
                <a:lnTo>
                  <a:pt x="34630" y="79870"/>
                </a:lnTo>
                <a:lnTo>
                  <a:pt x="34630" y="79880"/>
                </a:lnTo>
                <a:lnTo>
                  <a:pt x="34640" y="79880"/>
                </a:lnTo>
                <a:lnTo>
                  <a:pt x="34640" y="79870"/>
                </a:lnTo>
                <a:lnTo>
                  <a:pt x="34650" y="79870"/>
                </a:lnTo>
                <a:lnTo>
                  <a:pt x="34660" y="79870"/>
                </a:lnTo>
                <a:lnTo>
                  <a:pt x="34670" y="79870"/>
                </a:lnTo>
                <a:lnTo>
                  <a:pt x="34680" y="79870"/>
                </a:lnTo>
                <a:lnTo>
                  <a:pt x="34690" y="79870"/>
                </a:lnTo>
                <a:lnTo>
                  <a:pt x="34700" y="79870"/>
                </a:lnTo>
                <a:lnTo>
                  <a:pt x="34700" y="79880"/>
                </a:lnTo>
                <a:lnTo>
                  <a:pt x="34700" y="79870"/>
                </a:lnTo>
                <a:lnTo>
                  <a:pt x="34710" y="79870"/>
                </a:lnTo>
                <a:lnTo>
                  <a:pt x="34720" y="79870"/>
                </a:lnTo>
                <a:lnTo>
                  <a:pt x="34730" y="79870"/>
                </a:lnTo>
                <a:lnTo>
                  <a:pt x="34730" y="79860"/>
                </a:lnTo>
                <a:lnTo>
                  <a:pt x="34740" y="79860"/>
                </a:lnTo>
                <a:lnTo>
                  <a:pt x="34750" y="79860"/>
                </a:lnTo>
                <a:lnTo>
                  <a:pt x="34760" y="79860"/>
                </a:lnTo>
                <a:lnTo>
                  <a:pt x="34760" y="79870"/>
                </a:lnTo>
                <a:lnTo>
                  <a:pt x="34770" y="79870"/>
                </a:lnTo>
                <a:lnTo>
                  <a:pt x="34780" y="79870"/>
                </a:lnTo>
                <a:lnTo>
                  <a:pt x="34790" y="79870"/>
                </a:lnTo>
                <a:lnTo>
                  <a:pt x="34800" y="79870"/>
                </a:lnTo>
                <a:lnTo>
                  <a:pt x="34810" y="79870"/>
                </a:lnTo>
                <a:lnTo>
                  <a:pt x="34810" y="79880"/>
                </a:lnTo>
                <a:lnTo>
                  <a:pt x="34820" y="79880"/>
                </a:lnTo>
                <a:lnTo>
                  <a:pt x="34820" y="79890"/>
                </a:lnTo>
                <a:lnTo>
                  <a:pt x="34830" y="79890"/>
                </a:lnTo>
                <a:lnTo>
                  <a:pt x="34840" y="79890"/>
                </a:lnTo>
                <a:lnTo>
                  <a:pt x="34850" y="79890"/>
                </a:lnTo>
                <a:lnTo>
                  <a:pt x="34850" y="79900"/>
                </a:lnTo>
                <a:lnTo>
                  <a:pt x="34860" y="79900"/>
                </a:lnTo>
                <a:lnTo>
                  <a:pt x="34860" y="79890"/>
                </a:lnTo>
                <a:lnTo>
                  <a:pt x="34860" y="79880"/>
                </a:lnTo>
                <a:lnTo>
                  <a:pt x="34850" y="79880"/>
                </a:lnTo>
                <a:lnTo>
                  <a:pt x="34860" y="79870"/>
                </a:lnTo>
                <a:lnTo>
                  <a:pt x="34860" y="79880"/>
                </a:lnTo>
                <a:lnTo>
                  <a:pt x="34870" y="79880"/>
                </a:lnTo>
                <a:lnTo>
                  <a:pt x="34880" y="79880"/>
                </a:lnTo>
                <a:lnTo>
                  <a:pt x="34890" y="79880"/>
                </a:lnTo>
                <a:lnTo>
                  <a:pt x="34900" y="79880"/>
                </a:lnTo>
                <a:lnTo>
                  <a:pt x="34900" y="79870"/>
                </a:lnTo>
                <a:lnTo>
                  <a:pt x="34900" y="79860"/>
                </a:lnTo>
                <a:lnTo>
                  <a:pt x="34890" y="79860"/>
                </a:lnTo>
                <a:lnTo>
                  <a:pt x="34900" y="79860"/>
                </a:lnTo>
                <a:lnTo>
                  <a:pt x="34900" y="79850"/>
                </a:lnTo>
                <a:lnTo>
                  <a:pt x="34900" y="79840"/>
                </a:lnTo>
                <a:lnTo>
                  <a:pt x="34900" y="79830"/>
                </a:lnTo>
                <a:lnTo>
                  <a:pt x="34910" y="79830"/>
                </a:lnTo>
                <a:lnTo>
                  <a:pt x="34920" y="79830"/>
                </a:lnTo>
                <a:lnTo>
                  <a:pt x="34920" y="79820"/>
                </a:lnTo>
                <a:lnTo>
                  <a:pt x="34910" y="79820"/>
                </a:lnTo>
                <a:lnTo>
                  <a:pt x="34920" y="79810"/>
                </a:lnTo>
                <a:lnTo>
                  <a:pt x="34920" y="79800"/>
                </a:lnTo>
                <a:lnTo>
                  <a:pt x="34930" y="79800"/>
                </a:lnTo>
                <a:lnTo>
                  <a:pt x="34940" y="79800"/>
                </a:lnTo>
                <a:lnTo>
                  <a:pt x="34940" y="79790"/>
                </a:lnTo>
                <a:lnTo>
                  <a:pt x="34950" y="79790"/>
                </a:lnTo>
                <a:lnTo>
                  <a:pt x="34950" y="79800"/>
                </a:lnTo>
                <a:lnTo>
                  <a:pt x="34950" y="79790"/>
                </a:lnTo>
                <a:lnTo>
                  <a:pt x="34950" y="79800"/>
                </a:lnTo>
                <a:lnTo>
                  <a:pt x="34950" y="79790"/>
                </a:lnTo>
                <a:lnTo>
                  <a:pt x="34960" y="79800"/>
                </a:lnTo>
                <a:lnTo>
                  <a:pt x="34970" y="79800"/>
                </a:lnTo>
                <a:lnTo>
                  <a:pt x="34970" y="79810"/>
                </a:lnTo>
                <a:lnTo>
                  <a:pt x="34980" y="79810"/>
                </a:lnTo>
                <a:lnTo>
                  <a:pt x="34980" y="79800"/>
                </a:lnTo>
                <a:lnTo>
                  <a:pt x="34990" y="79800"/>
                </a:lnTo>
                <a:lnTo>
                  <a:pt x="34990" y="79790"/>
                </a:lnTo>
                <a:lnTo>
                  <a:pt x="34990" y="79780"/>
                </a:lnTo>
                <a:lnTo>
                  <a:pt x="35000" y="79780"/>
                </a:lnTo>
                <a:lnTo>
                  <a:pt x="35000" y="79770"/>
                </a:lnTo>
                <a:lnTo>
                  <a:pt x="35000" y="79760"/>
                </a:lnTo>
                <a:lnTo>
                  <a:pt x="35000" y="79750"/>
                </a:lnTo>
                <a:lnTo>
                  <a:pt x="35000" y="79740"/>
                </a:lnTo>
                <a:lnTo>
                  <a:pt x="35000" y="79730"/>
                </a:lnTo>
                <a:lnTo>
                  <a:pt x="35010" y="79730"/>
                </a:lnTo>
                <a:lnTo>
                  <a:pt x="35010" y="79720"/>
                </a:lnTo>
                <a:lnTo>
                  <a:pt x="35020" y="79720"/>
                </a:lnTo>
                <a:lnTo>
                  <a:pt x="35030" y="79720"/>
                </a:lnTo>
                <a:lnTo>
                  <a:pt x="35040" y="79720"/>
                </a:lnTo>
                <a:lnTo>
                  <a:pt x="35050" y="79720"/>
                </a:lnTo>
                <a:lnTo>
                  <a:pt x="35050" y="79730"/>
                </a:lnTo>
                <a:lnTo>
                  <a:pt x="35060" y="79730"/>
                </a:lnTo>
                <a:lnTo>
                  <a:pt x="35060" y="79720"/>
                </a:lnTo>
                <a:lnTo>
                  <a:pt x="35070" y="79720"/>
                </a:lnTo>
                <a:lnTo>
                  <a:pt x="35070" y="79730"/>
                </a:lnTo>
                <a:lnTo>
                  <a:pt x="35070" y="79720"/>
                </a:lnTo>
                <a:lnTo>
                  <a:pt x="35080" y="79720"/>
                </a:lnTo>
                <a:lnTo>
                  <a:pt x="35080" y="79710"/>
                </a:lnTo>
                <a:lnTo>
                  <a:pt x="35090" y="79710"/>
                </a:lnTo>
                <a:lnTo>
                  <a:pt x="35100" y="79710"/>
                </a:lnTo>
                <a:lnTo>
                  <a:pt x="35110" y="79710"/>
                </a:lnTo>
                <a:lnTo>
                  <a:pt x="35120" y="79710"/>
                </a:lnTo>
                <a:lnTo>
                  <a:pt x="35120" y="79720"/>
                </a:lnTo>
                <a:lnTo>
                  <a:pt x="35120" y="79730"/>
                </a:lnTo>
                <a:lnTo>
                  <a:pt x="35130" y="79730"/>
                </a:lnTo>
                <a:lnTo>
                  <a:pt x="35140" y="79730"/>
                </a:lnTo>
                <a:lnTo>
                  <a:pt x="35140" y="79740"/>
                </a:lnTo>
                <a:lnTo>
                  <a:pt x="35150" y="79740"/>
                </a:lnTo>
                <a:lnTo>
                  <a:pt x="35150" y="79730"/>
                </a:lnTo>
                <a:lnTo>
                  <a:pt x="35160" y="79730"/>
                </a:lnTo>
                <a:lnTo>
                  <a:pt x="35170" y="79730"/>
                </a:lnTo>
                <a:lnTo>
                  <a:pt x="35180" y="79730"/>
                </a:lnTo>
                <a:lnTo>
                  <a:pt x="35180" y="79740"/>
                </a:lnTo>
                <a:lnTo>
                  <a:pt x="35180" y="79730"/>
                </a:lnTo>
                <a:lnTo>
                  <a:pt x="35190" y="79730"/>
                </a:lnTo>
                <a:lnTo>
                  <a:pt x="35200" y="79730"/>
                </a:lnTo>
                <a:lnTo>
                  <a:pt x="35200" y="79740"/>
                </a:lnTo>
                <a:lnTo>
                  <a:pt x="35200" y="79750"/>
                </a:lnTo>
                <a:lnTo>
                  <a:pt x="35210" y="79750"/>
                </a:lnTo>
                <a:lnTo>
                  <a:pt x="35210" y="79740"/>
                </a:lnTo>
                <a:lnTo>
                  <a:pt x="35220" y="79740"/>
                </a:lnTo>
                <a:lnTo>
                  <a:pt x="35220" y="79730"/>
                </a:lnTo>
                <a:lnTo>
                  <a:pt x="35230" y="79730"/>
                </a:lnTo>
                <a:lnTo>
                  <a:pt x="35240" y="79730"/>
                </a:lnTo>
                <a:lnTo>
                  <a:pt x="35250" y="79730"/>
                </a:lnTo>
                <a:lnTo>
                  <a:pt x="35260" y="79730"/>
                </a:lnTo>
                <a:lnTo>
                  <a:pt x="35260" y="79740"/>
                </a:lnTo>
                <a:lnTo>
                  <a:pt x="35260" y="79730"/>
                </a:lnTo>
                <a:lnTo>
                  <a:pt x="35260" y="79740"/>
                </a:lnTo>
                <a:lnTo>
                  <a:pt x="35270" y="79740"/>
                </a:lnTo>
                <a:lnTo>
                  <a:pt x="35270" y="79750"/>
                </a:lnTo>
                <a:lnTo>
                  <a:pt x="35280" y="79750"/>
                </a:lnTo>
                <a:lnTo>
                  <a:pt x="35280" y="79760"/>
                </a:lnTo>
                <a:lnTo>
                  <a:pt x="35290" y="79760"/>
                </a:lnTo>
                <a:lnTo>
                  <a:pt x="35290" y="79770"/>
                </a:lnTo>
                <a:lnTo>
                  <a:pt x="35300" y="79770"/>
                </a:lnTo>
                <a:lnTo>
                  <a:pt x="35300" y="79780"/>
                </a:lnTo>
                <a:lnTo>
                  <a:pt x="35310" y="79790"/>
                </a:lnTo>
                <a:lnTo>
                  <a:pt x="35320" y="79790"/>
                </a:lnTo>
                <a:lnTo>
                  <a:pt x="35330" y="79790"/>
                </a:lnTo>
                <a:lnTo>
                  <a:pt x="35330" y="79800"/>
                </a:lnTo>
                <a:lnTo>
                  <a:pt x="35340" y="79800"/>
                </a:lnTo>
                <a:lnTo>
                  <a:pt x="35350" y="79800"/>
                </a:lnTo>
                <a:lnTo>
                  <a:pt x="35360" y="79800"/>
                </a:lnTo>
                <a:lnTo>
                  <a:pt x="35370" y="79800"/>
                </a:lnTo>
                <a:lnTo>
                  <a:pt x="35380" y="79800"/>
                </a:lnTo>
                <a:lnTo>
                  <a:pt x="35380" y="79790"/>
                </a:lnTo>
                <a:lnTo>
                  <a:pt x="35390" y="79790"/>
                </a:lnTo>
                <a:lnTo>
                  <a:pt x="35390" y="79780"/>
                </a:lnTo>
                <a:lnTo>
                  <a:pt x="35400" y="79780"/>
                </a:lnTo>
                <a:lnTo>
                  <a:pt x="35400" y="79770"/>
                </a:lnTo>
                <a:lnTo>
                  <a:pt x="35400" y="79760"/>
                </a:lnTo>
                <a:lnTo>
                  <a:pt x="35390" y="79760"/>
                </a:lnTo>
                <a:lnTo>
                  <a:pt x="35390" y="79750"/>
                </a:lnTo>
                <a:lnTo>
                  <a:pt x="35400" y="79750"/>
                </a:lnTo>
                <a:lnTo>
                  <a:pt x="35410" y="79750"/>
                </a:lnTo>
                <a:lnTo>
                  <a:pt x="35420" y="79750"/>
                </a:lnTo>
                <a:lnTo>
                  <a:pt x="35410" y="79750"/>
                </a:lnTo>
                <a:lnTo>
                  <a:pt x="35410" y="79740"/>
                </a:lnTo>
                <a:lnTo>
                  <a:pt x="35410" y="79730"/>
                </a:lnTo>
                <a:lnTo>
                  <a:pt x="35410" y="79720"/>
                </a:lnTo>
                <a:lnTo>
                  <a:pt x="35420" y="79720"/>
                </a:lnTo>
                <a:lnTo>
                  <a:pt x="35430" y="79720"/>
                </a:lnTo>
                <a:lnTo>
                  <a:pt x="35440" y="79720"/>
                </a:lnTo>
                <a:lnTo>
                  <a:pt x="35450" y="79720"/>
                </a:lnTo>
                <a:lnTo>
                  <a:pt x="35460" y="79720"/>
                </a:lnTo>
                <a:lnTo>
                  <a:pt x="35460" y="79730"/>
                </a:lnTo>
                <a:lnTo>
                  <a:pt x="35470" y="79730"/>
                </a:lnTo>
                <a:lnTo>
                  <a:pt x="35480" y="79730"/>
                </a:lnTo>
                <a:lnTo>
                  <a:pt x="35480" y="79740"/>
                </a:lnTo>
                <a:lnTo>
                  <a:pt x="35490" y="79740"/>
                </a:lnTo>
                <a:lnTo>
                  <a:pt x="35480" y="79740"/>
                </a:lnTo>
                <a:lnTo>
                  <a:pt x="35480" y="79750"/>
                </a:lnTo>
                <a:lnTo>
                  <a:pt x="35490" y="79750"/>
                </a:lnTo>
                <a:lnTo>
                  <a:pt x="35500" y="79750"/>
                </a:lnTo>
                <a:lnTo>
                  <a:pt x="35500" y="79760"/>
                </a:lnTo>
                <a:lnTo>
                  <a:pt x="35510" y="79760"/>
                </a:lnTo>
                <a:lnTo>
                  <a:pt x="35500" y="79760"/>
                </a:lnTo>
                <a:lnTo>
                  <a:pt x="35510" y="79760"/>
                </a:lnTo>
                <a:lnTo>
                  <a:pt x="35520" y="79760"/>
                </a:lnTo>
                <a:lnTo>
                  <a:pt x="35510" y="79760"/>
                </a:lnTo>
                <a:lnTo>
                  <a:pt x="35510" y="79750"/>
                </a:lnTo>
                <a:lnTo>
                  <a:pt x="35520" y="79740"/>
                </a:lnTo>
                <a:lnTo>
                  <a:pt x="35530" y="79740"/>
                </a:lnTo>
                <a:lnTo>
                  <a:pt x="35540" y="79740"/>
                </a:lnTo>
                <a:lnTo>
                  <a:pt x="35540" y="79750"/>
                </a:lnTo>
                <a:lnTo>
                  <a:pt x="35550" y="79750"/>
                </a:lnTo>
                <a:lnTo>
                  <a:pt x="35560" y="79750"/>
                </a:lnTo>
                <a:lnTo>
                  <a:pt x="35560" y="79760"/>
                </a:lnTo>
                <a:lnTo>
                  <a:pt x="35570" y="79760"/>
                </a:lnTo>
                <a:lnTo>
                  <a:pt x="35570" y="79750"/>
                </a:lnTo>
                <a:lnTo>
                  <a:pt x="35580" y="79750"/>
                </a:lnTo>
                <a:lnTo>
                  <a:pt x="35580" y="79740"/>
                </a:lnTo>
                <a:lnTo>
                  <a:pt x="35590" y="79740"/>
                </a:lnTo>
                <a:lnTo>
                  <a:pt x="35590" y="79750"/>
                </a:lnTo>
                <a:lnTo>
                  <a:pt x="35590" y="79740"/>
                </a:lnTo>
                <a:lnTo>
                  <a:pt x="35600" y="79740"/>
                </a:lnTo>
                <a:lnTo>
                  <a:pt x="35600" y="79750"/>
                </a:lnTo>
                <a:lnTo>
                  <a:pt x="35610" y="79750"/>
                </a:lnTo>
                <a:lnTo>
                  <a:pt x="35620" y="79750"/>
                </a:lnTo>
                <a:lnTo>
                  <a:pt x="35620" y="79740"/>
                </a:lnTo>
                <a:lnTo>
                  <a:pt x="35610" y="79740"/>
                </a:lnTo>
                <a:lnTo>
                  <a:pt x="35620" y="79740"/>
                </a:lnTo>
                <a:lnTo>
                  <a:pt x="35630" y="79740"/>
                </a:lnTo>
                <a:lnTo>
                  <a:pt x="35630" y="79750"/>
                </a:lnTo>
                <a:lnTo>
                  <a:pt x="35630" y="79760"/>
                </a:lnTo>
                <a:lnTo>
                  <a:pt x="35640" y="79760"/>
                </a:lnTo>
                <a:lnTo>
                  <a:pt x="35640" y="79770"/>
                </a:lnTo>
                <a:lnTo>
                  <a:pt x="35650" y="79770"/>
                </a:lnTo>
                <a:lnTo>
                  <a:pt x="35650" y="79780"/>
                </a:lnTo>
                <a:lnTo>
                  <a:pt x="35660" y="79780"/>
                </a:lnTo>
                <a:lnTo>
                  <a:pt x="35660" y="79790"/>
                </a:lnTo>
                <a:lnTo>
                  <a:pt x="35660" y="79800"/>
                </a:lnTo>
                <a:lnTo>
                  <a:pt x="35670" y="79800"/>
                </a:lnTo>
                <a:lnTo>
                  <a:pt x="35670" y="79810"/>
                </a:lnTo>
                <a:lnTo>
                  <a:pt x="35680" y="79810"/>
                </a:lnTo>
                <a:lnTo>
                  <a:pt x="35690" y="79810"/>
                </a:lnTo>
                <a:lnTo>
                  <a:pt x="35690" y="79820"/>
                </a:lnTo>
                <a:lnTo>
                  <a:pt x="35690" y="79830"/>
                </a:lnTo>
                <a:lnTo>
                  <a:pt x="35700" y="79830"/>
                </a:lnTo>
                <a:lnTo>
                  <a:pt x="35700" y="79820"/>
                </a:lnTo>
                <a:lnTo>
                  <a:pt x="35710" y="79820"/>
                </a:lnTo>
                <a:lnTo>
                  <a:pt x="35710" y="79830"/>
                </a:lnTo>
                <a:lnTo>
                  <a:pt x="35720" y="79830"/>
                </a:lnTo>
                <a:lnTo>
                  <a:pt x="35730" y="79830"/>
                </a:lnTo>
                <a:lnTo>
                  <a:pt x="35740" y="79830"/>
                </a:lnTo>
                <a:lnTo>
                  <a:pt x="35740" y="79820"/>
                </a:lnTo>
                <a:lnTo>
                  <a:pt x="35750" y="79820"/>
                </a:lnTo>
                <a:lnTo>
                  <a:pt x="35760" y="79820"/>
                </a:lnTo>
                <a:lnTo>
                  <a:pt x="35770" y="79820"/>
                </a:lnTo>
                <a:lnTo>
                  <a:pt x="35780" y="79820"/>
                </a:lnTo>
                <a:lnTo>
                  <a:pt x="35790" y="79820"/>
                </a:lnTo>
                <a:lnTo>
                  <a:pt x="35800" y="79820"/>
                </a:lnTo>
                <a:lnTo>
                  <a:pt x="35810" y="79810"/>
                </a:lnTo>
                <a:lnTo>
                  <a:pt x="35800" y="79810"/>
                </a:lnTo>
                <a:lnTo>
                  <a:pt x="35810" y="79810"/>
                </a:lnTo>
                <a:lnTo>
                  <a:pt x="35820" y="79810"/>
                </a:lnTo>
                <a:lnTo>
                  <a:pt x="35820" y="79800"/>
                </a:lnTo>
                <a:lnTo>
                  <a:pt x="35830" y="79800"/>
                </a:lnTo>
                <a:lnTo>
                  <a:pt x="35840" y="79800"/>
                </a:lnTo>
                <a:lnTo>
                  <a:pt x="35850" y="79800"/>
                </a:lnTo>
                <a:lnTo>
                  <a:pt x="35860" y="79800"/>
                </a:lnTo>
                <a:lnTo>
                  <a:pt x="35860" y="79790"/>
                </a:lnTo>
                <a:lnTo>
                  <a:pt x="35870" y="79790"/>
                </a:lnTo>
                <a:lnTo>
                  <a:pt x="35880" y="79790"/>
                </a:lnTo>
                <a:lnTo>
                  <a:pt x="35890" y="79790"/>
                </a:lnTo>
                <a:lnTo>
                  <a:pt x="35890" y="79780"/>
                </a:lnTo>
                <a:lnTo>
                  <a:pt x="35890" y="79770"/>
                </a:lnTo>
                <a:lnTo>
                  <a:pt x="35890" y="79780"/>
                </a:lnTo>
                <a:lnTo>
                  <a:pt x="35900" y="79780"/>
                </a:lnTo>
                <a:lnTo>
                  <a:pt x="35900" y="79770"/>
                </a:lnTo>
                <a:lnTo>
                  <a:pt x="35910" y="79770"/>
                </a:lnTo>
                <a:lnTo>
                  <a:pt x="35920" y="79770"/>
                </a:lnTo>
                <a:lnTo>
                  <a:pt x="35930" y="79770"/>
                </a:lnTo>
                <a:lnTo>
                  <a:pt x="35940" y="79770"/>
                </a:lnTo>
                <a:lnTo>
                  <a:pt x="35940" y="79780"/>
                </a:lnTo>
                <a:lnTo>
                  <a:pt x="35950" y="79780"/>
                </a:lnTo>
                <a:lnTo>
                  <a:pt x="35950" y="79790"/>
                </a:lnTo>
                <a:lnTo>
                  <a:pt x="35950" y="79780"/>
                </a:lnTo>
                <a:lnTo>
                  <a:pt x="35960" y="79780"/>
                </a:lnTo>
                <a:lnTo>
                  <a:pt x="35950" y="79790"/>
                </a:lnTo>
                <a:lnTo>
                  <a:pt x="35960" y="79790"/>
                </a:lnTo>
                <a:lnTo>
                  <a:pt x="35970" y="79800"/>
                </a:lnTo>
                <a:lnTo>
                  <a:pt x="35970" y="79790"/>
                </a:lnTo>
                <a:lnTo>
                  <a:pt x="35990" y="79780"/>
                </a:lnTo>
                <a:lnTo>
                  <a:pt x="36010" y="79780"/>
                </a:lnTo>
                <a:lnTo>
                  <a:pt x="36020" y="79780"/>
                </a:lnTo>
                <a:lnTo>
                  <a:pt x="36030" y="79780"/>
                </a:lnTo>
                <a:lnTo>
                  <a:pt x="36030" y="79770"/>
                </a:lnTo>
                <a:lnTo>
                  <a:pt x="36040" y="79770"/>
                </a:lnTo>
                <a:lnTo>
                  <a:pt x="36050" y="79770"/>
                </a:lnTo>
                <a:lnTo>
                  <a:pt x="36060" y="79760"/>
                </a:lnTo>
                <a:lnTo>
                  <a:pt x="36070" y="79760"/>
                </a:lnTo>
                <a:lnTo>
                  <a:pt x="36080" y="79760"/>
                </a:lnTo>
                <a:lnTo>
                  <a:pt x="36090" y="79760"/>
                </a:lnTo>
                <a:lnTo>
                  <a:pt x="36090" y="79750"/>
                </a:lnTo>
                <a:lnTo>
                  <a:pt x="36100" y="79750"/>
                </a:lnTo>
                <a:lnTo>
                  <a:pt x="36110" y="79750"/>
                </a:lnTo>
                <a:lnTo>
                  <a:pt x="36120" y="79750"/>
                </a:lnTo>
                <a:lnTo>
                  <a:pt x="36130" y="79750"/>
                </a:lnTo>
                <a:lnTo>
                  <a:pt x="36140" y="79750"/>
                </a:lnTo>
                <a:lnTo>
                  <a:pt x="36140" y="79740"/>
                </a:lnTo>
                <a:lnTo>
                  <a:pt x="36150" y="79740"/>
                </a:lnTo>
                <a:lnTo>
                  <a:pt x="36160" y="79740"/>
                </a:lnTo>
                <a:lnTo>
                  <a:pt x="36170" y="79740"/>
                </a:lnTo>
                <a:lnTo>
                  <a:pt x="36170" y="79730"/>
                </a:lnTo>
                <a:lnTo>
                  <a:pt x="36180" y="79730"/>
                </a:lnTo>
                <a:lnTo>
                  <a:pt x="36180" y="79720"/>
                </a:lnTo>
                <a:lnTo>
                  <a:pt x="36180" y="79730"/>
                </a:lnTo>
                <a:lnTo>
                  <a:pt x="36190" y="79730"/>
                </a:lnTo>
                <a:lnTo>
                  <a:pt x="36200" y="79730"/>
                </a:lnTo>
                <a:lnTo>
                  <a:pt x="36200" y="79720"/>
                </a:lnTo>
                <a:lnTo>
                  <a:pt x="36210" y="79720"/>
                </a:lnTo>
                <a:lnTo>
                  <a:pt x="36220" y="79720"/>
                </a:lnTo>
                <a:lnTo>
                  <a:pt x="36220" y="79710"/>
                </a:lnTo>
                <a:lnTo>
                  <a:pt x="36230" y="79710"/>
                </a:lnTo>
                <a:lnTo>
                  <a:pt x="36240" y="79710"/>
                </a:lnTo>
                <a:lnTo>
                  <a:pt x="36250" y="79710"/>
                </a:lnTo>
                <a:lnTo>
                  <a:pt x="36250" y="79700"/>
                </a:lnTo>
                <a:lnTo>
                  <a:pt x="36250" y="79690"/>
                </a:lnTo>
                <a:lnTo>
                  <a:pt x="36250" y="79680"/>
                </a:lnTo>
                <a:lnTo>
                  <a:pt x="36260" y="79680"/>
                </a:lnTo>
                <a:lnTo>
                  <a:pt x="36270" y="79680"/>
                </a:lnTo>
                <a:lnTo>
                  <a:pt x="36270" y="79690"/>
                </a:lnTo>
                <a:lnTo>
                  <a:pt x="36280" y="79690"/>
                </a:lnTo>
                <a:lnTo>
                  <a:pt x="36280" y="79700"/>
                </a:lnTo>
                <a:lnTo>
                  <a:pt x="36290" y="79700"/>
                </a:lnTo>
                <a:lnTo>
                  <a:pt x="36300" y="79700"/>
                </a:lnTo>
                <a:lnTo>
                  <a:pt x="36310" y="79700"/>
                </a:lnTo>
                <a:lnTo>
                  <a:pt x="36310" y="79690"/>
                </a:lnTo>
                <a:lnTo>
                  <a:pt x="36320" y="79690"/>
                </a:lnTo>
                <a:lnTo>
                  <a:pt x="36330" y="79690"/>
                </a:lnTo>
                <a:lnTo>
                  <a:pt x="36330" y="79680"/>
                </a:lnTo>
                <a:lnTo>
                  <a:pt x="36340" y="79680"/>
                </a:lnTo>
                <a:lnTo>
                  <a:pt x="36350" y="79680"/>
                </a:lnTo>
                <a:lnTo>
                  <a:pt x="36350" y="79670"/>
                </a:lnTo>
                <a:lnTo>
                  <a:pt x="36360" y="79670"/>
                </a:lnTo>
                <a:lnTo>
                  <a:pt x="36370" y="79670"/>
                </a:lnTo>
                <a:lnTo>
                  <a:pt x="36380" y="79670"/>
                </a:lnTo>
                <a:lnTo>
                  <a:pt x="36390" y="79670"/>
                </a:lnTo>
                <a:lnTo>
                  <a:pt x="36390" y="79660"/>
                </a:lnTo>
                <a:lnTo>
                  <a:pt x="36400" y="79660"/>
                </a:lnTo>
                <a:lnTo>
                  <a:pt x="36410" y="79660"/>
                </a:lnTo>
                <a:lnTo>
                  <a:pt x="36420" y="79660"/>
                </a:lnTo>
                <a:lnTo>
                  <a:pt x="36430" y="79660"/>
                </a:lnTo>
                <a:lnTo>
                  <a:pt x="36430" y="79650"/>
                </a:lnTo>
                <a:lnTo>
                  <a:pt x="36440" y="79650"/>
                </a:lnTo>
                <a:lnTo>
                  <a:pt x="36440" y="79660"/>
                </a:lnTo>
                <a:lnTo>
                  <a:pt x="36450" y="79660"/>
                </a:lnTo>
                <a:lnTo>
                  <a:pt x="36460" y="79660"/>
                </a:lnTo>
                <a:lnTo>
                  <a:pt x="36470" y="79660"/>
                </a:lnTo>
                <a:lnTo>
                  <a:pt x="36470" y="79650"/>
                </a:lnTo>
                <a:lnTo>
                  <a:pt x="36480" y="79650"/>
                </a:lnTo>
                <a:lnTo>
                  <a:pt x="36490" y="79650"/>
                </a:lnTo>
                <a:lnTo>
                  <a:pt x="36500" y="79650"/>
                </a:lnTo>
                <a:lnTo>
                  <a:pt x="36500" y="79640"/>
                </a:lnTo>
                <a:lnTo>
                  <a:pt x="36490" y="79640"/>
                </a:lnTo>
                <a:lnTo>
                  <a:pt x="36490" y="79630"/>
                </a:lnTo>
                <a:lnTo>
                  <a:pt x="36490" y="79620"/>
                </a:lnTo>
                <a:lnTo>
                  <a:pt x="36500" y="79620"/>
                </a:lnTo>
                <a:lnTo>
                  <a:pt x="36510" y="79620"/>
                </a:lnTo>
                <a:lnTo>
                  <a:pt x="36510" y="79630"/>
                </a:lnTo>
                <a:lnTo>
                  <a:pt x="36510" y="79640"/>
                </a:lnTo>
                <a:lnTo>
                  <a:pt x="36520" y="79640"/>
                </a:lnTo>
                <a:lnTo>
                  <a:pt x="36530" y="79640"/>
                </a:lnTo>
                <a:lnTo>
                  <a:pt x="36530" y="79630"/>
                </a:lnTo>
                <a:lnTo>
                  <a:pt x="36540" y="79630"/>
                </a:lnTo>
                <a:lnTo>
                  <a:pt x="36550" y="79630"/>
                </a:lnTo>
                <a:lnTo>
                  <a:pt x="36550" y="79620"/>
                </a:lnTo>
                <a:lnTo>
                  <a:pt x="36560" y="79620"/>
                </a:lnTo>
                <a:lnTo>
                  <a:pt x="36560" y="79610"/>
                </a:lnTo>
                <a:lnTo>
                  <a:pt x="36570" y="79610"/>
                </a:lnTo>
                <a:lnTo>
                  <a:pt x="36580" y="79610"/>
                </a:lnTo>
                <a:lnTo>
                  <a:pt x="36580" y="79600"/>
                </a:lnTo>
                <a:lnTo>
                  <a:pt x="36590" y="79600"/>
                </a:lnTo>
                <a:lnTo>
                  <a:pt x="36590" y="79590"/>
                </a:lnTo>
                <a:lnTo>
                  <a:pt x="36600" y="79590"/>
                </a:lnTo>
                <a:lnTo>
                  <a:pt x="36610" y="79590"/>
                </a:lnTo>
                <a:lnTo>
                  <a:pt x="36610" y="79580"/>
                </a:lnTo>
                <a:lnTo>
                  <a:pt x="36620" y="79580"/>
                </a:lnTo>
                <a:lnTo>
                  <a:pt x="36630" y="79580"/>
                </a:lnTo>
                <a:lnTo>
                  <a:pt x="36630" y="79570"/>
                </a:lnTo>
                <a:lnTo>
                  <a:pt x="36640" y="79570"/>
                </a:lnTo>
                <a:lnTo>
                  <a:pt x="36650" y="79570"/>
                </a:lnTo>
                <a:lnTo>
                  <a:pt x="36650" y="79560"/>
                </a:lnTo>
                <a:lnTo>
                  <a:pt x="36660" y="79560"/>
                </a:lnTo>
                <a:lnTo>
                  <a:pt x="36660" y="79550"/>
                </a:lnTo>
                <a:lnTo>
                  <a:pt x="36670" y="79550"/>
                </a:lnTo>
                <a:lnTo>
                  <a:pt x="36680" y="79550"/>
                </a:lnTo>
                <a:lnTo>
                  <a:pt x="36680" y="79540"/>
                </a:lnTo>
                <a:lnTo>
                  <a:pt x="36690" y="79540"/>
                </a:lnTo>
                <a:lnTo>
                  <a:pt x="36690" y="79530"/>
                </a:lnTo>
                <a:lnTo>
                  <a:pt x="36700" y="79530"/>
                </a:lnTo>
                <a:lnTo>
                  <a:pt x="36700" y="79520"/>
                </a:lnTo>
                <a:lnTo>
                  <a:pt x="36710" y="79520"/>
                </a:lnTo>
                <a:lnTo>
                  <a:pt x="36710" y="79510"/>
                </a:lnTo>
                <a:lnTo>
                  <a:pt x="36720" y="79510"/>
                </a:lnTo>
                <a:lnTo>
                  <a:pt x="36730" y="79510"/>
                </a:lnTo>
                <a:lnTo>
                  <a:pt x="36740" y="79510"/>
                </a:lnTo>
                <a:lnTo>
                  <a:pt x="36740" y="79500"/>
                </a:lnTo>
                <a:lnTo>
                  <a:pt x="36730" y="79500"/>
                </a:lnTo>
                <a:lnTo>
                  <a:pt x="36730" y="79490"/>
                </a:lnTo>
                <a:lnTo>
                  <a:pt x="36720" y="79490"/>
                </a:lnTo>
                <a:lnTo>
                  <a:pt x="36720" y="79480"/>
                </a:lnTo>
                <a:lnTo>
                  <a:pt x="36710" y="79480"/>
                </a:lnTo>
                <a:lnTo>
                  <a:pt x="36710" y="79470"/>
                </a:lnTo>
                <a:lnTo>
                  <a:pt x="36720" y="79470"/>
                </a:lnTo>
                <a:lnTo>
                  <a:pt x="36730" y="79470"/>
                </a:lnTo>
                <a:lnTo>
                  <a:pt x="36730" y="79480"/>
                </a:lnTo>
                <a:lnTo>
                  <a:pt x="36740" y="79480"/>
                </a:lnTo>
                <a:lnTo>
                  <a:pt x="36740" y="79470"/>
                </a:lnTo>
                <a:lnTo>
                  <a:pt x="36740" y="79460"/>
                </a:lnTo>
                <a:lnTo>
                  <a:pt x="36740" y="79450"/>
                </a:lnTo>
                <a:lnTo>
                  <a:pt x="36750" y="79450"/>
                </a:lnTo>
                <a:lnTo>
                  <a:pt x="36760" y="79450"/>
                </a:lnTo>
                <a:lnTo>
                  <a:pt x="36760" y="79440"/>
                </a:lnTo>
                <a:lnTo>
                  <a:pt x="36770" y="79440"/>
                </a:lnTo>
                <a:lnTo>
                  <a:pt x="36770" y="79430"/>
                </a:lnTo>
                <a:lnTo>
                  <a:pt x="36770" y="79440"/>
                </a:lnTo>
                <a:lnTo>
                  <a:pt x="36780" y="79440"/>
                </a:lnTo>
                <a:lnTo>
                  <a:pt x="36780" y="79430"/>
                </a:lnTo>
                <a:lnTo>
                  <a:pt x="36780" y="79440"/>
                </a:lnTo>
                <a:lnTo>
                  <a:pt x="36790" y="79440"/>
                </a:lnTo>
                <a:lnTo>
                  <a:pt x="36800" y="79440"/>
                </a:lnTo>
                <a:lnTo>
                  <a:pt x="36800" y="79450"/>
                </a:lnTo>
                <a:lnTo>
                  <a:pt x="36810" y="79450"/>
                </a:lnTo>
                <a:lnTo>
                  <a:pt x="36810" y="79460"/>
                </a:lnTo>
                <a:lnTo>
                  <a:pt x="36820" y="79460"/>
                </a:lnTo>
                <a:lnTo>
                  <a:pt x="36830" y="79460"/>
                </a:lnTo>
                <a:lnTo>
                  <a:pt x="36830" y="79450"/>
                </a:lnTo>
                <a:lnTo>
                  <a:pt x="36840" y="79450"/>
                </a:lnTo>
                <a:lnTo>
                  <a:pt x="36850" y="79450"/>
                </a:lnTo>
                <a:lnTo>
                  <a:pt x="36860" y="79450"/>
                </a:lnTo>
                <a:lnTo>
                  <a:pt x="36860" y="79440"/>
                </a:lnTo>
                <a:lnTo>
                  <a:pt x="36870" y="79440"/>
                </a:lnTo>
                <a:lnTo>
                  <a:pt x="36870" y="79450"/>
                </a:lnTo>
                <a:lnTo>
                  <a:pt x="36880" y="79450"/>
                </a:lnTo>
                <a:lnTo>
                  <a:pt x="36880" y="79460"/>
                </a:lnTo>
                <a:lnTo>
                  <a:pt x="36890" y="79460"/>
                </a:lnTo>
                <a:lnTo>
                  <a:pt x="36890" y="79450"/>
                </a:lnTo>
                <a:lnTo>
                  <a:pt x="36900" y="79450"/>
                </a:lnTo>
                <a:lnTo>
                  <a:pt x="36910" y="79450"/>
                </a:lnTo>
                <a:lnTo>
                  <a:pt x="36910" y="79460"/>
                </a:lnTo>
                <a:lnTo>
                  <a:pt x="36920" y="79460"/>
                </a:lnTo>
                <a:lnTo>
                  <a:pt x="36920" y="79470"/>
                </a:lnTo>
                <a:lnTo>
                  <a:pt x="36920" y="79460"/>
                </a:lnTo>
                <a:lnTo>
                  <a:pt x="36920" y="79450"/>
                </a:lnTo>
                <a:lnTo>
                  <a:pt x="36920" y="79460"/>
                </a:lnTo>
                <a:lnTo>
                  <a:pt x="36930" y="79460"/>
                </a:lnTo>
                <a:lnTo>
                  <a:pt x="36940" y="79460"/>
                </a:lnTo>
                <a:lnTo>
                  <a:pt x="36940" y="79470"/>
                </a:lnTo>
                <a:lnTo>
                  <a:pt x="36950" y="79470"/>
                </a:lnTo>
                <a:lnTo>
                  <a:pt x="36960" y="79470"/>
                </a:lnTo>
                <a:lnTo>
                  <a:pt x="36970" y="79470"/>
                </a:lnTo>
                <a:lnTo>
                  <a:pt x="36980" y="79470"/>
                </a:lnTo>
                <a:lnTo>
                  <a:pt x="36980" y="79480"/>
                </a:lnTo>
                <a:lnTo>
                  <a:pt x="36970" y="79480"/>
                </a:lnTo>
                <a:lnTo>
                  <a:pt x="36970" y="79490"/>
                </a:lnTo>
                <a:lnTo>
                  <a:pt x="36970" y="79500"/>
                </a:lnTo>
                <a:lnTo>
                  <a:pt x="36970" y="79510"/>
                </a:lnTo>
                <a:lnTo>
                  <a:pt x="36980" y="79510"/>
                </a:lnTo>
                <a:lnTo>
                  <a:pt x="36990" y="79510"/>
                </a:lnTo>
                <a:lnTo>
                  <a:pt x="36990" y="79520"/>
                </a:lnTo>
                <a:lnTo>
                  <a:pt x="37000" y="79520"/>
                </a:lnTo>
                <a:lnTo>
                  <a:pt x="37010" y="79520"/>
                </a:lnTo>
                <a:lnTo>
                  <a:pt x="37020" y="79520"/>
                </a:lnTo>
                <a:lnTo>
                  <a:pt x="37010" y="79520"/>
                </a:lnTo>
                <a:lnTo>
                  <a:pt x="37010" y="79510"/>
                </a:lnTo>
                <a:lnTo>
                  <a:pt x="37020" y="79510"/>
                </a:lnTo>
                <a:lnTo>
                  <a:pt x="37030" y="79510"/>
                </a:lnTo>
                <a:lnTo>
                  <a:pt x="37040" y="79510"/>
                </a:lnTo>
                <a:lnTo>
                  <a:pt x="37040" y="79500"/>
                </a:lnTo>
                <a:lnTo>
                  <a:pt x="37040" y="79490"/>
                </a:lnTo>
                <a:lnTo>
                  <a:pt x="37050" y="79490"/>
                </a:lnTo>
                <a:lnTo>
                  <a:pt x="37060" y="79490"/>
                </a:lnTo>
                <a:lnTo>
                  <a:pt x="37060" y="79480"/>
                </a:lnTo>
                <a:lnTo>
                  <a:pt x="37070" y="79480"/>
                </a:lnTo>
                <a:lnTo>
                  <a:pt x="37070" y="79490"/>
                </a:lnTo>
                <a:lnTo>
                  <a:pt x="37070" y="79500"/>
                </a:lnTo>
                <a:lnTo>
                  <a:pt x="37070" y="79490"/>
                </a:lnTo>
                <a:lnTo>
                  <a:pt x="37060" y="79490"/>
                </a:lnTo>
                <a:lnTo>
                  <a:pt x="37060" y="79500"/>
                </a:lnTo>
                <a:lnTo>
                  <a:pt x="37050" y="79500"/>
                </a:lnTo>
                <a:lnTo>
                  <a:pt x="37050" y="79510"/>
                </a:lnTo>
                <a:lnTo>
                  <a:pt x="37060" y="79510"/>
                </a:lnTo>
                <a:lnTo>
                  <a:pt x="37060" y="79520"/>
                </a:lnTo>
                <a:lnTo>
                  <a:pt x="37060" y="79530"/>
                </a:lnTo>
                <a:lnTo>
                  <a:pt x="37070" y="79540"/>
                </a:lnTo>
                <a:lnTo>
                  <a:pt x="37080" y="79540"/>
                </a:lnTo>
                <a:lnTo>
                  <a:pt x="37080" y="79550"/>
                </a:lnTo>
                <a:lnTo>
                  <a:pt x="37090" y="79550"/>
                </a:lnTo>
                <a:lnTo>
                  <a:pt x="37100" y="79550"/>
                </a:lnTo>
                <a:lnTo>
                  <a:pt x="37110" y="79550"/>
                </a:lnTo>
                <a:lnTo>
                  <a:pt x="37120" y="79550"/>
                </a:lnTo>
                <a:lnTo>
                  <a:pt x="37130" y="79550"/>
                </a:lnTo>
                <a:lnTo>
                  <a:pt x="37130" y="79540"/>
                </a:lnTo>
                <a:lnTo>
                  <a:pt x="37140" y="79540"/>
                </a:lnTo>
                <a:lnTo>
                  <a:pt x="37150" y="79540"/>
                </a:lnTo>
                <a:lnTo>
                  <a:pt x="37160" y="79540"/>
                </a:lnTo>
                <a:lnTo>
                  <a:pt x="37170" y="79540"/>
                </a:lnTo>
                <a:lnTo>
                  <a:pt x="37170" y="79550"/>
                </a:lnTo>
                <a:lnTo>
                  <a:pt x="37180" y="79550"/>
                </a:lnTo>
                <a:lnTo>
                  <a:pt x="37190" y="79550"/>
                </a:lnTo>
                <a:lnTo>
                  <a:pt x="37190" y="79540"/>
                </a:lnTo>
                <a:lnTo>
                  <a:pt x="37200" y="79540"/>
                </a:lnTo>
                <a:lnTo>
                  <a:pt x="37200" y="79550"/>
                </a:lnTo>
                <a:lnTo>
                  <a:pt x="37210" y="79550"/>
                </a:lnTo>
                <a:lnTo>
                  <a:pt x="37210" y="79540"/>
                </a:lnTo>
                <a:lnTo>
                  <a:pt x="37210" y="79550"/>
                </a:lnTo>
                <a:lnTo>
                  <a:pt x="37220" y="79550"/>
                </a:lnTo>
                <a:lnTo>
                  <a:pt x="37220" y="79540"/>
                </a:lnTo>
                <a:lnTo>
                  <a:pt x="37230" y="79540"/>
                </a:lnTo>
                <a:lnTo>
                  <a:pt x="37240" y="79540"/>
                </a:lnTo>
                <a:lnTo>
                  <a:pt x="37250" y="79540"/>
                </a:lnTo>
                <a:lnTo>
                  <a:pt x="37260" y="79540"/>
                </a:lnTo>
                <a:lnTo>
                  <a:pt x="37270" y="79540"/>
                </a:lnTo>
                <a:lnTo>
                  <a:pt x="37280" y="79540"/>
                </a:lnTo>
                <a:lnTo>
                  <a:pt x="37290" y="7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Beau Vall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760" y="77600"/>
                </a:moveTo>
                <a:lnTo>
                  <a:pt x="38750" y="77660"/>
                </a:lnTo>
                <a:lnTo>
                  <a:pt x="38740" y="77680"/>
                </a:lnTo>
                <a:lnTo>
                  <a:pt x="38720" y="77710"/>
                </a:lnTo>
                <a:lnTo>
                  <a:pt x="38710" y="77740"/>
                </a:lnTo>
                <a:lnTo>
                  <a:pt x="38690" y="77790"/>
                </a:lnTo>
                <a:lnTo>
                  <a:pt x="38700" y="77830"/>
                </a:lnTo>
                <a:lnTo>
                  <a:pt x="38710" y="77890"/>
                </a:lnTo>
                <a:lnTo>
                  <a:pt x="38760" y="77930"/>
                </a:lnTo>
                <a:lnTo>
                  <a:pt x="38790" y="77960"/>
                </a:lnTo>
                <a:lnTo>
                  <a:pt x="38810" y="77970"/>
                </a:lnTo>
                <a:lnTo>
                  <a:pt x="38830" y="78000"/>
                </a:lnTo>
                <a:lnTo>
                  <a:pt x="38820" y="78040"/>
                </a:lnTo>
                <a:lnTo>
                  <a:pt x="38850" y="78090"/>
                </a:lnTo>
                <a:lnTo>
                  <a:pt x="38850" y="78160"/>
                </a:lnTo>
                <a:lnTo>
                  <a:pt x="38830" y="78180"/>
                </a:lnTo>
                <a:lnTo>
                  <a:pt x="38810" y="78220"/>
                </a:lnTo>
                <a:lnTo>
                  <a:pt x="38780" y="78280"/>
                </a:lnTo>
                <a:lnTo>
                  <a:pt x="38790" y="78310"/>
                </a:lnTo>
                <a:lnTo>
                  <a:pt x="38770" y="78360"/>
                </a:lnTo>
                <a:lnTo>
                  <a:pt x="38790" y="78410"/>
                </a:lnTo>
                <a:lnTo>
                  <a:pt x="38960" y="78710"/>
                </a:lnTo>
                <a:lnTo>
                  <a:pt x="39000" y="78780"/>
                </a:lnTo>
                <a:lnTo>
                  <a:pt x="39240" y="78690"/>
                </a:lnTo>
                <a:lnTo>
                  <a:pt x="39290" y="78870"/>
                </a:lnTo>
                <a:lnTo>
                  <a:pt x="39160" y="78980"/>
                </a:lnTo>
                <a:lnTo>
                  <a:pt x="39000" y="79130"/>
                </a:lnTo>
                <a:lnTo>
                  <a:pt x="38960" y="79170"/>
                </a:lnTo>
                <a:lnTo>
                  <a:pt x="38940" y="79190"/>
                </a:lnTo>
                <a:lnTo>
                  <a:pt x="38890" y="79230"/>
                </a:lnTo>
                <a:lnTo>
                  <a:pt x="38800" y="79310"/>
                </a:lnTo>
                <a:lnTo>
                  <a:pt x="38760" y="79360"/>
                </a:lnTo>
                <a:lnTo>
                  <a:pt x="38710" y="79450"/>
                </a:lnTo>
                <a:lnTo>
                  <a:pt x="38700" y="79470"/>
                </a:lnTo>
                <a:lnTo>
                  <a:pt x="38650" y="79560"/>
                </a:lnTo>
                <a:lnTo>
                  <a:pt x="38630" y="79610"/>
                </a:lnTo>
                <a:lnTo>
                  <a:pt x="38580" y="79730"/>
                </a:lnTo>
                <a:lnTo>
                  <a:pt x="38560" y="79750"/>
                </a:lnTo>
                <a:lnTo>
                  <a:pt x="38560" y="79770"/>
                </a:lnTo>
                <a:lnTo>
                  <a:pt x="38590" y="79790"/>
                </a:lnTo>
                <a:lnTo>
                  <a:pt x="38630" y="79830"/>
                </a:lnTo>
                <a:lnTo>
                  <a:pt x="38630" y="79840"/>
                </a:lnTo>
                <a:lnTo>
                  <a:pt x="38660" y="79860"/>
                </a:lnTo>
                <a:lnTo>
                  <a:pt x="38670" y="79890"/>
                </a:lnTo>
                <a:lnTo>
                  <a:pt x="38700" y="79910"/>
                </a:lnTo>
                <a:lnTo>
                  <a:pt x="38720" y="79930"/>
                </a:lnTo>
                <a:lnTo>
                  <a:pt x="38740" y="79920"/>
                </a:lnTo>
                <a:lnTo>
                  <a:pt x="38750" y="79930"/>
                </a:lnTo>
                <a:lnTo>
                  <a:pt x="38760" y="79940"/>
                </a:lnTo>
                <a:lnTo>
                  <a:pt x="38770" y="79940"/>
                </a:lnTo>
                <a:lnTo>
                  <a:pt x="38770" y="79960"/>
                </a:lnTo>
                <a:lnTo>
                  <a:pt x="38790" y="80000"/>
                </a:lnTo>
                <a:lnTo>
                  <a:pt x="38810" y="80050"/>
                </a:lnTo>
                <a:lnTo>
                  <a:pt x="38790" y="80060"/>
                </a:lnTo>
                <a:lnTo>
                  <a:pt x="38750" y="80080"/>
                </a:lnTo>
                <a:lnTo>
                  <a:pt x="38740" y="80100"/>
                </a:lnTo>
                <a:lnTo>
                  <a:pt x="38720" y="80110"/>
                </a:lnTo>
                <a:lnTo>
                  <a:pt x="38730" y="80120"/>
                </a:lnTo>
                <a:lnTo>
                  <a:pt x="38710" y="80130"/>
                </a:lnTo>
                <a:lnTo>
                  <a:pt x="38680" y="80120"/>
                </a:lnTo>
                <a:lnTo>
                  <a:pt x="38630" y="80120"/>
                </a:lnTo>
                <a:lnTo>
                  <a:pt x="38560" y="80120"/>
                </a:lnTo>
                <a:lnTo>
                  <a:pt x="38500" y="80120"/>
                </a:lnTo>
                <a:lnTo>
                  <a:pt x="38480" y="80120"/>
                </a:lnTo>
                <a:lnTo>
                  <a:pt x="38470" y="80130"/>
                </a:lnTo>
                <a:lnTo>
                  <a:pt x="38440" y="80140"/>
                </a:lnTo>
                <a:lnTo>
                  <a:pt x="38410" y="80140"/>
                </a:lnTo>
                <a:lnTo>
                  <a:pt x="38380" y="80140"/>
                </a:lnTo>
                <a:lnTo>
                  <a:pt x="38220" y="80270"/>
                </a:lnTo>
                <a:lnTo>
                  <a:pt x="38160" y="80320"/>
                </a:lnTo>
                <a:lnTo>
                  <a:pt x="38100" y="80360"/>
                </a:lnTo>
                <a:lnTo>
                  <a:pt x="37990" y="80460"/>
                </a:lnTo>
                <a:lnTo>
                  <a:pt x="38020" y="80560"/>
                </a:lnTo>
                <a:lnTo>
                  <a:pt x="37910" y="80560"/>
                </a:lnTo>
                <a:lnTo>
                  <a:pt x="37910" y="80470"/>
                </a:lnTo>
                <a:lnTo>
                  <a:pt x="37890" y="80400"/>
                </a:lnTo>
                <a:lnTo>
                  <a:pt x="37880" y="80340"/>
                </a:lnTo>
                <a:lnTo>
                  <a:pt x="37870" y="80290"/>
                </a:lnTo>
                <a:lnTo>
                  <a:pt x="37860" y="80270"/>
                </a:lnTo>
                <a:lnTo>
                  <a:pt x="37850" y="80250"/>
                </a:lnTo>
                <a:lnTo>
                  <a:pt x="37850" y="80240"/>
                </a:lnTo>
                <a:lnTo>
                  <a:pt x="37850" y="80220"/>
                </a:lnTo>
                <a:lnTo>
                  <a:pt x="37840" y="80210"/>
                </a:lnTo>
                <a:lnTo>
                  <a:pt x="37830" y="80200"/>
                </a:lnTo>
                <a:lnTo>
                  <a:pt x="37810" y="80180"/>
                </a:lnTo>
                <a:lnTo>
                  <a:pt x="37790" y="80160"/>
                </a:lnTo>
                <a:lnTo>
                  <a:pt x="37780" y="80160"/>
                </a:lnTo>
                <a:lnTo>
                  <a:pt x="37760" y="80150"/>
                </a:lnTo>
                <a:lnTo>
                  <a:pt x="37740" y="80140"/>
                </a:lnTo>
                <a:lnTo>
                  <a:pt x="37730" y="80130"/>
                </a:lnTo>
                <a:lnTo>
                  <a:pt x="37720" y="80120"/>
                </a:lnTo>
                <a:lnTo>
                  <a:pt x="37720" y="80100"/>
                </a:lnTo>
                <a:lnTo>
                  <a:pt x="37720" y="80060"/>
                </a:lnTo>
                <a:lnTo>
                  <a:pt x="37720" y="79970"/>
                </a:lnTo>
                <a:lnTo>
                  <a:pt x="37730" y="79950"/>
                </a:lnTo>
                <a:lnTo>
                  <a:pt x="37750" y="79980"/>
                </a:lnTo>
                <a:lnTo>
                  <a:pt x="37760" y="79980"/>
                </a:lnTo>
                <a:lnTo>
                  <a:pt x="37770" y="79990"/>
                </a:lnTo>
                <a:lnTo>
                  <a:pt x="37810" y="79980"/>
                </a:lnTo>
                <a:lnTo>
                  <a:pt x="37820" y="79980"/>
                </a:lnTo>
                <a:lnTo>
                  <a:pt x="37830" y="79980"/>
                </a:lnTo>
                <a:lnTo>
                  <a:pt x="37840" y="79980"/>
                </a:lnTo>
                <a:lnTo>
                  <a:pt x="37860" y="79980"/>
                </a:lnTo>
                <a:lnTo>
                  <a:pt x="37870" y="79980"/>
                </a:lnTo>
                <a:lnTo>
                  <a:pt x="37870" y="80000"/>
                </a:lnTo>
                <a:lnTo>
                  <a:pt x="37880" y="80020"/>
                </a:lnTo>
                <a:lnTo>
                  <a:pt x="37890" y="80040"/>
                </a:lnTo>
                <a:lnTo>
                  <a:pt x="37940" y="80030"/>
                </a:lnTo>
                <a:lnTo>
                  <a:pt x="37940" y="80010"/>
                </a:lnTo>
                <a:lnTo>
                  <a:pt x="37950" y="80000"/>
                </a:lnTo>
                <a:lnTo>
                  <a:pt x="37970" y="79990"/>
                </a:lnTo>
                <a:lnTo>
                  <a:pt x="37980" y="79980"/>
                </a:lnTo>
                <a:lnTo>
                  <a:pt x="37980" y="79970"/>
                </a:lnTo>
                <a:lnTo>
                  <a:pt x="37990" y="79970"/>
                </a:lnTo>
                <a:lnTo>
                  <a:pt x="37990" y="79960"/>
                </a:lnTo>
                <a:lnTo>
                  <a:pt x="38000" y="79950"/>
                </a:lnTo>
                <a:lnTo>
                  <a:pt x="38020" y="79950"/>
                </a:lnTo>
                <a:lnTo>
                  <a:pt x="38040" y="79940"/>
                </a:lnTo>
                <a:lnTo>
                  <a:pt x="38050" y="79930"/>
                </a:lnTo>
                <a:lnTo>
                  <a:pt x="38060" y="79930"/>
                </a:lnTo>
                <a:lnTo>
                  <a:pt x="38080" y="79930"/>
                </a:lnTo>
                <a:lnTo>
                  <a:pt x="38080" y="79920"/>
                </a:lnTo>
                <a:lnTo>
                  <a:pt x="38030" y="79880"/>
                </a:lnTo>
                <a:lnTo>
                  <a:pt x="38020" y="79870"/>
                </a:lnTo>
                <a:lnTo>
                  <a:pt x="37980" y="79850"/>
                </a:lnTo>
                <a:lnTo>
                  <a:pt x="37940" y="79830"/>
                </a:lnTo>
                <a:lnTo>
                  <a:pt x="37900" y="79810"/>
                </a:lnTo>
                <a:lnTo>
                  <a:pt x="37890" y="79810"/>
                </a:lnTo>
                <a:lnTo>
                  <a:pt x="37890" y="79800"/>
                </a:lnTo>
                <a:lnTo>
                  <a:pt x="37870" y="79770"/>
                </a:lnTo>
                <a:lnTo>
                  <a:pt x="37850" y="79730"/>
                </a:lnTo>
                <a:lnTo>
                  <a:pt x="37840" y="79720"/>
                </a:lnTo>
                <a:lnTo>
                  <a:pt x="37830" y="79700"/>
                </a:lnTo>
                <a:lnTo>
                  <a:pt x="37820" y="79690"/>
                </a:lnTo>
                <a:lnTo>
                  <a:pt x="37810" y="79680"/>
                </a:lnTo>
                <a:lnTo>
                  <a:pt x="37790" y="79680"/>
                </a:lnTo>
                <a:lnTo>
                  <a:pt x="37770" y="79670"/>
                </a:lnTo>
                <a:lnTo>
                  <a:pt x="37730" y="79670"/>
                </a:lnTo>
                <a:lnTo>
                  <a:pt x="37700" y="79660"/>
                </a:lnTo>
                <a:lnTo>
                  <a:pt x="37670" y="79660"/>
                </a:lnTo>
                <a:lnTo>
                  <a:pt x="37650" y="79660"/>
                </a:lnTo>
                <a:lnTo>
                  <a:pt x="37630" y="79670"/>
                </a:lnTo>
                <a:lnTo>
                  <a:pt x="37600" y="79670"/>
                </a:lnTo>
                <a:lnTo>
                  <a:pt x="37550" y="79670"/>
                </a:lnTo>
                <a:lnTo>
                  <a:pt x="37530" y="79680"/>
                </a:lnTo>
                <a:lnTo>
                  <a:pt x="37480" y="79680"/>
                </a:lnTo>
                <a:lnTo>
                  <a:pt x="37460" y="79680"/>
                </a:lnTo>
                <a:lnTo>
                  <a:pt x="37440" y="79670"/>
                </a:lnTo>
                <a:lnTo>
                  <a:pt x="37360" y="79660"/>
                </a:lnTo>
                <a:lnTo>
                  <a:pt x="37300" y="79640"/>
                </a:lnTo>
                <a:lnTo>
                  <a:pt x="37310" y="79630"/>
                </a:lnTo>
                <a:lnTo>
                  <a:pt x="37310" y="79610"/>
                </a:lnTo>
                <a:lnTo>
                  <a:pt x="37300" y="79580"/>
                </a:lnTo>
                <a:lnTo>
                  <a:pt x="37300" y="79560"/>
                </a:lnTo>
                <a:lnTo>
                  <a:pt x="37290" y="79550"/>
                </a:lnTo>
                <a:lnTo>
                  <a:pt x="37290" y="79540"/>
                </a:lnTo>
                <a:lnTo>
                  <a:pt x="37290" y="79530"/>
                </a:lnTo>
                <a:lnTo>
                  <a:pt x="37300" y="79530"/>
                </a:lnTo>
                <a:lnTo>
                  <a:pt x="37310" y="79530"/>
                </a:lnTo>
                <a:lnTo>
                  <a:pt x="37320" y="79530"/>
                </a:lnTo>
                <a:lnTo>
                  <a:pt x="37330" y="79530"/>
                </a:lnTo>
                <a:lnTo>
                  <a:pt x="37340" y="79530"/>
                </a:lnTo>
                <a:lnTo>
                  <a:pt x="37350" y="79530"/>
                </a:lnTo>
                <a:lnTo>
                  <a:pt x="37360" y="79530"/>
                </a:lnTo>
                <a:lnTo>
                  <a:pt x="37360" y="79520"/>
                </a:lnTo>
                <a:lnTo>
                  <a:pt x="37370" y="79520"/>
                </a:lnTo>
                <a:lnTo>
                  <a:pt x="37380" y="79520"/>
                </a:lnTo>
                <a:lnTo>
                  <a:pt x="37380" y="79510"/>
                </a:lnTo>
                <a:lnTo>
                  <a:pt x="37390" y="79510"/>
                </a:lnTo>
                <a:lnTo>
                  <a:pt x="37400" y="79510"/>
                </a:lnTo>
                <a:lnTo>
                  <a:pt x="37400" y="79500"/>
                </a:lnTo>
                <a:lnTo>
                  <a:pt x="37410" y="79500"/>
                </a:lnTo>
                <a:lnTo>
                  <a:pt x="37420" y="79500"/>
                </a:lnTo>
                <a:lnTo>
                  <a:pt x="37430" y="79500"/>
                </a:lnTo>
                <a:lnTo>
                  <a:pt x="37430" y="79490"/>
                </a:lnTo>
                <a:lnTo>
                  <a:pt x="37440" y="79490"/>
                </a:lnTo>
                <a:lnTo>
                  <a:pt x="37450" y="79490"/>
                </a:lnTo>
                <a:lnTo>
                  <a:pt x="37450" y="79480"/>
                </a:lnTo>
                <a:lnTo>
                  <a:pt x="37460" y="79480"/>
                </a:lnTo>
                <a:lnTo>
                  <a:pt x="37470" y="79480"/>
                </a:lnTo>
                <a:lnTo>
                  <a:pt x="37470" y="79470"/>
                </a:lnTo>
                <a:lnTo>
                  <a:pt x="37480" y="79470"/>
                </a:lnTo>
                <a:lnTo>
                  <a:pt x="37490" y="79470"/>
                </a:lnTo>
                <a:lnTo>
                  <a:pt x="37500" y="79470"/>
                </a:lnTo>
                <a:lnTo>
                  <a:pt x="37500" y="79460"/>
                </a:lnTo>
                <a:lnTo>
                  <a:pt x="37510" y="79460"/>
                </a:lnTo>
                <a:lnTo>
                  <a:pt x="37510" y="79450"/>
                </a:lnTo>
                <a:lnTo>
                  <a:pt x="37520" y="79450"/>
                </a:lnTo>
                <a:lnTo>
                  <a:pt x="37520" y="79440"/>
                </a:lnTo>
                <a:lnTo>
                  <a:pt x="37530" y="79440"/>
                </a:lnTo>
                <a:lnTo>
                  <a:pt x="37540" y="79440"/>
                </a:lnTo>
                <a:lnTo>
                  <a:pt x="37550" y="79440"/>
                </a:lnTo>
                <a:lnTo>
                  <a:pt x="37550" y="79430"/>
                </a:lnTo>
                <a:lnTo>
                  <a:pt x="37560" y="79430"/>
                </a:lnTo>
                <a:lnTo>
                  <a:pt x="37560" y="79420"/>
                </a:lnTo>
                <a:lnTo>
                  <a:pt x="37570" y="79420"/>
                </a:lnTo>
                <a:lnTo>
                  <a:pt x="37580" y="79420"/>
                </a:lnTo>
                <a:lnTo>
                  <a:pt x="37580" y="79410"/>
                </a:lnTo>
                <a:lnTo>
                  <a:pt x="37590" y="79410"/>
                </a:lnTo>
                <a:lnTo>
                  <a:pt x="37590" y="79400"/>
                </a:lnTo>
                <a:lnTo>
                  <a:pt x="37600" y="79400"/>
                </a:lnTo>
                <a:lnTo>
                  <a:pt x="37610" y="79390"/>
                </a:lnTo>
                <a:lnTo>
                  <a:pt x="37620" y="79390"/>
                </a:lnTo>
                <a:lnTo>
                  <a:pt x="37620" y="79380"/>
                </a:lnTo>
                <a:lnTo>
                  <a:pt x="37630" y="79380"/>
                </a:lnTo>
                <a:lnTo>
                  <a:pt x="37630" y="79370"/>
                </a:lnTo>
                <a:lnTo>
                  <a:pt x="37640" y="79370"/>
                </a:lnTo>
                <a:lnTo>
                  <a:pt x="37650" y="79370"/>
                </a:lnTo>
                <a:lnTo>
                  <a:pt x="37650" y="79360"/>
                </a:lnTo>
                <a:lnTo>
                  <a:pt x="37660" y="79360"/>
                </a:lnTo>
                <a:lnTo>
                  <a:pt x="37660" y="79350"/>
                </a:lnTo>
                <a:lnTo>
                  <a:pt x="37670" y="79350"/>
                </a:lnTo>
                <a:lnTo>
                  <a:pt x="37670" y="79340"/>
                </a:lnTo>
                <a:lnTo>
                  <a:pt x="37680" y="79340"/>
                </a:lnTo>
                <a:lnTo>
                  <a:pt x="37690" y="79330"/>
                </a:lnTo>
                <a:lnTo>
                  <a:pt x="37700" y="79330"/>
                </a:lnTo>
                <a:lnTo>
                  <a:pt x="37700" y="79320"/>
                </a:lnTo>
                <a:lnTo>
                  <a:pt x="37710" y="79320"/>
                </a:lnTo>
                <a:lnTo>
                  <a:pt x="37710" y="79310"/>
                </a:lnTo>
                <a:lnTo>
                  <a:pt x="37720" y="79310"/>
                </a:lnTo>
                <a:lnTo>
                  <a:pt x="37720" y="79300"/>
                </a:lnTo>
                <a:lnTo>
                  <a:pt x="37730" y="79300"/>
                </a:lnTo>
                <a:lnTo>
                  <a:pt x="37730" y="79290"/>
                </a:lnTo>
                <a:lnTo>
                  <a:pt x="37740" y="79290"/>
                </a:lnTo>
                <a:lnTo>
                  <a:pt x="37740" y="79280"/>
                </a:lnTo>
                <a:lnTo>
                  <a:pt x="37750" y="79280"/>
                </a:lnTo>
                <a:lnTo>
                  <a:pt x="37750" y="79270"/>
                </a:lnTo>
                <a:lnTo>
                  <a:pt x="37760" y="79270"/>
                </a:lnTo>
                <a:lnTo>
                  <a:pt x="37760" y="79260"/>
                </a:lnTo>
                <a:lnTo>
                  <a:pt x="37770" y="79260"/>
                </a:lnTo>
                <a:lnTo>
                  <a:pt x="37770" y="79250"/>
                </a:lnTo>
                <a:lnTo>
                  <a:pt x="37780" y="79250"/>
                </a:lnTo>
                <a:lnTo>
                  <a:pt x="37780" y="79240"/>
                </a:lnTo>
                <a:lnTo>
                  <a:pt x="37790" y="79240"/>
                </a:lnTo>
                <a:lnTo>
                  <a:pt x="37790" y="79230"/>
                </a:lnTo>
                <a:lnTo>
                  <a:pt x="37800" y="79230"/>
                </a:lnTo>
                <a:lnTo>
                  <a:pt x="37800" y="79220"/>
                </a:lnTo>
                <a:lnTo>
                  <a:pt x="37810" y="79210"/>
                </a:lnTo>
                <a:lnTo>
                  <a:pt x="37810" y="79200"/>
                </a:lnTo>
                <a:lnTo>
                  <a:pt x="37820" y="79200"/>
                </a:lnTo>
                <a:lnTo>
                  <a:pt x="37820" y="79190"/>
                </a:lnTo>
                <a:lnTo>
                  <a:pt x="37830" y="79190"/>
                </a:lnTo>
                <a:lnTo>
                  <a:pt x="37830" y="79180"/>
                </a:lnTo>
                <a:lnTo>
                  <a:pt x="37840" y="79180"/>
                </a:lnTo>
                <a:lnTo>
                  <a:pt x="37840" y="79170"/>
                </a:lnTo>
                <a:lnTo>
                  <a:pt x="37840" y="79160"/>
                </a:lnTo>
                <a:lnTo>
                  <a:pt x="37850" y="79160"/>
                </a:lnTo>
                <a:lnTo>
                  <a:pt x="37850" y="79150"/>
                </a:lnTo>
                <a:lnTo>
                  <a:pt x="37860" y="79150"/>
                </a:lnTo>
                <a:lnTo>
                  <a:pt x="37860" y="79140"/>
                </a:lnTo>
                <a:lnTo>
                  <a:pt x="37870" y="79140"/>
                </a:lnTo>
                <a:lnTo>
                  <a:pt x="37870" y="79130"/>
                </a:lnTo>
                <a:lnTo>
                  <a:pt x="37870" y="79120"/>
                </a:lnTo>
                <a:lnTo>
                  <a:pt x="37880" y="79120"/>
                </a:lnTo>
                <a:lnTo>
                  <a:pt x="37880" y="79110"/>
                </a:lnTo>
                <a:lnTo>
                  <a:pt x="37890" y="79110"/>
                </a:lnTo>
                <a:lnTo>
                  <a:pt x="37890" y="79100"/>
                </a:lnTo>
                <a:lnTo>
                  <a:pt x="37890" y="79090"/>
                </a:lnTo>
                <a:lnTo>
                  <a:pt x="37900" y="79090"/>
                </a:lnTo>
                <a:lnTo>
                  <a:pt x="37900" y="79080"/>
                </a:lnTo>
                <a:lnTo>
                  <a:pt x="37900" y="79070"/>
                </a:lnTo>
                <a:lnTo>
                  <a:pt x="37910" y="79070"/>
                </a:lnTo>
                <a:lnTo>
                  <a:pt x="37910" y="79060"/>
                </a:lnTo>
                <a:lnTo>
                  <a:pt x="37920" y="79060"/>
                </a:lnTo>
                <a:lnTo>
                  <a:pt x="37920" y="79050"/>
                </a:lnTo>
                <a:lnTo>
                  <a:pt x="37920" y="79040"/>
                </a:lnTo>
                <a:lnTo>
                  <a:pt x="37930" y="79040"/>
                </a:lnTo>
                <a:lnTo>
                  <a:pt x="37930" y="79030"/>
                </a:lnTo>
                <a:lnTo>
                  <a:pt x="37930" y="79020"/>
                </a:lnTo>
                <a:lnTo>
                  <a:pt x="37940" y="79020"/>
                </a:lnTo>
                <a:lnTo>
                  <a:pt x="37940" y="79010"/>
                </a:lnTo>
                <a:lnTo>
                  <a:pt x="37950" y="79010"/>
                </a:lnTo>
                <a:lnTo>
                  <a:pt x="37950" y="79000"/>
                </a:lnTo>
                <a:lnTo>
                  <a:pt x="37950" y="78990"/>
                </a:lnTo>
                <a:lnTo>
                  <a:pt x="37960" y="78990"/>
                </a:lnTo>
                <a:lnTo>
                  <a:pt x="37960" y="78980"/>
                </a:lnTo>
                <a:lnTo>
                  <a:pt x="37960" y="78970"/>
                </a:lnTo>
                <a:lnTo>
                  <a:pt x="37970" y="78970"/>
                </a:lnTo>
                <a:lnTo>
                  <a:pt x="37970" y="78960"/>
                </a:lnTo>
                <a:lnTo>
                  <a:pt x="37970" y="78950"/>
                </a:lnTo>
                <a:lnTo>
                  <a:pt x="37980" y="78950"/>
                </a:lnTo>
                <a:lnTo>
                  <a:pt x="37980" y="78940"/>
                </a:lnTo>
                <a:lnTo>
                  <a:pt x="37980" y="78930"/>
                </a:lnTo>
                <a:lnTo>
                  <a:pt x="37990" y="78930"/>
                </a:lnTo>
                <a:lnTo>
                  <a:pt x="37990" y="78920"/>
                </a:lnTo>
                <a:lnTo>
                  <a:pt x="37990" y="78910"/>
                </a:lnTo>
                <a:lnTo>
                  <a:pt x="37990" y="78900"/>
                </a:lnTo>
                <a:lnTo>
                  <a:pt x="37990" y="78890"/>
                </a:lnTo>
                <a:lnTo>
                  <a:pt x="37990" y="78880"/>
                </a:lnTo>
                <a:lnTo>
                  <a:pt x="37990" y="78870"/>
                </a:lnTo>
                <a:lnTo>
                  <a:pt x="37990" y="78860"/>
                </a:lnTo>
                <a:lnTo>
                  <a:pt x="37990" y="78850"/>
                </a:lnTo>
                <a:lnTo>
                  <a:pt x="37990" y="78840"/>
                </a:lnTo>
                <a:lnTo>
                  <a:pt x="37990" y="78830"/>
                </a:lnTo>
                <a:lnTo>
                  <a:pt x="37980" y="78830"/>
                </a:lnTo>
                <a:lnTo>
                  <a:pt x="37980" y="78820"/>
                </a:lnTo>
                <a:lnTo>
                  <a:pt x="37980" y="78810"/>
                </a:lnTo>
                <a:lnTo>
                  <a:pt x="37980" y="78800"/>
                </a:lnTo>
                <a:lnTo>
                  <a:pt x="37980" y="78790"/>
                </a:lnTo>
                <a:lnTo>
                  <a:pt x="37980" y="78780"/>
                </a:lnTo>
                <a:lnTo>
                  <a:pt x="37980" y="78770"/>
                </a:lnTo>
                <a:lnTo>
                  <a:pt x="37970" y="78770"/>
                </a:lnTo>
                <a:lnTo>
                  <a:pt x="37970" y="78760"/>
                </a:lnTo>
                <a:lnTo>
                  <a:pt x="37970" y="78750"/>
                </a:lnTo>
                <a:lnTo>
                  <a:pt x="37960" y="78750"/>
                </a:lnTo>
                <a:lnTo>
                  <a:pt x="37960" y="78740"/>
                </a:lnTo>
                <a:lnTo>
                  <a:pt x="37960" y="78730"/>
                </a:lnTo>
                <a:lnTo>
                  <a:pt x="37960" y="78720"/>
                </a:lnTo>
                <a:lnTo>
                  <a:pt x="37960" y="78710"/>
                </a:lnTo>
                <a:lnTo>
                  <a:pt x="37960" y="78700"/>
                </a:lnTo>
                <a:lnTo>
                  <a:pt x="37970" y="78700"/>
                </a:lnTo>
                <a:lnTo>
                  <a:pt x="37970" y="78690"/>
                </a:lnTo>
                <a:lnTo>
                  <a:pt x="37960" y="78690"/>
                </a:lnTo>
                <a:lnTo>
                  <a:pt x="37960" y="78680"/>
                </a:lnTo>
                <a:lnTo>
                  <a:pt x="37970" y="78680"/>
                </a:lnTo>
                <a:lnTo>
                  <a:pt x="37970" y="78670"/>
                </a:lnTo>
                <a:lnTo>
                  <a:pt x="37970" y="78660"/>
                </a:lnTo>
                <a:lnTo>
                  <a:pt x="37970" y="78650"/>
                </a:lnTo>
                <a:lnTo>
                  <a:pt x="37970" y="78640"/>
                </a:lnTo>
                <a:lnTo>
                  <a:pt x="37980" y="78640"/>
                </a:lnTo>
                <a:lnTo>
                  <a:pt x="37980" y="78630"/>
                </a:lnTo>
                <a:lnTo>
                  <a:pt x="37970" y="78630"/>
                </a:lnTo>
                <a:lnTo>
                  <a:pt x="37970" y="78640"/>
                </a:lnTo>
                <a:lnTo>
                  <a:pt x="37960" y="78640"/>
                </a:lnTo>
                <a:lnTo>
                  <a:pt x="37960" y="78630"/>
                </a:lnTo>
                <a:lnTo>
                  <a:pt x="37960" y="78620"/>
                </a:lnTo>
                <a:lnTo>
                  <a:pt x="37960" y="78610"/>
                </a:lnTo>
                <a:lnTo>
                  <a:pt x="37960" y="78600"/>
                </a:lnTo>
                <a:lnTo>
                  <a:pt x="37960" y="78590"/>
                </a:lnTo>
                <a:lnTo>
                  <a:pt x="37960" y="78580"/>
                </a:lnTo>
                <a:lnTo>
                  <a:pt x="37960" y="78570"/>
                </a:lnTo>
                <a:lnTo>
                  <a:pt x="37960" y="78560"/>
                </a:lnTo>
                <a:lnTo>
                  <a:pt x="37960" y="78530"/>
                </a:lnTo>
                <a:lnTo>
                  <a:pt x="37960" y="78520"/>
                </a:lnTo>
                <a:lnTo>
                  <a:pt x="37970" y="78520"/>
                </a:lnTo>
                <a:lnTo>
                  <a:pt x="37970" y="78510"/>
                </a:lnTo>
                <a:lnTo>
                  <a:pt x="37970" y="78500"/>
                </a:lnTo>
                <a:lnTo>
                  <a:pt x="37970" y="78490"/>
                </a:lnTo>
                <a:lnTo>
                  <a:pt x="37980" y="78490"/>
                </a:lnTo>
                <a:lnTo>
                  <a:pt x="37980" y="78480"/>
                </a:lnTo>
                <a:lnTo>
                  <a:pt x="37980" y="78470"/>
                </a:lnTo>
                <a:lnTo>
                  <a:pt x="37980" y="78460"/>
                </a:lnTo>
                <a:lnTo>
                  <a:pt x="37980" y="78450"/>
                </a:lnTo>
                <a:lnTo>
                  <a:pt x="37980" y="78440"/>
                </a:lnTo>
                <a:lnTo>
                  <a:pt x="37980" y="78430"/>
                </a:lnTo>
                <a:lnTo>
                  <a:pt x="37980" y="78420"/>
                </a:lnTo>
                <a:lnTo>
                  <a:pt x="37980" y="78410"/>
                </a:lnTo>
                <a:lnTo>
                  <a:pt x="37990" y="78400"/>
                </a:lnTo>
                <a:lnTo>
                  <a:pt x="37990" y="78390"/>
                </a:lnTo>
                <a:lnTo>
                  <a:pt x="37990" y="78380"/>
                </a:lnTo>
                <a:lnTo>
                  <a:pt x="37990" y="78370"/>
                </a:lnTo>
                <a:lnTo>
                  <a:pt x="37990" y="78360"/>
                </a:lnTo>
                <a:lnTo>
                  <a:pt x="37990" y="78350"/>
                </a:lnTo>
                <a:lnTo>
                  <a:pt x="38000" y="78350"/>
                </a:lnTo>
                <a:lnTo>
                  <a:pt x="37990" y="78350"/>
                </a:lnTo>
                <a:lnTo>
                  <a:pt x="37990" y="78340"/>
                </a:lnTo>
                <a:lnTo>
                  <a:pt x="37990" y="78330"/>
                </a:lnTo>
                <a:lnTo>
                  <a:pt x="37990" y="78320"/>
                </a:lnTo>
                <a:lnTo>
                  <a:pt x="37990" y="78310"/>
                </a:lnTo>
                <a:lnTo>
                  <a:pt x="37990" y="78300"/>
                </a:lnTo>
                <a:lnTo>
                  <a:pt x="38000" y="78300"/>
                </a:lnTo>
                <a:lnTo>
                  <a:pt x="38000" y="78290"/>
                </a:lnTo>
                <a:lnTo>
                  <a:pt x="38000" y="78280"/>
                </a:lnTo>
                <a:lnTo>
                  <a:pt x="38010" y="78280"/>
                </a:lnTo>
                <a:lnTo>
                  <a:pt x="38020" y="78280"/>
                </a:lnTo>
                <a:lnTo>
                  <a:pt x="38020" y="78270"/>
                </a:lnTo>
                <a:lnTo>
                  <a:pt x="38010" y="78270"/>
                </a:lnTo>
                <a:lnTo>
                  <a:pt x="38020" y="78270"/>
                </a:lnTo>
                <a:lnTo>
                  <a:pt x="38020" y="78260"/>
                </a:lnTo>
                <a:lnTo>
                  <a:pt x="38020" y="78250"/>
                </a:lnTo>
                <a:lnTo>
                  <a:pt x="38020" y="78240"/>
                </a:lnTo>
                <a:lnTo>
                  <a:pt x="38030" y="78240"/>
                </a:lnTo>
                <a:lnTo>
                  <a:pt x="38030" y="78230"/>
                </a:lnTo>
                <a:lnTo>
                  <a:pt x="38030" y="78220"/>
                </a:lnTo>
                <a:lnTo>
                  <a:pt x="38040" y="78220"/>
                </a:lnTo>
                <a:lnTo>
                  <a:pt x="38040" y="78210"/>
                </a:lnTo>
                <a:lnTo>
                  <a:pt x="38040" y="78200"/>
                </a:lnTo>
                <a:lnTo>
                  <a:pt x="38040" y="78190"/>
                </a:lnTo>
                <a:lnTo>
                  <a:pt x="38040" y="78180"/>
                </a:lnTo>
                <a:lnTo>
                  <a:pt x="38040" y="78170"/>
                </a:lnTo>
                <a:lnTo>
                  <a:pt x="38040" y="78160"/>
                </a:lnTo>
                <a:lnTo>
                  <a:pt x="38040" y="78150"/>
                </a:lnTo>
                <a:lnTo>
                  <a:pt x="38040" y="78140"/>
                </a:lnTo>
                <a:lnTo>
                  <a:pt x="38040" y="78130"/>
                </a:lnTo>
                <a:lnTo>
                  <a:pt x="38040" y="78120"/>
                </a:lnTo>
                <a:lnTo>
                  <a:pt x="38040" y="78110"/>
                </a:lnTo>
                <a:lnTo>
                  <a:pt x="38040" y="78100"/>
                </a:lnTo>
                <a:lnTo>
                  <a:pt x="38040" y="78090"/>
                </a:lnTo>
                <a:lnTo>
                  <a:pt x="38040" y="78080"/>
                </a:lnTo>
                <a:lnTo>
                  <a:pt x="38040" y="78070"/>
                </a:lnTo>
                <a:lnTo>
                  <a:pt x="38040" y="78060"/>
                </a:lnTo>
                <a:lnTo>
                  <a:pt x="38040" y="78050"/>
                </a:lnTo>
                <a:lnTo>
                  <a:pt x="38030" y="78050"/>
                </a:lnTo>
                <a:lnTo>
                  <a:pt x="38020" y="78050"/>
                </a:lnTo>
                <a:lnTo>
                  <a:pt x="38020" y="78040"/>
                </a:lnTo>
                <a:lnTo>
                  <a:pt x="38020" y="78030"/>
                </a:lnTo>
                <a:lnTo>
                  <a:pt x="38030" y="78030"/>
                </a:lnTo>
                <a:lnTo>
                  <a:pt x="38030" y="78020"/>
                </a:lnTo>
                <a:lnTo>
                  <a:pt x="38030" y="78010"/>
                </a:lnTo>
                <a:lnTo>
                  <a:pt x="38030" y="78000"/>
                </a:lnTo>
                <a:lnTo>
                  <a:pt x="38030" y="77990"/>
                </a:lnTo>
                <a:lnTo>
                  <a:pt x="38030" y="77980"/>
                </a:lnTo>
                <a:lnTo>
                  <a:pt x="38030" y="77970"/>
                </a:lnTo>
                <a:lnTo>
                  <a:pt x="38030" y="77960"/>
                </a:lnTo>
                <a:lnTo>
                  <a:pt x="38030" y="77950"/>
                </a:lnTo>
                <a:lnTo>
                  <a:pt x="38040" y="77950"/>
                </a:lnTo>
                <a:lnTo>
                  <a:pt x="38040" y="77940"/>
                </a:lnTo>
                <a:lnTo>
                  <a:pt x="38040" y="77930"/>
                </a:lnTo>
                <a:lnTo>
                  <a:pt x="38040" y="77920"/>
                </a:lnTo>
                <a:lnTo>
                  <a:pt x="38030" y="77920"/>
                </a:lnTo>
                <a:lnTo>
                  <a:pt x="38030" y="77910"/>
                </a:lnTo>
                <a:lnTo>
                  <a:pt x="38020" y="77910"/>
                </a:lnTo>
                <a:lnTo>
                  <a:pt x="38020" y="77900"/>
                </a:lnTo>
                <a:lnTo>
                  <a:pt x="38030" y="77900"/>
                </a:lnTo>
                <a:lnTo>
                  <a:pt x="38030" y="77890"/>
                </a:lnTo>
                <a:lnTo>
                  <a:pt x="38030" y="77880"/>
                </a:lnTo>
                <a:lnTo>
                  <a:pt x="38020" y="77880"/>
                </a:lnTo>
                <a:lnTo>
                  <a:pt x="38020" y="77870"/>
                </a:lnTo>
                <a:lnTo>
                  <a:pt x="38020" y="77860"/>
                </a:lnTo>
                <a:lnTo>
                  <a:pt x="38020" y="77850"/>
                </a:lnTo>
                <a:lnTo>
                  <a:pt x="38030" y="77850"/>
                </a:lnTo>
                <a:lnTo>
                  <a:pt x="38030" y="77840"/>
                </a:lnTo>
                <a:lnTo>
                  <a:pt x="38030" y="77830"/>
                </a:lnTo>
                <a:lnTo>
                  <a:pt x="38030" y="77820"/>
                </a:lnTo>
                <a:lnTo>
                  <a:pt x="38030" y="77810"/>
                </a:lnTo>
                <a:lnTo>
                  <a:pt x="38030" y="77800"/>
                </a:lnTo>
                <a:lnTo>
                  <a:pt x="38020" y="77800"/>
                </a:lnTo>
                <a:lnTo>
                  <a:pt x="38020" y="77790"/>
                </a:lnTo>
                <a:lnTo>
                  <a:pt x="38020" y="77780"/>
                </a:lnTo>
                <a:lnTo>
                  <a:pt x="38020" y="77770"/>
                </a:lnTo>
                <a:lnTo>
                  <a:pt x="38020" y="77760"/>
                </a:lnTo>
                <a:lnTo>
                  <a:pt x="38020" y="77750"/>
                </a:lnTo>
                <a:lnTo>
                  <a:pt x="38020" y="77740"/>
                </a:lnTo>
                <a:lnTo>
                  <a:pt x="38020" y="77730"/>
                </a:lnTo>
                <a:lnTo>
                  <a:pt x="38020" y="77720"/>
                </a:lnTo>
                <a:lnTo>
                  <a:pt x="38030" y="77720"/>
                </a:lnTo>
                <a:lnTo>
                  <a:pt x="38030" y="77710"/>
                </a:lnTo>
                <a:lnTo>
                  <a:pt x="38020" y="77710"/>
                </a:lnTo>
                <a:lnTo>
                  <a:pt x="38020" y="77700"/>
                </a:lnTo>
                <a:lnTo>
                  <a:pt x="38020" y="77690"/>
                </a:lnTo>
                <a:lnTo>
                  <a:pt x="38020" y="77700"/>
                </a:lnTo>
                <a:lnTo>
                  <a:pt x="38010" y="77700"/>
                </a:lnTo>
                <a:lnTo>
                  <a:pt x="38000" y="77700"/>
                </a:lnTo>
                <a:lnTo>
                  <a:pt x="38000" y="77690"/>
                </a:lnTo>
                <a:lnTo>
                  <a:pt x="38010" y="77690"/>
                </a:lnTo>
                <a:lnTo>
                  <a:pt x="38010" y="77680"/>
                </a:lnTo>
                <a:lnTo>
                  <a:pt x="38040" y="77680"/>
                </a:lnTo>
                <a:lnTo>
                  <a:pt x="38070" y="77650"/>
                </a:lnTo>
                <a:lnTo>
                  <a:pt x="38090" y="77650"/>
                </a:lnTo>
                <a:lnTo>
                  <a:pt x="38120" y="77630"/>
                </a:lnTo>
                <a:lnTo>
                  <a:pt x="38140" y="77620"/>
                </a:lnTo>
                <a:lnTo>
                  <a:pt x="38170" y="77620"/>
                </a:lnTo>
                <a:lnTo>
                  <a:pt x="38200" y="77610"/>
                </a:lnTo>
                <a:lnTo>
                  <a:pt x="38180" y="77590"/>
                </a:lnTo>
                <a:lnTo>
                  <a:pt x="38190" y="77590"/>
                </a:lnTo>
                <a:lnTo>
                  <a:pt x="38200" y="77590"/>
                </a:lnTo>
                <a:lnTo>
                  <a:pt x="38230" y="77590"/>
                </a:lnTo>
                <a:lnTo>
                  <a:pt x="38260" y="77590"/>
                </a:lnTo>
                <a:lnTo>
                  <a:pt x="38290" y="77590"/>
                </a:lnTo>
                <a:lnTo>
                  <a:pt x="38310" y="77590"/>
                </a:lnTo>
                <a:lnTo>
                  <a:pt x="38340" y="77610"/>
                </a:lnTo>
                <a:lnTo>
                  <a:pt x="38370" y="77620"/>
                </a:lnTo>
                <a:lnTo>
                  <a:pt x="38400" y="77620"/>
                </a:lnTo>
                <a:lnTo>
                  <a:pt x="38430" y="77610"/>
                </a:lnTo>
                <a:lnTo>
                  <a:pt x="38460" y="77610"/>
                </a:lnTo>
                <a:lnTo>
                  <a:pt x="38490" y="77610"/>
                </a:lnTo>
                <a:lnTo>
                  <a:pt x="38510" y="77600"/>
                </a:lnTo>
                <a:lnTo>
                  <a:pt x="38530" y="77600"/>
                </a:lnTo>
                <a:lnTo>
                  <a:pt x="38560" y="77590"/>
                </a:lnTo>
                <a:lnTo>
                  <a:pt x="38600" y="77620"/>
                </a:lnTo>
                <a:lnTo>
                  <a:pt x="38660" y="77660"/>
                </a:lnTo>
                <a:lnTo>
                  <a:pt x="38670" y="77650"/>
                </a:lnTo>
                <a:lnTo>
                  <a:pt x="38710" y="77630"/>
                </a:lnTo>
                <a:lnTo>
                  <a:pt x="38760" y="77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asca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140" y="85270"/>
                </a:moveTo>
                <a:lnTo>
                  <a:pt x="44100" y="85320"/>
                </a:lnTo>
                <a:lnTo>
                  <a:pt x="44080" y="85360"/>
                </a:lnTo>
                <a:lnTo>
                  <a:pt x="44050" y="85410"/>
                </a:lnTo>
                <a:lnTo>
                  <a:pt x="43980" y="85470"/>
                </a:lnTo>
                <a:lnTo>
                  <a:pt x="43920" y="85500"/>
                </a:lnTo>
                <a:lnTo>
                  <a:pt x="43880" y="85580"/>
                </a:lnTo>
                <a:lnTo>
                  <a:pt x="43790" y="85620"/>
                </a:lnTo>
                <a:lnTo>
                  <a:pt x="43730" y="85670"/>
                </a:lnTo>
                <a:lnTo>
                  <a:pt x="43690" y="85700"/>
                </a:lnTo>
                <a:lnTo>
                  <a:pt x="43630" y="85730"/>
                </a:lnTo>
                <a:lnTo>
                  <a:pt x="43590" y="85750"/>
                </a:lnTo>
                <a:lnTo>
                  <a:pt x="43560" y="85770"/>
                </a:lnTo>
                <a:lnTo>
                  <a:pt x="43530" y="85730"/>
                </a:lnTo>
                <a:lnTo>
                  <a:pt x="43450" y="85730"/>
                </a:lnTo>
                <a:lnTo>
                  <a:pt x="43350" y="85730"/>
                </a:lnTo>
                <a:lnTo>
                  <a:pt x="43240" y="85720"/>
                </a:lnTo>
                <a:lnTo>
                  <a:pt x="43150" y="85690"/>
                </a:lnTo>
                <a:lnTo>
                  <a:pt x="43140" y="85640"/>
                </a:lnTo>
                <a:lnTo>
                  <a:pt x="43050" y="85550"/>
                </a:lnTo>
                <a:lnTo>
                  <a:pt x="42990" y="85510"/>
                </a:lnTo>
                <a:lnTo>
                  <a:pt x="42970" y="85430"/>
                </a:lnTo>
                <a:lnTo>
                  <a:pt x="42890" y="85370"/>
                </a:lnTo>
                <a:lnTo>
                  <a:pt x="42880" y="85340"/>
                </a:lnTo>
                <a:lnTo>
                  <a:pt x="42870" y="85310"/>
                </a:lnTo>
                <a:lnTo>
                  <a:pt x="42840" y="85280"/>
                </a:lnTo>
                <a:lnTo>
                  <a:pt x="42790" y="85270"/>
                </a:lnTo>
                <a:lnTo>
                  <a:pt x="42730" y="85250"/>
                </a:lnTo>
                <a:lnTo>
                  <a:pt x="42670" y="85220"/>
                </a:lnTo>
                <a:lnTo>
                  <a:pt x="42570" y="85200"/>
                </a:lnTo>
                <a:lnTo>
                  <a:pt x="42510" y="85170"/>
                </a:lnTo>
                <a:lnTo>
                  <a:pt x="42440" y="85150"/>
                </a:lnTo>
                <a:lnTo>
                  <a:pt x="42390" y="85180"/>
                </a:lnTo>
                <a:lnTo>
                  <a:pt x="42330" y="85170"/>
                </a:lnTo>
                <a:lnTo>
                  <a:pt x="42270" y="85130"/>
                </a:lnTo>
                <a:lnTo>
                  <a:pt x="42210" y="85100"/>
                </a:lnTo>
                <a:lnTo>
                  <a:pt x="42150" y="85100"/>
                </a:lnTo>
                <a:lnTo>
                  <a:pt x="42090" y="85120"/>
                </a:lnTo>
                <a:lnTo>
                  <a:pt x="42000" y="85100"/>
                </a:lnTo>
                <a:lnTo>
                  <a:pt x="41970" y="85010"/>
                </a:lnTo>
                <a:lnTo>
                  <a:pt x="41940" y="84860"/>
                </a:lnTo>
                <a:lnTo>
                  <a:pt x="41880" y="84800"/>
                </a:lnTo>
                <a:lnTo>
                  <a:pt x="41860" y="84740"/>
                </a:lnTo>
                <a:lnTo>
                  <a:pt x="41820" y="84610"/>
                </a:lnTo>
                <a:lnTo>
                  <a:pt x="41880" y="84410"/>
                </a:lnTo>
                <a:lnTo>
                  <a:pt x="41940" y="84150"/>
                </a:lnTo>
                <a:lnTo>
                  <a:pt x="41980" y="84130"/>
                </a:lnTo>
                <a:lnTo>
                  <a:pt x="42000" y="84100"/>
                </a:lnTo>
                <a:lnTo>
                  <a:pt x="41990" y="84060"/>
                </a:lnTo>
                <a:lnTo>
                  <a:pt x="41980" y="84040"/>
                </a:lnTo>
                <a:lnTo>
                  <a:pt x="41970" y="83990"/>
                </a:lnTo>
                <a:lnTo>
                  <a:pt x="41960" y="83960"/>
                </a:lnTo>
                <a:lnTo>
                  <a:pt x="41940" y="83920"/>
                </a:lnTo>
                <a:lnTo>
                  <a:pt x="41920" y="83870"/>
                </a:lnTo>
                <a:lnTo>
                  <a:pt x="41900" y="83820"/>
                </a:lnTo>
                <a:lnTo>
                  <a:pt x="41880" y="83760"/>
                </a:lnTo>
                <a:lnTo>
                  <a:pt x="41870" y="83740"/>
                </a:lnTo>
                <a:lnTo>
                  <a:pt x="41810" y="83690"/>
                </a:lnTo>
                <a:lnTo>
                  <a:pt x="41760" y="83630"/>
                </a:lnTo>
                <a:lnTo>
                  <a:pt x="41720" y="83590"/>
                </a:lnTo>
                <a:lnTo>
                  <a:pt x="41670" y="83540"/>
                </a:lnTo>
                <a:lnTo>
                  <a:pt x="41620" y="83480"/>
                </a:lnTo>
                <a:lnTo>
                  <a:pt x="41580" y="83440"/>
                </a:lnTo>
                <a:lnTo>
                  <a:pt x="41580" y="83390"/>
                </a:lnTo>
                <a:lnTo>
                  <a:pt x="41540" y="83350"/>
                </a:lnTo>
                <a:lnTo>
                  <a:pt x="41470" y="83300"/>
                </a:lnTo>
                <a:lnTo>
                  <a:pt x="41380" y="83230"/>
                </a:lnTo>
                <a:lnTo>
                  <a:pt x="41330" y="83180"/>
                </a:lnTo>
                <a:lnTo>
                  <a:pt x="41300" y="83140"/>
                </a:lnTo>
                <a:lnTo>
                  <a:pt x="41240" y="83100"/>
                </a:lnTo>
                <a:lnTo>
                  <a:pt x="41240" y="83090"/>
                </a:lnTo>
                <a:lnTo>
                  <a:pt x="41180" y="83040"/>
                </a:lnTo>
                <a:lnTo>
                  <a:pt x="41160" y="83040"/>
                </a:lnTo>
                <a:lnTo>
                  <a:pt x="41140" y="83040"/>
                </a:lnTo>
                <a:lnTo>
                  <a:pt x="41080" y="83020"/>
                </a:lnTo>
                <a:lnTo>
                  <a:pt x="41070" y="83020"/>
                </a:lnTo>
                <a:lnTo>
                  <a:pt x="41060" y="83020"/>
                </a:lnTo>
                <a:lnTo>
                  <a:pt x="41030" y="83020"/>
                </a:lnTo>
                <a:lnTo>
                  <a:pt x="41040" y="83010"/>
                </a:lnTo>
                <a:lnTo>
                  <a:pt x="41070" y="83010"/>
                </a:lnTo>
                <a:lnTo>
                  <a:pt x="41090" y="83010"/>
                </a:lnTo>
                <a:lnTo>
                  <a:pt x="41110" y="83020"/>
                </a:lnTo>
                <a:lnTo>
                  <a:pt x="41120" y="83020"/>
                </a:lnTo>
                <a:lnTo>
                  <a:pt x="41130" y="83030"/>
                </a:lnTo>
                <a:lnTo>
                  <a:pt x="41150" y="83020"/>
                </a:lnTo>
                <a:lnTo>
                  <a:pt x="41160" y="83010"/>
                </a:lnTo>
                <a:lnTo>
                  <a:pt x="41180" y="83010"/>
                </a:lnTo>
                <a:lnTo>
                  <a:pt x="41200" y="83010"/>
                </a:lnTo>
                <a:lnTo>
                  <a:pt x="41220" y="83010"/>
                </a:lnTo>
                <a:lnTo>
                  <a:pt x="41270" y="83000"/>
                </a:lnTo>
                <a:lnTo>
                  <a:pt x="41290" y="82990"/>
                </a:lnTo>
                <a:lnTo>
                  <a:pt x="41340" y="82980"/>
                </a:lnTo>
                <a:lnTo>
                  <a:pt x="41400" y="82960"/>
                </a:lnTo>
                <a:lnTo>
                  <a:pt x="41430" y="82960"/>
                </a:lnTo>
                <a:lnTo>
                  <a:pt x="41510" y="82930"/>
                </a:lnTo>
                <a:lnTo>
                  <a:pt x="41570" y="82910"/>
                </a:lnTo>
                <a:lnTo>
                  <a:pt x="41630" y="82890"/>
                </a:lnTo>
                <a:lnTo>
                  <a:pt x="41700" y="82870"/>
                </a:lnTo>
                <a:lnTo>
                  <a:pt x="41750" y="82850"/>
                </a:lnTo>
                <a:lnTo>
                  <a:pt x="41760" y="82850"/>
                </a:lnTo>
                <a:lnTo>
                  <a:pt x="41770" y="82840"/>
                </a:lnTo>
                <a:lnTo>
                  <a:pt x="41790" y="82830"/>
                </a:lnTo>
                <a:lnTo>
                  <a:pt x="41810" y="82800"/>
                </a:lnTo>
                <a:lnTo>
                  <a:pt x="41840" y="82770"/>
                </a:lnTo>
                <a:lnTo>
                  <a:pt x="41870" y="82750"/>
                </a:lnTo>
                <a:lnTo>
                  <a:pt x="41900" y="82730"/>
                </a:lnTo>
                <a:lnTo>
                  <a:pt x="41920" y="82720"/>
                </a:lnTo>
                <a:lnTo>
                  <a:pt x="41940" y="82720"/>
                </a:lnTo>
                <a:lnTo>
                  <a:pt x="41970" y="82710"/>
                </a:lnTo>
                <a:lnTo>
                  <a:pt x="41980" y="82680"/>
                </a:lnTo>
                <a:lnTo>
                  <a:pt x="41990" y="82680"/>
                </a:lnTo>
                <a:lnTo>
                  <a:pt x="41990" y="82690"/>
                </a:lnTo>
                <a:lnTo>
                  <a:pt x="41990" y="82680"/>
                </a:lnTo>
                <a:lnTo>
                  <a:pt x="42000" y="82680"/>
                </a:lnTo>
                <a:lnTo>
                  <a:pt x="42000" y="82670"/>
                </a:lnTo>
                <a:lnTo>
                  <a:pt x="42000" y="82660"/>
                </a:lnTo>
                <a:lnTo>
                  <a:pt x="42010" y="82660"/>
                </a:lnTo>
                <a:lnTo>
                  <a:pt x="42010" y="82650"/>
                </a:lnTo>
                <a:lnTo>
                  <a:pt x="42020" y="82650"/>
                </a:lnTo>
                <a:lnTo>
                  <a:pt x="42030" y="82650"/>
                </a:lnTo>
                <a:lnTo>
                  <a:pt x="42040" y="82650"/>
                </a:lnTo>
                <a:lnTo>
                  <a:pt x="42040" y="82660"/>
                </a:lnTo>
                <a:lnTo>
                  <a:pt x="42040" y="82670"/>
                </a:lnTo>
                <a:lnTo>
                  <a:pt x="42050" y="82670"/>
                </a:lnTo>
                <a:lnTo>
                  <a:pt x="42050" y="82680"/>
                </a:lnTo>
                <a:lnTo>
                  <a:pt x="42060" y="82690"/>
                </a:lnTo>
                <a:lnTo>
                  <a:pt x="42070" y="82690"/>
                </a:lnTo>
                <a:lnTo>
                  <a:pt x="42070" y="82700"/>
                </a:lnTo>
                <a:lnTo>
                  <a:pt x="42070" y="82710"/>
                </a:lnTo>
                <a:lnTo>
                  <a:pt x="42070" y="82720"/>
                </a:lnTo>
                <a:lnTo>
                  <a:pt x="42060" y="82720"/>
                </a:lnTo>
                <a:lnTo>
                  <a:pt x="42060" y="82730"/>
                </a:lnTo>
                <a:lnTo>
                  <a:pt x="42060" y="82740"/>
                </a:lnTo>
                <a:lnTo>
                  <a:pt x="42060" y="82750"/>
                </a:lnTo>
                <a:lnTo>
                  <a:pt x="42050" y="82750"/>
                </a:lnTo>
                <a:lnTo>
                  <a:pt x="42050" y="82760"/>
                </a:lnTo>
                <a:lnTo>
                  <a:pt x="42040" y="82760"/>
                </a:lnTo>
                <a:lnTo>
                  <a:pt x="42050" y="82760"/>
                </a:lnTo>
                <a:lnTo>
                  <a:pt x="42050" y="82790"/>
                </a:lnTo>
                <a:lnTo>
                  <a:pt x="42050" y="82800"/>
                </a:lnTo>
                <a:lnTo>
                  <a:pt x="42060" y="82800"/>
                </a:lnTo>
                <a:lnTo>
                  <a:pt x="42060" y="82810"/>
                </a:lnTo>
                <a:lnTo>
                  <a:pt x="42060" y="82800"/>
                </a:lnTo>
                <a:lnTo>
                  <a:pt x="42060" y="82810"/>
                </a:lnTo>
                <a:lnTo>
                  <a:pt x="42080" y="82820"/>
                </a:lnTo>
                <a:lnTo>
                  <a:pt x="42070" y="82820"/>
                </a:lnTo>
                <a:lnTo>
                  <a:pt x="42080" y="82830"/>
                </a:lnTo>
                <a:lnTo>
                  <a:pt x="42090" y="82840"/>
                </a:lnTo>
                <a:lnTo>
                  <a:pt x="42080" y="82840"/>
                </a:lnTo>
                <a:lnTo>
                  <a:pt x="42090" y="82840"/>
                </a:lnTo>
                <a:lnTo>
                  <a:pt x="42090" y="82850"/>
                </a:lnTo>
                <a:lnTo>
                  <a:pt x="42090" y="82860"/>
                </a:lnTo>
                <a:lnTo>
                  <a:pt x="42080" y="82860"/>
                </a:lnTo>
                <a:lnTo>
                  <a:pt x="42090" y="82860"/>
                </a:lnTo>
                <a:lnTo>
                  <a:pt x="42090" y="82870"/>
                </a:lnTo>
                <a:lnTo>
                  <a:pt x="42100" y="82870"/>
                </a:lnTo>
                <a:lnTo>
                  <a:pt x="42100" y="82880"/>
                </a:lnTo>
                <a:lnTo>
                  <a:pt x="42110" y="82880"/>
                </a:lnTo>
                <a:lnTo>
                  <a:pt x="42110" y="82890"/>
                </a:lnTo>
                <a:lnTo>
                  <a:pt x="42120" y="82890"/>
                </a:lnTo>
                <a:lnTo>
                  <a:pt x="42130" y="82890"/>
                </a:lnTo>
                <a:lnTo>
                  <a:pt x="42130" y="82900"/>
                </a:lnTo>
                <a:lnTo>
                  <a:pt x="42140" y="82900"/>
                </a:lnTo>
                <a:lnTo>
                  <a:pt x="42150" y="82900"/>
                </a:lnTo>
                <a:lnTo>
                  <a:pt x="42150" y="82910"/>
                </a:lnTo>
                <a:lnTo>
                  <a:pt x="42160" y="82910"/>
                </a:lnTo>
                <a:lnTo>
                  <a:pt x="42170" y="82910"/>
                </a:lnTo>
                <a:lnTo>
                  <a:pt x="42170" y="82920"/>
                </a:lnTo>
                <a:lnTo>
                  <a:pt x="42180" y="82920"/>
                </a:lnTo>
                <a:lnTo>
                  <a:pt x="42190" y="82920"/>
                </a:lnTo>
                <a:lnTo>
                  <a:pt x="42190" y="82930"/>
                </a:lnTo>
                <a:lnTo>
                  <a:pt x="42200" y="82930"/>
                </a:lnTo>
                <a:lnTo>
                  <a:pt x="42210" y="82930"/>
                </a:lnTo>
                <a:lnTo>
                  <a:pt x="42220" y="82930"/>
                </a:lnTo>
                <a:lnTo>
                  <a:pt x="42230" y="82930"/>
                </a:lnTo>
                <a:lnTo>
                  <a:pt x="42230" y="82940"/>
                </a:lnTo>
                <a:lnTo>
                  <a:pt x="42240" y="82940"/>
                </a:lnTo>
                <a:lnTo>
                  <a:pt x="42240" y="82950"/>
                </a:lnTo>
                <a:lnTo>
                  <a:pt x="42250" y="82950"/>
                </a:lnTo>
                <a:lnTo>
                  <a:pt x="42250" y="82960"/>
                </a:lnTo>
                <a:lnTo>
                  <a:pt x="42260" y="82960"/>
                </a:lnTo>
                <a:lnTo>
                  <a:pt x="42260" y="82970"/>
                </a:lnTo>
                <a:lnTo>
                  <a:pt x="42270" y="82970"/>
                </a:lnTo>
                <a:lnTo>
                  <a:pt x="42270" y="82960"/>
                </a:lnTo>
                <a:lnTo>
                  <a:pt x="42270" y="82950"/>
                </a:lnTo>
                <a:lnTo>
                  <a:pt x="42280" y="82950"/>
                </a:lnTo>
                <a:lnTo>
                  <a:pt x="42280" y="82940"/>
                </a:lnTo>
                <a:lnTo>
                  <a:pt x="42290" y="82940"/>
                </a:lnTo>
                <a:lnTo>
                  <a:pt x="42290" y="82930"/>
                </a:lnTo>
                <a:lnTo>
                  <a:pt x="42290" y="82920"/>
                </a:lnTo>
                <a:lnTo>
                  <a:pt x="42300" y="82920"/>
                </a:lnTo>
                <a:lnTo>
                  <a:pt x="42300" y="82910"/>
                </a:lnTo>
                <a:lnTo>
                  <a:pt x="42310" y="82910"/>
                </a:lnTo>
                <a:lnTo>
                  <a:pt x="42320" y="82910"/>
                </a:lnTo>
                <a:lnTo>
                  <a:pt x="42330" y="82910"/>
                </a:lnTo>
                <a:lnTo>
                  <a:pt x="42340" y="82910"/>
                </a:lnTo>
                <a:lnTo>
                  <a:pt x="42340" y="82900"/>
                </a:lnTo>
                <a:lnTo>
                  <a:pt x="42350" y="82900"/>
                </a:lnTo>
                <a:lnTo>
                  <a:pt x="42360" y="82900"/>
                </a:lnTo>
                <a:lnTo>
                  <a:pt x="42370" y="82900"/>
                </a:lnTo>
                <a:lnTo>
                  <a:pt x="42380" y="82900"/>
                </a:lnTo>
                <a:lnTo>
                  <a:pt x="42380" y="82890"/>
                </a:lnTo>
                <a:lnTo>
                  <a:pt x="42390" y="82890"/>
                </a:lnTo>
                <a:lnTo>
                  <a:pt x="42390" y="82880"/>
                </a:lnTo>
                <a:lnTo>
                  <a:pt x="42400" y="82880"/>
                </a:lnTo>
                <a:lnTo>
                  <a:pt x="42400" y="82870"/>
                </a:lnTo>
                <a:lnTo>
                  <a:pt x="42410" y="82870"/>
                </a:lnTo>
                <a:lnTo>
                  <a:pt x="42420" y="82870"/>
                </a:lnTo>
                <a:lnTo>
                  <a:pt x="42420" y="82860"/>
                </a:lnTo>
                <a:lnTo>
                  <a:pt x="42430" y="82860"/>
                </a:lnTo>
                <a:lnTo>
                  <a:pt x="42440" y="82860"/>
                </a:lnTo>
                <a:lnTo>
                  <a:pt x="42450" y="82860"/>
                </a:lnTo>
                <a:lnTo>
                  <a:pt x="42460" y="82860"/>
                </a:lnTo>
                <a:lnTo>
                  <a:pt x="42470" y="82860"/>
                </a:lnTo>
                <a:lnTo>
                  <a:pt x="42480" y="82860"/>
                </a:lnTo>
                <a:lnTo>
                  <a:pt x="42480" y="82870"/>
                </a:lnTo>
                <a:lnTo>
                  <a:pt x="42490" y="82870"/>
                </a:lnTo>
                <a:lnTo>
                  <a:pt x="42510" y="82860"/>
                </a:lnTo>
                <a:lnTo>
                  <a:pt x="42490" y="82850"/>
                </a:lnTo>
                <a:lnTo>
                  <a:pt x="42480" y="82840"/>
                </a:lnTo>
                <a:lnTo>
                  <a:pt x="42470" y="82840"/>
                </a:lnTo>
                <a:lnTo>
                  <a:pt x="42460" y="82830"/>
                </a:lnTo>
                <a:lnTo>
                  <a:pt x="42420" y="82780"/>
                </a:lnTo>
                <a:lnTo>
                  <a:pt x="42370" y="82740"/>
                </a:lnTo>
                <a:lnTo>
                  <a:pt x="42340" y="82730"/>
                </a:lnTo>
                <a:lnTo>
                  <a:pt x="42240" y="82670"/>
                </a:lnTo>
                <a:lnTo>
                  <a:pt x="42220" y="82650"/>
                </a:lnTo>
                <a:lnTo>
                  <a:pt x="42210" y="82640"/>
                </a:lnTo>
                <a:lnTo>
                  <a:pt x="42200" y="82610"/>
                </a:lnTo>
                <a:lnTo>
                  <a:pt x="42180" y="82560"/>
                </a:lnTo>
                <a:lnTo>
                  <a:pt x="42170" y="82530"/>
                </a:lnTo>
                <a:lnTo>
                  <a:pt x="42160" y="82510"/>
                </a:lnTo>
                <a:lnTo>
                  <a:pt x="42160" y="82490"/>
                </a:lnTo>
                <a:lnTo>
                  <a:pt x="42170" y="82460"/>
                </a:lnTo>
                <a:lnTo>
                  <a:pt x="42180" y="82450"/>
                </a:lnTo>
                <a:lnTo>
                  <a:pt x="42170" y="82450"/>
                </a:lnTo>
                <a:lnTo>
                  <a:pt x="42170" y="82440"/>
                </a:lnTo>
                <a:lnTo>
                  <a:pt x="42150" y="82430"/>
                </a:lnTo>
                <a:lnTo>
                  <a:pt x="42140" y="82430"/>
                </a:lnTo>
                <a:lnTo>
                  <a:pt x="42130" y="82430"/>
                </a:lnTo>
                <a:lnTo>
                  <a:pt x="42130" y="82420"/>
                </a:lnTo>
                <a:lnTo>
                  <a:pt x="42120" y="82420"/>
                </a:lnTo>
                <a:lnTo>
                  <a:pt x="42110" y="82420"/>
                </a:lnTo>
                <a:lnTo>
                  <a:pt x="42120" y="82400"/>
                </a:lnTo>
                <a:lnTo>
                  <a:pt x="42130" y="82400"/>
                </a:lnTo>
                <a:lnTo>
                  <a:pt x="42130" y="82410"/>
                </a:lnTo>
                <a:lnTo>
                  <a:pt x="42140" y="82410"/>
                </a:lnTo>
                <a:lnTo>
                  <a:pt x="42150" y="82410"/>
                </a:lnTo>
                <a:lnTo>
                  <a:pt x="42150" y="82420"/>
                </a:lnTo>
                <a:lnTo>
                  <a:pt x="42160" y="82420"/>
                </a:lnTo>
                <a:lnTo>
                  <a:pt x="42170" y="82430"/>
                </a:lnTo>
                <a:lnTo>
                  <a:pt x="42180" y="82430"/>
                </a:lnTo>
                <a:lnTo>
                  <a:pt x="42190" y="82430"/>
                </a:lnTo>
                <a:lnTo>
                  <a:pt x="42190" y="82440"/>
                </a:lnTo>
                <a:lnTo>
                  <a:pt x="42200" y="82440"/>
                </a:lnTo>
                <a:lnTo>
                  <a:pt x="42210" y="82440"/>
                </a:lnTo>
                <a:lnTo>
                  <a:pt x="42210" y="82430"/>
                </a:lnTo>
                <a:lnTo>
                  <a:pt x="42220" y="82420"/>
                </a:lnTo>
                <a:lnTo>
                  <a:pt x="42230" y="82420"/>
                </a:lnTo>
                <a:lnTo>
                  <a:pt x="42230" y="82410"/>
                </a:lnTo>
                <a:lnTo>
                  <a:pt x="42240" y="82410"/>
                </a:lnTo>
                <a:lnTo>
                  <a:pt x="42250" y="82410"/>
                </a:lnTo>
                <a:lnTo>
                  <a:pt x="42260" y="82410"/>
                </a:lnTo>
                <a:lnTo>
                  <a:pt x="42270" y="82410"/>
                </a:lnTo>
                <a:lnTo>
                  <a:pt x="42270" y="82400"/>
                </a:lnTo>
                <a:lnTo>
                  <a:pt x="42280" y="82400"/>
                </a:lnTo>
                <a:lnTo>
                  <a:pt x="42290" y="82400"/>
                </a:lnTo>
                <a:lnTo>
                  <a:pt x="42300" y="82400"/>
                </a:lnTo>
                <a:lnTo>
                  <a:pt x="42310" y="82400"/>
                </a:lnTo>
                <a:lnTo>
                  <a:pt x="42320" y="82400"/>
                </a:lnTo>
                <a:lnTo>
                  <a:pt x="42330" y="82400"/>
                </a:lnTo>
                <a:lnTo>
                  <a:pt x="42340" y="82400"/>
                </a:lnTo>
                <a:lnTo>
                  <a:pt x="42350" y="82400"/>
                </a:lnTo>
                <a:lnTo>
                  <a:pt x="42360" y="82400"/>
                </a:lnTo>
                <a:lnTo>
                  <a:pt x="42360" y="82410"/>
                </a:lnTo>
                <a:lnTo>
                  <a:pt x="42370" y="82410"/>
                </a:lnTo>
                <a:lnTo>
                  <a:pt x="42380" y="82410"/>
                </a:lnTo>
                <a:lnTo>
                  <a:pt x="42390" y="82410"/>
                </a:lnTo>
                <a:lnTo>
                  <a:pt x="42400" y="82410"/>
                </a:lnTo>
                <a:lnTo>
                  <a:pt x="42410" y="82410"/>
                </a:lnTo>
                <a:lnTo>
                  <a:pt x="42410" y="82420"/>
                </a:lnTo>
                <a:lnTo>
                  <a:pt x="42420" y="82420"/>
                </a:lnTo>
                <a:lnTo>
                  <a:pt x="42430" y="82420"/>
                </a:lnTo>
                <a:lnTo>
                  <a:pt x="42440" y="82420"/>
                </a:lnTo>
                <a:lnTo>
                  <a:pt x="42440" y="82430"/>
                </a:lnTo>
                <a:lnTo>
                  <a:pt x="42450" y="82430"/>
                </a:lnTo>
                <a:lnTo>
                  <a:pt x="42460" y="82430"/>
                </a:lnTo>
                <a:lnTo>
                  <a:pt x="42460" y="82440"/>
                </a:lnTo>
                <a:lnTo>
                  <a:pt x="42470" y="82440"/>
                </a:lnTo>
                <a:lnTo>
                  <a:pt x="42480" y="82440"/>
                </a:lnTo>
                <a:lnTo>
                  <a:pt x="42490" y="82450"/>
                </a:lnTo>
                <a:lnTo>
                  <a:pt x="42500" y="82450"/>
                </a:lnTo>
                <a:lnTo>
                  <a:pt x="42510" y="82450"/>
                </a:lnTo>
                <a:lnTo>
                  <a:pt x="42510" y="82460"/>
                </a:lnTo>
                <a:lnTo>
                  <a:pt x="42520" y="82460"/>
                </a:lnTo>
                <a:lnTo>
                  <a:pt x="42530" y="82460"/>
                </a:lnTo>
                <a:lnTo>
                  <a:pt x="42530" y="82470"/>
                </a:lnTo>
                <a:lnTo>
                  <a:pt x="42540" y="82470"/>
                </a:lnTo>
                <a:lnTo>
                  <a:pt x="42550" y="82470"/>
                </a:lnTo>
                <a:lnTo>
                  <a:pt x="42550" y="82480"/>
                </a:lnTo>
                <a:lnTo>
                  <a:pt x="42550" y="82490"/>
                </a:lnTo>
                <a:lnTo>
                  <a:pt x="42550" y="82500"/>
                </a:lnTo>
                <a:lnTo>
                  <a:pt x="42550" y="82510"/>
                </a:lnTo>
                <a:lnTo>
                  <a:pt x="42550" y="82520"/>
                </a:lnTo>
                <a:lnTo>
                  <a:pt x="42550" y="82530"/>
                </a:lnTo>
                <a:lnTo>
                  <a:pt x="42550" y="82540"/>
                </a:lnTo>
                <a:lnTo>
                  <a:pt x="42550" y="82550"/>
                </a:lnTo>
                <a:lnTo>
                  <a:pt x="42560" y="82550"/>
                </a:lnTo>
                <a:lnTo>
                  <a:pt x="42560" y="82560"/>
                </a:lnTo>
                <a:lnTo>
                  <a:pt x="42570" y="82560"/>
                </a:lnTo>
                <a:lnTo>
                  <a:pt x="42570" y="82570"/>
                </a:lnTo>
                <a:lnTo>
                  <a:pt x="42580" y="82570"/>
                </a:lnTo>
                <a:lnTo>
                  <a:pt x="42590" y="82570"/>
                </a:lnTo>
                <a:lnTo>
                  <a:pt x="42590" y="82580"/>
                </a:lnTo>
                <a:lnTo>
                  <a:pt x="42600" y="82580"/>
                </a:lnTo>
                <a:lnTo>
                  <a:pt x="42600" y="82590"/>
                </a:lnTo>
                <a:lnTo>
                  <a:pt x="42610" y="82590"/>
                </a:lnTo>
                <a:lnTo>
                  <a:pt x="42620" y="82590"/>
                </a:lnTo>
                <a:lnTo>
                  <a:pt x="42630" y="82590"/>
                </a:lnTo>
                <a:lnTo>
                  <a:pt x="42640" y="82590"/>
                </a:lnTo>
                <a:lnTo>
                  <a:pt x="42650" y="82590"/>
                </a:lnTo>
                <a:lnTo>
                  <a:pt x="42660" y="82590"/>
                </a:lnTo>
                <a:lnTo>
                  <a:pt x="42670" y="82590"/>
                </a:lnTo>
                <a:lnTo>
                  <a:pt x="42670" y="82580"/>
                </a:lnTo>
                <a:lnTo>
                  <a:pt x="42670" y="82570"/>
                </a:lnTo>
                <a:lnTo>
                  <a:pt x="42680" y="82570"/>
                </a:lnTo>
                <a:lnTo>
                  <a:pt x="42680" y="82560"/>
                </a:lnTo>
                <a:lnTo>
                  <a:pt x="42690" y="82560"/>
                </a:lnTo>
                <a:lnTo>
                  <a:pt x="42700" y="82570"/>
                </a:lnTo>
                <a:lnTo>
                  <a:pt x="42710" y="82570"/>
                </a:lnTo>
                <a:lnTo>
                  <a:pt x="42710" y="82580"/>
                </a:lnTo>
                <a:lnTo>
                  <a:pt x="42720" y="82580"/>
                </a:lnTo>
                <a:lnTo>
                  <a:pt x="42730" y="82580"/>
                </a:lnTo>
                <a:lnTo>
                  <a:pt x="42730" y="82590"/>
                </a:lnTo>
                <a:lnTo>
                  <a:pt x="42740" y="82590"/>
                </a:lnTo>
                <a:lnTo>
                  <a:pt x="42740" y="82600"/>
                </a:lnTo>
                <a:lnTo>
                  <a:pt x="42750" y="82600"/>
                </a:lnTo>
                <a:lnTo>
                  <a:pt x="42760" y="82600"/>
                </a:lnTo>
                <a:lnTo>
                  <a:pt x="42760" y="82610"/>
                </a:lnTo>
                <a:lnTo>
                  <a:pt x="42770" y="82610"/>
                </a:lnTo>
                <a:lnTo>
                  <a:pt x="42770" y="82620"/>
                </a:lnTo>
                <a:lnTo>
                  <a:pt x="42780" y="82620"/>
                </a:lnTo>
                <a:lnTo>
                  <a:pt x="42790" y="82620"/>
                </a:lnTo>
                <a:lnTo>
                  <a:pt x="42790" y="82630"/>
                </a:lnTo>
                <a:lnTo>
                  <a:pt x="42800" y="82630"/>
                </a:lnTo>
                <a:lnTo>
                  <a:pt x="42800" y="82640"/>
                </a:lnTo>
                <a:lnTo>
                  <a:pt x="42810" y="82640"/>
                </a:lnTo>
                <a:lnTo>
                  <a:pt x="42810" y="82650"/>
                </a:lnTo>
                <a:lnTo>
                  <a:pt x="42820" y="82650"/>
                </a:lnTo>
                <a:lnTo>
                  <a:pt x="42830" y="82650"/>
                </a:lnTo>
                <a:lnTo>
                  <a:pt x="42830" y="82660"/>
                </a:lnTo>
                <a:lnTo>
                  <a:pt x="42840" y="82660"/>
                </a:lnTo>
                <a:lnTo>
                  <a:pt x="42840" y="82670"/>
                </a:lnTo>
                <a:lnTo>
                  <a:pt x="42840" y="82660"/>
                </a:lnTo>
                <a:lnTo>
                  <a:pt x="42850" y="82660"/>
                </a:lnTo>
                <a:lnTo>
                  <a:pt x="42850" y="82650"/>
                </a:lnTo>
                <a:lnTo>
                  <a:pt x="42860" y="82650"/>
                </a:lnTo>
                <a:lnTo>
                  <a:pt x="42860" y="82640"/>
                </a:lnTo>
                <a:lnTo>
                  <a:pt x="42860" y="82630"/>
                </a:lnTo>
                <a:lnTo>
                  <a:pt x="42870" y="82630"/>
                </a:lnTo>
                <a:lnTo>
                  <a:pt x="42870" y="82620"/>
                </a:lnTo>
                <a:lnTo>
                  <a:pt x="42870" y="82610"/>
                </a:lnTo>
                <a:lnTo>
                  <a:pt x="42880" y="82610"/>
                </a:lnTo>
                <a:lnTo>
                  <a:pt x="42880" y="82600"/>
                </a:lnTo>
                <a:lnTo>
                  <a:pt x="42880" y="82590"/>
                </a:lnTo>
                <a:lnTo>
                  <a:pt x="42890" y="82590"/>
                </a:lnTo>
                <a:lnTo>
                  <a:pt x="42890" y="82600"/>
                </a:lnTo>
                <a:lnTo>
                  <a:pt x="42890" y="82610"/>
                </a:lnTo>
                <a:lnTo>
                  <a:pt x="42880" y="82620"/>
                </a:lnTo>
                <a:lnTo>
                  <a:pt x="42880" y="82630"/>
                </a:lnTo>
                <a:lnTo>
                  <a:pt x="42880" y="82640"/>
                </a:lnTo>
                <a:lnTo>
                  <a:pt x="42870" y="82640"/>
                </a:lnTo>
                <a:lnTo>
                  <a:pt x="42870" y="82650"/>
                </a:lnTo>
                <a:lnTo>
                  <a:pt x="42860" y="82660"/>
                </a:lnTo>
                <a:lnTo>
                  <a:pt x="42860" y="82670"/>
                </a:lnTo>
                <a:lnTo>
                  <a:pt x="42850" y="82670"/>
                </a:lnTo>
                <a:lnTo>
                  <a:pt x="42850" y="82680"/>
                </a:lnTo>
                <a:lnTo>
                  <a:pt x="42850" y="82690"/>
                </a:lnTo>
                <a:lnTo>
                  <a:pt x="42840" y="82690"/>
                </a:lnTo>
                <a:lnTo>
                  <a:pt x="42840" y="82700"/>
                </a:lnTo>
                <a:lnTo>
                  <a:pt x="42830" y="82700"/>
                </a:lnTo>
                <a:lnTo>
                  <a:pt x="42830" y="82710"/>
                </a:lnTo>
                <a:lnTo>
                  <a:pt x="42820" y="82720"/>
                </a:lnTo>
                <a:lnTo>
                  <a:pt x="42820" y="82730"/>
                </a:lnTo>
                <a:lnTo>
                  <a:pt x="42810" y="82730"/>
                </a:lnTo>
                <a:lnTo>
                  <a:pt x="42810" y="82740"/>
                </a:lnTo>
                <a:lnTo>
                  <a:pt x="42800" y="82740"/>
                </a:lnTo>
                <a:lnTo>
                  <a:pt x="42800" y="82750"/>
                </a:lnTo>
                <a:lnTo>
                  <a:pt x="42790" y="82750"/>
                </a:lnTo>
                <a:lnTo>
                  <a:pt x="42790" y="82760"/>
                </a:lnTo>
                <a:lnTo>
                  <a:pt x="42780" y="82760"/>
                </a:lnTo>
                <a:lnTo>
                  <a:pt x="42780" y="82770"/>
                </a:lnTo>
                <a:lnTo>
                  <a:pt x="42780" y="82780"/>
                </a:lnTo>
                <a:lnTo>
                  <a:pt x="42780" y="82790"/>
                </a:lnTo>
                <a:lnTo>
                  <a:pt x="42780" y="82800"/>
                </a:lnTo>
                <a:lnTo>
                  <a:pt x="42780" y="82810"/>
                </a:lnTo>
                <a:lnTo>
                  <a:pt x="42790" y="82820"/>
                </a:lnTo>
                <a:lnTo>
                  <a:pt x="42790" y="82830"/>
                </a:lnTo>
                <a:lnTo>
                  <a:pt x="42800" y="82850"/>
                </a:lnTo>
                <a:lnTo>
                  <a:pt x="42800" y="82840"/>
                </a:lnTo>
                <a:lnTo>
                  <a:pt x="42810" y="82850"/>
                </a:lnTo>
                <a:lnTo>
                  <a:pt x="42810" y="82860"/>
                </a:lnTo>
                <a:lnTo>
                  <a:pt x="42810" y="82870"/>
                </a:lnTo>
                <a:lnTo>
                  <a:pt x="42810" y="82880"/>
                </a:lnTo>
                <a:lnTo>
                  <a:pt x="42820" y="82880"/>
                </a:lnTo>
                <a:lnTo>
                  <a:pt x="42830" y="82880"/>
                </a:lnTo>
                <a:lnTo>
                  <a:pt x="42830" y="82890"/>
                </a:lnTo>
                <a:lnTo>
                  <a:pt x="42820" y="82890"/>
                </a:lnTo>
                <a:lnTo>
                  <a:pt x="42820" y="82900"/>
                </a:lnTo>
                <a:lnTo>
                  <a:pt x="42830" y="82900"/>
                </a:lnTo>
                <a:lnTo>
                  <a:pt x="42830" y="82910"/>
                </a:lnTo>
                <a:lnTo>
                  <a:pt x="42840" y="82920"/>
                </a:lnTo>
                <a:lnTo>
                  <a:pt x="42850" y="82920"/>
                </a:lnTo>
                <a:lnTo>
                  <a:pt x="42850" y="82930"/>
                </a:lnTo>
                <a:lnTo>
                  <a:pt x="42860" y="82930"/>
                </a:lnTo>
                <a:lnTo>
                  <a:pt x="42870" y="82930"/>
                </a:lnTo>
                <a:lnTo>
                  <a:pt x="42880" y="82940"/>
                </a:lnTo>
                <a:lnTo>
                  <a:pt x="42880" y="82930"/>
                </a:lnTo>
                <a:lnTo>
                  <a:pt x="42890" y="82940"/>
                </a:lnTo>
                <a:lnTo>
                  <a:pt x="42900" y="82940"/>
                </a:lnTo>
                <a:lnTo>
                  <a:pt x="42900" y="82930"/>
                </a:lnTo>
                <a:lnTo>
                  <a:pt x="42910" y="82930"/>
                </a:lnTo>
                <a:lnTo>
                  <a:pt x="42910" y="82920"/>
                </a:lnTo>
                <a:lnTo>
                  <a:pt x="42920" y="82920"/>
                </a:lnTo>
                <a:lnTo>
                  <a:pt x="42920" y="82910"/>
                </a:lnTo>
                <a:lnTo>
                  <a:pt x="42930" y="82910"/>
                </a:lnTo>
                <a:lnTo>
                  <a:pt x="42930" y="82900"/>
                </a:lnTo>
                <a:lnTo>
                  <a:pt x="42940" y="82890"/>
                </a:lnTo>
                <a:lnTo>
                  <a:pt x="42940" y="82880"/>
                </a:lnTo>
                <a:lnTo>
                  <a:pt x="42950" y="82880"/>
                </a:lnTo>
                <a:lnTo>
                  <a:pt x="42950" y="82870"/>
                </a:lnTo>
                <a:lnTo>
                  <a:pt x="42960" y="82870"/>
                </a:lnTo>
                <a:lnTo>
                  <a:pt x="42960" y="82860"/>
                </a:lnTo>
                <a:lnTo>
                  <a:pt x="42970" y="82860"/>
                </a:lnTo>
                <a:lnTo>
                  <a:pt x="42970" y="82850"/>
                </a:lnTo>
                <a:lnTo>
                  <a:pt x="42970" y="82840"/>
                </a:lnTo>
                <a:lnTo>
                  <a:pt x="42980" y="82840"/>
                </a:lnTo>
                <a:lnTo>
                  <a:pt x="42980" y="82830"/>
                </a:lnTo>
                <a:lnTo>
                  <a:pt x="42990" y="82830"/>
                </a:lnTo>
                <a:lnTo>
                  <a:pt x="42990" y="82820"/>
                </a:lnTo>
                <a:lnTo>
                  <a:pt x="43000" y="82820"/>
                </a:lnTo>
                <a:lnTo>
                  <a:pt x="43000" y="82810"/>
                </a:lnTo>
                <a:lnTo>
                  <a:pt x="43010" y="82800"/>
                </a:lnTo>
                <a:lnTo>
                  <a:pt x="43010" y="82790"/>
                </a:lnTo>
                <a:lnTo>
                  <a:pt x="43020" y="82790"/>
                </a:lnTo>
                <a:lnTo>
                  <a:pt x="43030" y="82790"/>
                </a:lnTo>
                <a:lnTo>
                  <a:pt x="43030" y="82800"/>
                </a:lnTo>
                <a:lnTo>
                  <a:pt x="43040" y="82800"/>
                </a:lnTo>
                <a:lnTo>
                  <a:pt x="43040" y="82810"/>
                </a:lnTo>
                <a:lnTo>
                  <a:pt x="43050" y="82810"/>
                </a:lnTo>
                <a:lnTo>
                  <a:pt x="43050" y="82820"/>
                </a:lnTo>
                <a:lnTo>
                  <a:pt x="43060" y="82820"/>
                </a:lnTo>
                <a:lnTo>
                  <a:pt x="43070" y="82820"/>
                </a:lnTo>
                <a:lnTo>
                  <a:pt x="43070" y="82830"/>
                </a:lnTo>
                <a:lnTo>
                  <a:pt x="43080" y="82830"/>
                </a:lnTo>
                <a:lnTo>
                  <a:pt x="43080" y="82840"/>
                </a:lnTo>
                <a:lnTo>
                  <a:pt x="43090" y="82840"/>
                </a:lnTo>
                <a:lnTo>
                  <a:pt x="43090" y="82850"/>
                </a:lnTo>
                <a:lnTo>
                  <a:pt x="43100" y="82850"/>
                </a:lnTo>
                <a:lnTo>
                  <a:pt x="43110" y="82850"/>
                </a:lnTo>
                <a:lnTo>
                  <a:pt x="43110" y="82860"/>
                </a:lnTo>
                <a:lnTo>
                  <a:pt x="43120" y="82860"/>
                </a:lnTo>
                <a:lnTo>
                  <a:pt x="43120" y="82870"/>
                </a:lnTo>
                <a:lnTo>
                  <a:pt x="43130" y="82870"/>
                </a:lnTo>
                <a:lnTo>
                  <a:pt x="43140" y="82880"/>
                </a:lnTo>
                <a:lnTo>
                  <a:pt x="43150" y="82880"/>
                </a:lnTo>
                <a:lnTo>
                  <a:pt x="43150" y="82890"/>
                </a:lnTo>
                <a:lnTo>
                  <a:pt x="43160" y="82890"/>
                </a:lnTo>
                <a:lnTo>
                  <a:pt x="43160" y="82900"/>
                </a:lnTo>
                <a:lnTo>
                  <a:pt x="43170" y="82900"/>
                </a:lnTo>
                <a:lnTo>
                  <a:pt x="43180" y="82900"/>
                </a:lnTo>
                <a:lnTo>
                  <a:pt x="43180" y="82910"/>
                </a:lnTo>
                <a:lnTo>
                  <a:pt x="43190" y="82910"/>
                </a:lnTo>
                <a:lnTo>
                  <a:pt x="43190" y="82920"/>
                </a:lnTo>
                <a:lnTo>
                  <a:pt x="43200" y="82920"/>
                </a:lnTo>
                <a:lnTo>
                  <a:pt x="43200" y="82930"/>
                </a:lnTo>
                <a:lnTo>
                  <a:pt x="43210" y="82930"/>
                </a:lnTo>
                <a:lnTo>
                  <a:pt x="43220" y="82930"/>
                </a:lnTo>
                <a:lnTo>
                  <a:pt x="43220" y="82940"/>
                </a:lnTo>
                <a:lnTo>
                  <a:pt x="43230" y="82940"/>
                </a:lnTo>
                <a:lnTo>
                  <a:pt x="43230" y="82950"/>
                </a:lnTo>
                <a:lnTo>
                  <a:pt x="43240" y="82950"/>
                </a:lnTo>
                <a:lnTo>
                  <a:pt x="43240" y="82960"/>
                </a:lnTo>
                <a:lnTo>
                  <a:pt x="43250" y="82960"/>
                </a:lnTo>
                <a:lnTo>
                  <a:pt x="43250" y="82970"/>
                </a:lnTo>
                <a:lnTo>
                  <a:pt x="43260" y="82970"/>
                </a:lnTo>
                <a:lnTo>
                  <a:pt x="43270" y="82970"/>
                </a:lnTo>
                <a:lnTo>
                  <a:pt x="43270" y="82980"/>
                </a:lnTo>
                <a:lnTo>
                  <a:pt x="43280" y="82980"/>
                </a:lnTo>
                <a:lnTo>
                  <a:pt x="43280" y="82990"/>
                </a:lnTo>
                <a:lnTo>
                  <a:pt x="43290" y="82990"/>
                </a:lnTo>
                <a:lnTo>
                  <a:pt x="43300" y="82990"/>
                </a:lnTo>
                <a:lnTo>
                  <a:pt x="43300" y="83000"/>
                </a:lnTo>
                <a:lnTo>
                  <a:pt x="43310" y="83000"/>
                </a:lnTo>
                <a:lnTo>
                  <a:pt x="43310" y="83010"/>
                </a:lnTo>
                <a:lnTo>
                  <a:pt x="43320" y="83010"/>
                </a:lnTo>
                <a:lnTo>
                  <a:pt x="43320" y="83020"/>
                </a:lnTo>
                <a:lnTo>
                  <a:pt x="43330" y="83020"/>
                </a:lnTo>
                <a:lnTo>
                  <a:pt x="43340" y="83020"/>
                </a:lnTo>
                <a:lnTo>
                  <a:pt x="43340" y="83030"/>
                </a:lnTo>
                <a:lnTo>
                  <a:pt x="43350" y="83030"/>
                </a:lnTo>
                <a:lnTo>
                  <a:pt x="43350" y="83040"/>
                </a:lnTo>
                <a:lnTo>
                  <a:pt x="43360" y="83040"/>
                </a:lnTo>
                <a:lnTo>
                  <a:pt x="43360" y="83050"/>
                </a:lnTo>
                <a:lnTo>
                  <a:pt x="43350" y="83050"/>
                </a:lnTo>
                <a:lnTo>
                  <a:pt x="43350" y="83060"/>
                </a:lnTo>
                <a:lnTo>
                  <a:pt x="43310" y="83110"/>
                </a:lnTo>
                <a:lnTo>
                  <a:pt x="43350" y="83130"/>
                </a:lnTo>
                <a:lnTo>
                  <a:pt x="43370" y="83150"/>
                </a:lnTo>
                <a:lnTo>
                  <a:pt x="43390" y="83150"/>
                </a:lnTo>
                <a:lnTo>
                  <a:pt x="43400" y="83170"/>
                </a:lnTo>
                <a:lnTo>
                  <a:pt x="43410" y="83180"/>
                </a:lnTo>
                <a:lnTo>
                  <a:pt x="43420" y="83200"/>
                </a:lnTo>
                <a:lnTo>
                  <a:pt x="43420" y="83210"/>
                </a:lnTo>
                <a:lnTo>
                  <a:pt x="43430" y="83230"/>
                </a:lnTo>
                <a:lnTo>
                  <a:pt x="43440" y="83240"/>
                </a:lnTo>
                <a:lnTo>
                  <a:pt x="43450" y="83240"/>
                </a:lnTo>
                <a:lnTo>
                  <a:pt x="43490" y="83250"/>
                </a:lnTo>
                <a:lnTo>
                  <a:pt x="43500" y="83250"/>
                </a:lnTo>
                <a:lnTo>
                  <a:pt x="43510" y="83260"/>
                </a:lnTo>
                <a:lnTo>
                  <a:pt x="43520" y="83280"/>
                </a:lnTo>
                <a:lnTo>
                  <a:pt x="43530" y="83290"/>
                </a:lnTo>
                <a:lnTo>
                  <a:pt x="43550" y="83290"/>
                </a:lnTo>
                <a:lnTo>
                  <a:pt x="43570" y="83290"/>
                </a:lnTo>
                <a:lnTo>
                  <a:pt x="43600" y="83290"/>
                </a:lnTo>
                <a:lnTo>
                  <a:pt x="43610" y="83290"/>
                </a:lnTo>
                <a:lnTo>
                  <a:pt x="43630" y="83290"/>
                </a:lnTo>
                <a:lnTo>
                  <a:pt x="43670" y="83300"/>
                </a:lnTo>
                <a:lnTo>
                  <a:pt x="43690" y="83320"/>
                </a:lnTo>
                <a:lnTo>
                  <a:pt x="43700" y="83330"/>
                </a:lnTo>
                <a:lnTo>
                  <a:pt x="43700" y="83340"/>
                </a:lnTo>
                <a:lnTo>
                  <a:pt x="43710" y="83360"/>
                </a:lnTo>
                <a:lnTo>
                  <a:pt x="43710" y="83390"/>
                </a:lnTo>
                <a:lnTo>
                  <a:pt x="43690" y="83410"/>
                </a:lnTo>
                <a:lnTo>
                  <a:pt x="43680" y="83440"/>
                </a:lnTo>
                <a:lnTo>
                  <a:pt x="43660" y="83470"/>
                </a:lnTo>
                <a:lnTo>
                  <a:pt x="43650" y="83480"/>
                </a:lnTo>
                <a:lnTo>
                  <a:pt x="43640" y="83490"/>
                </a:lnTo>
                <a:lnTo>
                  <a:pt x="43610" y="83490"/>
                </a:lnTo>
                <a:lnTo>
                  <a:pt x="43590" y="83490"/>
                </a:lnTo>
                <a:lnTo>
                  <a:pt x="43580" y="83480"/>
                </a:lnTo>
                <a:lnTo>
                  <a:pt x="43540" y="83470"/>
                </a:lnTo>
                <a:lnTo>
                  <a:pt x="43520" y="83450"/>
                </a:lnTo>
                <a:lnTo>
                  <a:pt x="43500" y="83430"/>
                </a:lnTo>
                <a:lnTo>
                  <a:pt x="43480" y="83430"/>
                </a:lnTo>
                <a:lnTo>
                  <a:pt x="43450" y="83430"/>
                </a:lnTo>
                <a:lnTo>
                  <a:pt x="43420" y="83430"/>
                </a:lnTo>
                <a:lnTo>
                  <a:pt x="43390" y="83420"/>
                </a:lnTo>
                <a:lnTo>
                  <a:pt x="43370" y="83410"/>
                </a:lnTo>
                <a:lnTo>
                  <a:pt x="43340" y="83390"/>
                </a:lnTo>
                <a:lnTo>
                  <a:pt x="43310" y="83380"/>
                </a:lnTo>
                <a:lnTo>
                  <a:pt x="43300" y="83370"/>
                </a:lnTo>
                <a:lnTo>
                  <a:pt x="43280" y="83380"/>
                </a:lnTo>
                <a:lnTo>
                  <a:pt x="43270" y="83380"/>
                </a:lnTo>
                <a:lnTo>
                  <a:pt x="43270" y="83390"/>
                </a:lnTo>
                <a:lnTo>
                  <a:pt x="43270" y="83400"/>
                </a:lnTo>
                <a:lnTo>
                  <a:pt x="43270" y="83410"/>
                </a:lnTo>
                <a:lnTo>
                  <a:pt x="43260" y="83410"/>
                </a:lnTo>
                <a:lnTo>
                  <a:pt x="43260" y="83420"/>
                </a:lnTo>
                <a:lnTo>
                  <a:pt x="43270" y="83420"/>
                </a:lnTo>
                <a:lnTo>
                  <a:pt x="43270" y="83410"/>
                </a:lnTo>
                <a:lnTo>
                  <a:pt x="43280" y="83410"/>
                </a:lnTo>
                <a:lnTo>
                  <a:pt x="43290" y="83410"/>
                </a:lnTo>
                <a:lnTo>
                  <a:pt x="43290" y="83420"/>
                </a:lnTo>
                <a:lnTo>
                  <a:pt x="43300" y="83420"/>
                </a:lnTo>
                <a:lnTo>
                  <a:pt x="43300" y="83430"/>
                </a:lnTo>
                <a:lnTo>
                  <a:pt x="43310" y="83430"/>
                </a:lnTo>
                <a:lnTo>
                  <a:pt x="43310" y="83440"/>
                </a:lnTo>
                <a:lnTo>
                  <a:pt x="43320" y="83440"/>
                </a:lnTo>
                <a:lnTo>
                  <a:pt x="43320" y="83450"/>
                </a:lnTo>
                <a:lnTo>
                  <a:pt x="43330" y="83450"/>
                </a:lnTo>
                <a:lnTo>
                  <a:pt x="43330" y="83460"/>
                </a:lnTo>
                <a:lnTo>
                  <a:pt x="43340" y="83460"/>
                </a:lnTo>
                <a:lnTo>
                  <a:pt x="43340" y="83470"/>
                </a:lnTo>
                <a:lnTo>
                  <a:pt x="43350" y="83470"/>
                </a:lnTo>
                <a:lnTo>
                  <a:pt x="43350" y="83480"/>
                </a:lnTo>
                <a:lnTo>
                  <a:pt x="43360" y="83480"/>
                </a:lnTo>
                <a:lnTo>
                  <a:pt x="43360" y="83490"/>
                </a:lnTo>
                <a:lnTo>
                  <a:pt x="43370" y="83490"/>
                </a:lnTo>
                <a:lnTo>
                  <a:pt x="43370" y="83500"/>
                </a:lnTo>
                <a:lnTo>
                  <a:pt x="43380" y="83510"/>
                </a:lnTo>
                <a:lnTo>
                  <a:pt x="43380" y="83520"/>
                </a:lnTo>
                <a:lnTo>
                  <a:pt x="43390" y="83520"/>
                </a:lnTo>
                <a:lnTo>
                  <a:pt x="43390" y="83530"/>
                </a:lnTo>
                <a:lnTo>
                  <a:pt x="43400" y="83530"/>
                </a:lnTo>
                <a:lnTo>
                  <a:pt x="43400" y="83540"/>
                </a:lnTo>
                <a:lnTo>
                  <a:pt x="43400" y="83550"/>
                </a:lnTo>
                <a:lnTo>
                  <a:pt x="43410" y="83550"/>
                </a:lnTo>
                <a:lnTo>
                  <a:pt x="43410" y="83560"/>
                </a:lnTo>
                <a:lnTo>
                  <a:pt x="43420" y="83560"/>
                </a:lnTo>
                <a:lnTo>
                  <a:pt x="43420" y="83570"/>
                </a:lnTo>
                <a:lnTo>
                  <a:pt x="43420" y="83580"/>
                </a:lnTo>
                <a:lnTo>
                  <a:pt x="43430" y="83580"/>
                </a:lnTo>
                <a:lnTo>
                  <a:pt x="43430" y="83590"/>
                </a:lnTo>
                <a:lnTo>
                  <a:pt x="43430" y="83600"/>
                </a:lnTo>
                <a:lnTo>
                  <a:pt x="43440" y="83600"/>
                </a:lnTo>
                <a:lnTo>
                  <a:pt x="43440" y="83610"/>
                </a:lnTo>
                <a:lnTo>
                  <a:pt x="43440" y="83620"/>
                </a:lnTo>
                <a:lnTo>
                  <a:pt x="43450" y="83620"/>
                </a:lnTo>
                <a:lnTo>
                  <a:pt x="43450" y="83630"/>
                </a:lnTo>
                <a:lnTo>
                  <a:pt x="43450" y="83640"/>
                </a:lnTo>
                <a:lnTo>
                  <a:pt x="43460" y="83640"/>
                </a:lnTo>
                <a:lnTo>
                  <a:pt x="43460" y="83650"/>
                </a:lnTo>
                <a:lnTo>
                  <a:pt x="43460" y="83660"/>
                </a:lnTo>
                <a:lnTo>
                  <a:pt x="43470" y="83660"/>
                </a:lnTo>
                <a:lnTo>
                  <a:pt x="43470" y="83670"/>
                </a:lnTo>
                <a:lnTo>
                  <a:pt x="43480" y="83680"/>
                </a:lnTo>
                <a:lnTo>
                  <a:pt x="43480" y="83690"/>
                </a:lnTo>
                <a:lnTo>
                  <a:pt x="43490" y="83690"/>
                </a:lnTo>
                <a:lnTo>
                  <a:pt x="43490" y="83700"/>
                </a:lnTo>
                <a:lnTo>
                  <a:pt x="43500" y="83700"/>
                </a:lnTo>
                <a:lnTo>
                  <a:pt x="43500" y="83710"/>
                </a:lnTo>
                <a:lnTo>
                  <a:pt x="43510" y="83710"/>
                </a:lnTo>
                <a:lnTo>
                  <a:pt x="43510" y="83720"/>
                </a:lnTo>
                <a:lnTo>
                  <a:pt x="43520" y="83720"/>
                </a:lnTo>
                <a:lnTo>
                  <a:pt x="43520" y="83730"/>
                </a:lnTo>
                <a:lnTo>
                  <a:pt x="43530" y="83730"/>
                </a:lnTo>
                <a:lnTo>
                  <a:pt x="43540" y="83730"/>
                </a:lnTo>
                <a:lnTo>
                  <a:pt x="43540" y="83740"/>
                </a:lnTo>
                <a:lnTo>
                  <a:pt x="43550" y="83740"/>
                </a:lnTo>
                <a:lnTo>
                  <a:pt x="43550" y="83750"/>
                </a:lnTo>
                <a:lnTo>
                  <a:pt x="43560" y="83750"/>
                </a:lnTo>
                <a:lnTo>
                  <a:pt x="43570" y="83750"/>
                </a:lnTo>
                <a:lnTo>
                  <a:pt x="43570" y="83760"/>
                </a:lnTo>
                <a:lnTo>
                  <a:pt x="43580" y="83760"/>
                </a:lnTo>
                <a:lnTo>
                  <a:pt x="43580" y="83770"/>
                </a:lnTo>
                <a:lnTo>
                  <a:pt x="43580" y="83780"/>
                </a:lnTo>
                <a:lnTo>
                  <a:pt x="43580" y="83790"/>
                </a:lnTo>
                <a:lnTo>
                  <a:pt x="43580" y="83800"/>
                </a:lnTo>
                <a:lnTo>
                  <a:pt x="43570" y="83800"/>
                </a:lnTo>
                <a:lnTo>
                  <a:pt x="43580" y="83810"/>
                </a:lnTo>
                <a:lnTo>
                  <a:pt x="43590" y="83810"/>
                </a:lnTo>
                <a:lnTo>
                  <a:pt x="43600" y="83810"/>
                </a:lnTo>
                <a:lnTo>
                  <a:pt x="43600" y="83800"/>
                </a:lnTo>
                <a:lnTo>
                  <a:pt x="43610" y="83800"/>
                </a:lnTo>
                <a:lnTo>
                  <a:pt x="43610" y="83790"/>
                </a:lnTo>
                <a:lnTo>
                  <a:pt x="43620" y="83790"/>
                </a:lnTo>
                <a:lnTo>
                  <a:pt x="43620" y="83780"/>
                </a:lnTo>
                <a:lnTo>
                  <a:pt x="43620" y="83770"/>
                </a:lnTo>
                <a:lnTo>
                  <a:pt x="43620" y="83760"/>
                </a:lnTo>
                <a:lnTo>
                  <a:pt x="43630" y="83760"/>
                </a:lnTo>
                <a:lnTo>
                  <a:pt x="43630" y="83750"/>
                </a:lnTo>
                <a:lnTo>
                  <a:pt x="43630" y="83740"/>
                </a:lnTo>
                <a:lnTo>
                  <a:pt x="43640" y="83740"/>
                </a:lnTo>
                <a:lnTo>
                  <a:pt x="43640" y="83730"/>
                </a:lnTo>
                <a:lnTo>
                  <a:pt x="43640" y="83720"/>
                </a:lnTo>
                <a:lnTo>
                  <a:pt x="43650" y="83720"/>
                </a:lnTo>
                <a:lnTo>
                  <a:pt x="43650" y="83710"/>
                </a:lnTo>
                <a:lnTo>
                  <a:pt x="43650" y="83700"/>
                </a:lnTo>
                <a:lnTo>
                  <a:pt x="43660" y="83700"/>
                </a:lnTo>
                <a:lnTo>
                  <a:pt x="43660" y="83690"/>
                </a:lnTo>
                <a:lnTo>
                  <a:pt x="43670" y="83680"/>
                </a:lnTo>
                <a:lnTo>
                  <a:pt x="43680" y="83680"/>
                </a:lnTo>
                <a:lnTo>
                  <a:pt x="43680" y="83670"/>
                </a:lnTo>
                <a:lnTo>
                  <a:pt x="43690" y="83670"/>
                </a:lnTo>
                <a:lnTo>
                  <a:pt x="43690" y="83660"/>
                </a:lnTo>
                <a:lnTo>
                  <a:pt x="43700" y="83660"/>
                </a:lnTo>
                <a:lnTo>
                  <a:pt x="43710" y="83650"/>
                </a:lnTo>
                <a:lnTo>
                  <a:pt x="43720" y="83650"/>
                </a:lnTo>
                <a:lnTo>
                  <a:pt x="43730" y="83650"/>
                </a:lnTo>
                <a:lnTo>
                  <a:pt x="43730" y="83640"/>
                </a:lnTo>
                <a:lnTo>
                  <a:pt x="43740" y="83630"/>
                </a:lnTo>
                <a:lnTo>
                  <a:pt x="43760" y="83620"/>
                </a:lnTo>
                <a:lnTo>
                  <a:pt x="43770" y="83620"/>
                </a:lnTo>
                <a:lnTo>
                  <a:pt x="43780" y="83620"/>
                </a:lnTo>
                <a:lnTo>
                  <a:pt x="43780" y="83610"/>
                </a:lnTo>
                <a:lnTo>
                  <a:pt x="43790" y="83610"/>
                </a:lnTo>
                <a:lnTo>
                  <a:pt x="43800" y="83610"/>
                </a:lnTo>
                <a:lnTo>
                  <a:pt x="43810" y="83610"/>
                </a:lnTo>
                <a:lnTo>
                  <a:pt x="43820" y="83610"/>
                </a:lnTo>
                <a:lnTo>
                  <a:pt x="43830" y="83610"/>
                </a:lnTo>
                <a:lnTo>
                  <a:pt x="43840" y="83610"/>
                </a:lnTo>
                <a:lnTo>
                  <a:pt x="43850" y="83610"/>
                </a:lnTo>
                <a:lnTo>
                  <a:pt x="43860" y="83610"/>
                </a:lnTo>
                <a:lnTo>
                  <a:pt x="43870" y="83620"/>
                </a:lnTo>
                <a:lnTo>
                  <a:pt x="43880" y="83620"/>
                </a:lnTo>
                <a:lnTo>
                  <a:pt x="43880" y="83630"/>
                </a:lnTo>
                <a:lnTo>
                  <a:pt x="43890" y="83630"/>
                </a:lnTo>
                <a:lnTo>
                  <a:pt x="43890" y="83640"/>
                </a:lnTo>
                <a:lnTo>
                  <a:pt x="43900" y="83650"/>
                </a:lnTo>
                <a:lnTo>
                  <a:pt x="43900" y="83660"/>
                </a:lnTo>
                <a:lnTo>
                  <a:pt x="43910" y="83660"/>
                </a:lnTo>
                <a:lnTo>
                  <a:pt x="43910" y="83670"/>
                </a:lnTo>
                <a:lnTo>
                  <a:pt x="43910" y="83680"/>
                </a:lnTo>
                <a:lnTo>
                  <a:pt x="43920" y="83680"/>
                </a:lnTo>
                <a:lnTo>
                  <a:pt x="43920" y="83690"/>
                </a:lnTo>
                <a:lnTo>
                  <a:pt x="43930" y="83700"/>
                </a:lnTo>
                <a:lnTo>
                  <a:pt x="43940" y="83710"/>
                </a:lnTo>
                <a:lnTo>
                  <a:pt x="43950" y="83710"/>
                </a:lnTo>
                <a:lnTo>
                  <a:pt x="43950" y="83720"/>
                </a:lnTo>
                <a:lnTo>
                  <a:pt x="43960" y="83720"/>
                </a:lnTo>
                <a:lnTo>
                  <a:pt x="43960" y="83730"/>
                </a:lnTo>
                <a:lnTo>
                  <a:pt x="43970" y="83740"/>
                </a:lnTo>
                <a:lnTo>
                  <a:pt x="43970" y="83750"/>
                </a:lnTo>
                <a:lnTo>
                  <a:pt x="43980" y="83750"/>
                </a:lnTo>
                <a:lnTo>
                  <a:pt x="43980" y="83760"/>
                </a:lnTo>
                <a:lnTo>
                  <a:pt x="43990" y="83770"/>
                </a:lnTo>
                <a:lnTo>
                  <a:pt x="43990" y="83780"/>
                </a:lnTo>
                <a:lnTo>
                  <a:pt x="44000" y="83790"/>
                </a:lnTo>
                <a:lnTo>
                  <a:pt x="44000" y="83800"/>
                </a:lnTo>
                <a:lnTo>
                  <a:pt x="44010" y="83810"/>
                </a:lnTo>
                <a:lnTo>
                  <a:pt x="44010" y="83820"/>
                </a:lnTo>
                <a:lnTo>
                  <a:pt x="44010" y="83830"/>
                </a:lnTo>
                <a:lnTo>
                  <a:pt x="44020" y="83830"/>
                </a:lnTo>
                <a:lnTo>
                  <a:pt x="44020" y="83840"/>
                </a:lnTo>
                <a:lnTo>
                  <a:pt x="44030" y="83840"/>
                </a:lnTo>
                <a:lnTo>
                  <a:pt x="44040" y="83840"/>
                </a:lnTo>
                <a:lnTo>
                  <a:pt x="44050" y="83840"/>
                </a:lnTo>
                <a:lnTo>
                  <a:pt x="44060" y="83840"/>
                </a:lnTo>
                <a:lnTo>
                  <a:pt x="44070" y="83850"/>
                </a:lnTo>
                <a:lnTo>
                  <a:pt x="44080" y="83850"/>
                </a:lnTo>
                <a:lnTo>
                  <a:pt x="44080" y="83860"/>
                </a:lnTo>
                <a:lnTo>
                  <a:pt x="44090" y="83860"/>
                </a:lnTo>
                <a:lnTo>
                  <a:pt x="44100" y="83860"/>
                </a:lnTo>
                <a:lnTo>
                  <a:pt x="44110" y="83860"/>
                </a:lnTo>
                <a:lnTo>
                  <a:pt x="44120" y="83860"/>
                </a:lnTo>
                <a:lnTo>
                  <a:pt x="44130" y="83860"/>
                </a:lnTo>
                <a:lnTo>
                  <a:pt x="44140" y="83860"/>
                </a:lnTo>
                <a:lnTo>
                  <a:pt x="44150" y="83860"/>
                </a:lnTo>
                <a:lnTo>
                  <a:pt x="44150" y="83870"/>
                </a:lnTo>
                <a:lnTo>
                  <a:pt x="44160" y="83870"/>
                </a:lnTo>
                <a:lnTo>
                  <a:pt x="44170" y="83870"/>
                </a:lnTo>
                <a:lnTo>
                  <a:pt x="44180" y="83870"/>
                </a:lnTo>
                <a:lnTo>
                  <a:pt x="44180" y="83880"/>
                </a:lnTo>
                <a:lnTo>
                  <a:pt x="44190" y="83880"/>
                </a:lnTo>
                <a:lnTo>
                  <a:pt x="44200" y="83880"/>
                </a:lnTo>
                <a:lnTo>
                  <a:pt x="44210" y="83880"/>
                </a:lnTo>
                <a:lnTo>
                  <a:pt x="44220" y="83880"/>
                </a:lnTo>
                <a:lnTo>
                  <a:pt x="44230" y="83880"/>
                </a:lnTo>
                <a:lnTo>
                  <a:pt x="44240" y="83880"/>
                </a:lnTo>
                <a:lnTo>
                  <a:pt x="44250" y="83870"/>
                </a:lnTo>
                <a:lnTo>
                  <a:pt x="44260" y="83860"/>
                </a:lnTo>
                <a:lnTo>
                  <a:pt x="44260" y="83850"/>
                </a:lnTo>
                <a:lnTo>
                  <a:pt x="44270" y="83850"/>
                </a:lnTo>
                <a:lnTo>
                  <a:pt x="44270" y="83840"/>
                </a:lnTo>
                <a:lnTo>
                  <a:pt x="44270" y="83830"/>
                </a:lnTo>
                <a:lnTo>
                  <a:pt x="44280" y="83830"/>
                </a:lnTo>
                <a:lnTo>
                  <a:pt x="44280" y="83820"/>
                </a:lnTo>
                <a:lnTo>
                  <a:pt x="44280" y="83810"/>
                </a:lnTo>
                <a:lnTo>
                  <a:pt x="44290" y="83810"/>
                </a:lnTo>
                <a:lnTo>
                  <a:pt x="44290" y="83800"/>
                </a:lnTo>
                <a:lnTo>
                  <a:pt x="44290" y="83790"/>
                </a:lnTo>
                <a:lnTo>
                  <a:pt x="44300" y="83790"/>
                </a:lnTo>
                <a:lnTo>
                  <a:pt x="44300" y="83780"/>
                </a:lnTo>
                <a:lnTo>
                  <a:pt x="44310" y="83770"/>
                </a:lnTo>
                <a:lnTo>
                  <a:pt x="44310" y="83760"/>
                </a:lnTo>
                <a:lnTo>
                  <a:pt x="44320" y="83750"/>
                </a:lnTo>
                <a:lnTo>
                  <a:pt x="44320" y="83740"/>
                </a:lnTo>
                <a:lnTo>
                  <a:pt x="44330" y="83730"/>
                </a:lnTo>
                <a:lnTo>
                  <a:pt x="44330" y="83720"/>
                </a:lnTo>
                <a:lnTo>
                  <a:pt x="44340" y="83720"/>
                </a:lnTo>
                <a:lnTo>
                  <a:pt x="44340" y="83710"/>
                </a:lnTo>
                <a:lnTo>
                  <a:pt x="44440" y="83830"/>
                </a:lnTo>
                <a:lnTo>
                  <a:pt x="44450" y="83870"/>
                </a:lnTo>
                <a:lnTo>
                  <a:pt x="44460" y="83890"/>
                </a:lnTo>
                <a:lnTo>
                  <a:pt x="44470" y="83930"/>
                </a:lnTo>
                <a:lnTo>
                  <a:pt x="44480" y="83950"/>
                </a:lnTo>
                <a:lnTo>
                  <a:pt x="44480" y="83970"/>
                </a:lnTo>
                <a:lnTo>
                  <a:pt x="44480" y="84020"/>
                </a:lnTo>
                <a:lnTo>
                  <a:pt x="44480" y="84050"/>
                </a:lnTo>
                <a:lnTo>
                  <a:pt x="44470" y="84060"/>
                </a:lnTo>
                <a:lnTo>
                  <a:pt x="44480" y="84090"/>
                </a:lnTo>
                <a:lnTo>
                  <a:pt x="44490" y="84110"/>
                </a:lnTo>
                <a:lnTo>
                  <a:pt x="44500" y="84150"/>
                </a:lnTo>
                <a:lnTo>
                  <a:pt x="44520" y="84160"/>
                </a:lnTo>
                <a:lnTo>
                  <a:pt x="44520" y="84170"/>
                </a:lnTo>
                <a:lnTo>
                  <a:pt x="44520" y="84180"/>
                </a:lnTo>
                <a:lnTo>
                  <a:pt x="44540" y="84180"/>
                </a:lnTo>
                <a:lnTo>
                  <a:pt x="44550" y="84180"/>
                </a:lnTo>
                <a:lnTo>
                  <a:pt x="44650" y="84200"/>
                </a:lnTo>
                <a:lnTo>
                  <a:pt x="44650" y="84230"/>
                </a:lnTo>
                <a:lnTo>
                  <a:pt x="44650" y="84240"/>
                </a:lnTo>
                <a:lnTo>
                  <a:pt x="44660" y="84290"/>
                </a:lnTo>
                <a:lnTo>
                  <a:pt x="44650" y="84300"/>
                </a:lnTo>
                <a:lnTo>
                  <a:pt x="44660" y="84320"/>
                </a:lnTo>
                <a:lnTo>
                  <a:pt x="44640" y="84330"/>
                </a:lnTo>
                <a:lnTo>
                  <a:pt x="44650" y="84340"/>
                </a:lnTo>
                <a:lnTo>
                  <a:pt x="44650" y="84350"/>
                </a:lnTo>
                <a:lnTo>
                  <a:pt x="44650" y="84360"/>
                </a:lnTo>
                <a:lnTo>
                  <a:pt x="44650" y="84370"/>
                </a:lnTo>
                <a:lnTo>
                  <a:pt x="44650" y="84380"/>
                </a:lnTo>
                <a:lnTo>
                  <a:pt x="44650" y="84390"/>
                </a:lnTo>
                <a:lnTo>
                  <a:pt x="44640" y="84390"/>
                </a:lnTo>
                <a:lnTo>
                  <a:pt x="44650" y="84400"/>
                </a:lnTo>
                <a:lnTo>
                  <a:pt x="44640" y="84400"/>
                </a:lnTo>
                <a:lnTo>
                  <a:pt x="44630" y="84420"/>
                </a:lnTo>
                <a:lnTo>
                  <a:pt x="44630" y="84450"/>
                </a:lnTo>
                <a:lnTo>
                  <a:pt x="44520" y="84570"/>
                </a:lnTo>
                <a:lnTo>
                  <a:pt x="44440" y="84750"/>
                </a:lnTo>
                <a:lnTo>
                  <a:pt x="44410" y="84800"/>
                </a:lnTo>
                <a:lnTo>
                  <a:pt x="44400" y="84820"/>
                </a:lnTo>
                <a:lnTo>
                  <a:pt x="44140" y="85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Glac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590" y="76370"/>
                </a:moveTo>
                <a:lnTo>
                  <a:pt x="40570" y="76390"/>
                </a:lnTo>
                <a:lnTo>
                  <a:pt x="40540" y="76400"/>
                </a:lnTo>
                <a:lnTo>
                  <a:pt x="40520" y="76410"/>
                </a:lnTo>
                <a:lnTo>
                  <a:pt x="40510" y="76430"/>
                </a:lnTo>
                <a:lnTo>
                  <a:pt x="40500" y="76430"/>
                </a:lnTo>
                <a:lnTo>
                  <a:pt x="40480" y="76410"/>
                </a:lnTo>
                <a:lnTo>
                  <a:pt x="40470" y="76420"/>
                </a:lnTo>
                <a:lnTo>
                  <a:pt x="40450" y="76420"/>
                </a:lnTo>
                <a:lnTo>
                  <a:pt x="40440" y="76430"/>
                </a:lnTo>
                <a:lnTo>
                  <a:pt x="40430" y="76450"/>
                </a:lnTo>
                <a:lnTo>
                  <a:pt x="40420" y="76480"/>
                </a:lnTo>
                <a:lnTo>
                  <a:pt x="40390" y="76500"/>
                </a:lnTo>
                <a:lnTo>
                  <a:pt x="40360" y="76540"/>
                </a:lnTo>
                <a:lnTo>
                  <a:pt x="40350" y="76560"/>
                </a:lnTo>
                <a:lnTo>
                  <a:pt x="40350" y="76600"/>
                </a:lnTo>
                <a:lnTo>
                  <a:pt x="40330" y="76620"/>
                </a:lnTo>
                <a:lnTo>
                  <a:pt x="40330" y="76630"/>
                </a:lnTo>
                <a:lnTo>
                  <a:pt x="40320" y="76640"/>
                </a:lnTo>
                <a:lnTo>
                  <a:pt x="40310" y="76640"/>
                </a:lnTo>
                <a:lnTo>
                  <a:pt x="40250" y="76640"/>
                </a:lnTo>
                <a:lnTo>
                  <a:pt x="40100" y="76560"/>
                </a:lnTo>
                <a:lnTo>
                  <a:pt x="40010" y="76510"/>
                </a:lnTo>
                <a:lnTo>
                  <a:pt x="39880" y="76450"/>
                </a:lnTo>
                <a:lnTo>
                  <a:pt x="39800" y="76410"/>
                </a:lnTo>
                <a:lnTo>
                  <a:pt x="39630" y="76200"/>
                </a:lnTo>
                <a:lnTo>
                  <a:pt x="39470" y="76450"/>
                </a:lnTo>
                <a:lnTo>
                  <a:pt x="39440" y="76500"/>
                </a:lnTo>
                <a:lnTo>
                  <a:pt x="39410" y="76520"/>
                </a:lnTo>
                <a:lnTo>
                  <a:pt x="39190" y="76570"/>
                </a:lnTo>
                <a:lnTo>
                  <a:pt x="38970" y="76960"/>
                </a:lnTo>
                <a:lnTo>
                  <a:pt x="38960" y="77020"/>
                </a:lnTo>
                <a:lnTo>
                  <a:pt x="38930" y="77110"/>
                </a:lnTo>
                <a:lnTo>
                  <a:pt x="38900" y="77170"/>
                </a:lnTo>
                <a:lnTo>
                  <a:pt x="38890" y="77200"/>
                </a:lnTo>
                <a:lnTo>
                  <a:pt x="38830" y="77340"/>
                </a:lnTo>
                <a:lnTo>
                  <a:pt x="38870" y="77450"/>
                </a:lnTo>
                <a:lnTo>
                  <a:pt x="38850" y="77460"/>
                </a:lnTo>
                <a:lnTo>
                  <a:pt x="38860" y="77530"/>
                </a:lnTo>
                <a:lnTo>
                  <a:pt x="38890" y="77570"/>
                </a:lnTo>
                <a:lnTo>
                  <a:pt x="38840" y="77570"/>
                </a:lnTo>
                <a:lnTo>
                  <a:pt x="38800" y="77580"/>
                </a:lnTo>
                <a:lnTo>
                  <a:pt x="38760" y="77600"/>
                </a:lnTo>
                <a:lnTo>
                  <a:pt x="38710" y="77630"/>
                </a:lnTo>
                <a:lnTo>
                  <a:pt x="38670" y="77650"/>
                </a:lnTo>
                <a:lnTo>
                  <a:pt x="38660" y="77660"/>
                </a:lnTo>
                <a:lnTo>
                  <a:pt x="38600" y="77620"/>
                </a:lnTo>
                <a:lnTo>
                  <a:pt x="38560" y="77590"/>
                </a:lnTo>
                <a:lnTo>
                  <a:pt x="38530" y="77600"/>
                </a:lnTo>
                <a:lnTo>
                  <a:pt x="38510" y="77600"/>
                </a:lnTo>
                <a:lnTo>
                  <a:pt x="38490" y="77610"/>
                </a:lnTo>
                <a:lnTo>
                  <a:pt x="38460" y="77610"/>
                </a:lnTo>
                <a:lnTo>
                  <a:pt x="38430" y="77610"/>
                </a:lnTo>
                <a:lnTo>
                  <a:pt x="38400" y="77620"/>
                </a:lnTo>
                <a:lnTo>
                  <a:pt x="38370" y="77620"/>
                </a:lnTo>
                <a:lnTo>
                  <a:pt x="38340" y="77610"/>
                </a:lnTo>
                <a:lnTo>
                  <a:pt x="38310" y="77590"/>
                </a:lnTo>
                <a:lnTo>
                  <a:pt x="38290" y="77590"/>
                </a:lnTo>
                <a:lnTo>
                  <a:pt x="38260" y="77590"/>
                </a:lnTo>
                <a:lnTo>
                  <a:pt x="38230" y="77590"/>
                </a:lnTo>
                <a:lnTo>
                  <a:pt x="38200" y="77590"/>
                </a:lnTo>
                <a:lnTo>
                  <a:pt x="38190" y="77590"/>
                </a:lnTo>
                <a:lnTo>
                  <a:pt x="38180" y="77590"/>
                </a:lnTo>
                <a:lnTo>
                  <a:pt x="38200" y="77610"/>
                </a:lnTo>
                <a:lnTo>
                  <a:pt x="38170" y="77620"/>
                </a:lnTo>
                <a:lnTo>
                  <a:pt x="38140" y="77620"/>
                </a:lnTo>
                <a:lnTo>
                  <a:pt x="38120" y="77630"/>
                </a:lnTo>
                <a:lnTo>
                  <a:pt x="38090" y="77650"/>
                </a:lnTo>
                <a:lnTo>
                  <a:pt x="38070" y="77650"/>
                </a:lnTo>
                <a:lnTo>
                  <a:pt x="38040" y="77680"/>
                </a:lnTo>
                <a:lnTo>
                  <a:pt x="38010" y="77680"/>
                </a:lnTo>
                <a:lnTo>
                  <a:pt x="38000" y="77680"/>
                </a:lnTo>
                <a:lnTo>
                  <a:pt x="38000" y="77670"/>
                </a:lnTo>
                <a:lnTo>
                  <a:pt x="38000" y="77660"/>
                </a:lnTo>
                <a:lnTo>
                  <a:pt x="38010" y="77660"/>
                </a:lnTo>
                <a:lnTo>
                  <a:pt x="38010" y="77650"/>
                </a:lnTo>
                <a:lnTo>
                  <a:pt x="38010" y="77640"/>
                </a:lnTo>
                <a:lnTo>
                  <a:pt x="38010" y="77630"/>
                </a:lnTo>
                <a:lnTo>
                  <a:pt x="38010" y="77620"/>
                </a:lnTo>
                <a:lnTo>
                  <a:pt x="38000" y="77620"/>
                </a:lnTo>
                <a:lnTo>
                  <a:pt x="38000" y="77610"/>
                </a:lnTo>
                <a:lnTo>
                  <a:pt x="37990" y="77610"/>
                </a:lnTo>
                <a:lnTo>
                  <a:pt x="37980" y="77610"/>
                </a:lnTo>
                <a:lnTo>
                  <a:pt x="37990" y="77610"/>
                </a:lnTo>
                <a:lnTo>
                  <a:pt x="37990" y="77620"/>
                </a:lnTo>
                <a:lnTo>
                  <a:pt x="37980" y="77620"/>
                </a:lnTo>
                <a:lnTo>
                  <a:pt x="37970" y="77620"/>
                </a:lnTo>
                <a:lnTo>
                  <a:pt x="37960" y="77620"/>
                </a:lnTo>
                <a:lnTo>
                  <a:pt x="37960" y="77610"/>
                </a:lnTo>
                <a:lnTo>
                  <a:pt x="37950" y="77610"/>
                </a:lnTo>
                <a:lnTo>
                  <a:pt x="37940" y="77610"/>
                </a:lnTo>
                <a:lnTo>
                  <a:pt x="37930" y="77610"/>
                </a:lnTo>
                <a:lnTo>
                  <a:pt x="37930" y="77600"/>
                </a:lnTo>
                <a:lnTo>
                  <a:pt x="37930" y="77590"/>
                </a:lnTo>
                <a:lnTo>
                  <a:pt x="37920" y="77590"/>
                </a:lnTo>
                <a:lnTo>
                  <a:pt x="37920" y="77580"/>
                </a:lnTo>
                <a:lnTo>
                  <a:pt x="37920" y="77570"/>
                </a:lnTo>
                <a:lnTo>
                  <a:pt x="37930" y="77570"/>
                </a:lnTo>
                <a:lnTo>
                  <a:pt x="37930" y="77560"/>
                </a:lnTo>
                <a:lnTo>
                  <a:pt x="37930" y="77570"/>
                </a:lnTo>
                <a:lnTo>
                  <a:pt x="37930" y="77560"/>
                </a:lnTo>
                <a:lnTo>
                  <a:pt x="37940" y="77560"/>
                </a:lnTo>
                <a:lnTo>
                  <a:pt x="37940" y="77570"/>
                </a:lnTo>
                <a:lnTo>
                  <a:pt x="37950" y="77570"/>
                </a:lnTo>
                <a:lnTo>
                  <a:pt x="37950" y="77560"/>
                </a:lnTo>
                <a:lnTo>
                  <a:pt x="37950" y="77570"/>
                </a:lnTo>
                <a:lnTo>
                  <a:pt x="37960" y="77570"/>
                </a:lnTo>
                <a:lnTo>
                  <a:pt x="37970" y="77570"/>
                </a:lnTo>
                <a:lnTo>
                  <a:pt x="37980" y="77570"/>
                </a:lnTo>
                <a:lnTo>
                  <a:pt x="37980" y="77560"/>
                </a:lnTo>
                <a:lnTo>
                  <a:pt x="37980" y="77550"/>
                </a:lnTo>
                <a:lnTo>
                  <a:pt x="37980" y="77540"/>
                </a:lnTo>
                <a:lnTo>
                  <a:pt x="37990" y="77530"/>
                </a:lnTo>
                <a:lnTo>
                  <a:pt x="37990" y="77520"/>
                </a:lnTo>
                <a:lnTo>
                  <a:pt x="38000" y="77520"/>
                </a:lnTo>
                <a:lnTo>
                  <a:pt x="38000" y="77510"/>
                </a:lnTo>
                <a:lnTo>
                  <a:pt x="38000" y="77500"/>
                </a:lnTo>
                <a:lnTo>
                  <a:pt x="37990" y="77500"/>
                </a:lnTo>
                <a:lnTo>
                  <a:pt x="37990" y="77490"/>
                </a:lnTo>
                <a:lnTo>
                  <a:pt x="37980" y="77490"/>
                </a:lnTo>
                <a:lnTo>
                  <a:pt x="37990" y="77490"/>
                </a:lnTo>
                <a:lnTo>
                  <a:pt x="37990" y="77480"/>
                </a:lnTo>
                <a:lnTo>
                  <a:pt x="37990" y="77470"/>
                </a:lnTo>
                <a:lnTo>
                  <a:pt x="37990" y="77460"/>
                </a:lnTo>
                <a:lnTo>
                  <a:pt x="37980" y="77460"/>
                </a:lnTo>
                <a:lnTo>
                  <a:pt x="37990" y="77460"/>
                </a:lnTo>
                <a:lnTo>
                  <a:pt x="38000" y="77460"/>
                </a:lnTo>
                <a:lnTo>
                  <a:pt x="38000" y="77450"/>
                </a:lnTo>
                <a:lnTo>
                  <a:pt x="38000" y="77440"/>
                </a:lnTo>
                <a:lnTo>
                  <a:pt x="38000" y="77430"/>
                </a:lnTo>
                <a:lnTo>
                  <a:pt x="38000" y="77420"/>
                </a:lnTo>
                <a:lnTo>
                  <a:pt x="38000" y="77410"/>
                </a:lnTo>
                <a:lnTo>
                  <a:pt x="37990" y="77410"/>
                </a:lnTo>
                <a:lnTo>
                  <a:pt x="37990" y="77400"/>
                </a:lnTo>
                <a:lnTo>
                  <a:pt x="37980" y="77400"/>
                </a:lnTo>
                <a:lnTo>
                  <a:pt x="37990" y="77390"/>
                </a:lnTo>
                <a:lnTo>
                  <a:pt x="37980" y="77390"/>
                </a:lnTo>
                <a:lnTo>
                  <a:pt x="37980" y="77380"/>
                </a:lnTo>
                <a:lnTo>
                  <a:pt x="37990" y="77380"/>
                </a:lnTo>
                <a:lnTo>
                  <a:pt x="37980" y="77380"/>
                </a:lnTo>
                <a:lnTo>
                  <a:pt x="37980" y="77370"/>
                </a:lnTo>
                <a:lnTo>
                  <a:pt x="37990" y="77370"/>
                </a:lnTo>
                <a:lnTo>
                  <a:pt x="38000" y="77370"/>
                </a:lnTo>
                <a:lnTo>
                  <a:pt x="38000" y="77360"/>
                </a:lnTo>
                <a:lnTo>
                  <a:pt x="38010" y="77360"/>
                </a:lnTo>
                <a:lnTo>
                  <a:pt x="38010" y="77350"/>
                </a:lnTo>
                <a:lnTo>
                  <a:pt x="38020" y="77350"/>
                </a:lnTo>
                <a:lnTo>
                  <a:pt x="38030" y="77350"/>
                </a:lnTo>
                <a:lnTo>
                  <a:pt x="38030" y="77340"/>
                </a:lnTo>
                <a:lnTo>
                  <a:pt x="38030" y="77330"/>
                </a:lnTo>
                <a:lnTo>
                  <a:pt x="38030" y="77320"/>
                </a:lnTo>
                <a:lnTo>
                  <a:pt x="38030" y="77310"/>
                </a:lnTo>
                <a:lnTo>
                  <a:pt x="38030" y="77300"/>
                </a:lnTo>
                <a:lnTo>
                  <a:pt x="38030" y="77290"/>
                </a:lnTo>
                <a:lnTo>
                  <a:pt x="38020" y="77290"/>
                </a:lnTo>
                <a:lnTo>
                  <a:pt x="38030" y="77290"/>
                </a:lnTo>
                <a:lnTo>
                  <a:pt x="38020" y="77280"/>
                </a:lnTo>
                <a:lnTo>
                  <a:pt x="38020" y="77290"/>
                </a:lnTo>
                <a:lnTo>
                  <a:pt x="38020" y="77280"/>
                </a:lnTo>
                <a:lnTo>
                  <a:pt x="38010" y="77280"/>
                </a:lnTo>
                <a:lnTo>
                  <a:pt x="38010" y="77270"/>
                </a:lnTo>
                <a:lnTo>
                  <a:pt x="38020" y="77270"/>
                </a:lnTo>
                <a:lnTo>
                  <a:pt x="38020" y="77260"/>
                </a:lnTo>
                <a:lnTo>
                  <a:pt x="38010" y="77260"/>
                </a:lnTo>
                <a:lnTo>
                  <a:pt x="38010" y="77250"/>
                </a:lnTo>
                <a:lnTo>
                  <a:pt x="38020" y="77250"/>
                </a:lnTo>
                <a:lnTo>
                  <a:pt x="38020" y="77240"/>
                </a:lnTo>
                <a:lnTo>
                  <a:pt x="38020" y="77230"/>
                </a:lnTo>
                <a:lnTo>
                  <a:pt x="38020" y="77220"/>
                </a:lnTo>
                <a:lnTo>
                  <a:pt x="38010" y="77220"/>
                </a:lnTo>
                <a:lnTo>
                  <a:pt x="38010" y="77210"/>
                </a:lnTo>
                <a:lnTo>
                  <a:pt x="38020" y="77210"/>
                </a:lnTo>
                <a:lnTo>
                  <a:pt x="38020" y="77200"/>
                </a:lnTo>
                <a:lnTo>
                  <a:pt x="38030" y="77200"/>
                </a:lnTo>
                <a:lnTo>
                  <a:pt x="38020" y="77200"/>
                </a:lnTo>
                <a:lnTo>
                  <a:pt x="38030" y="77200"/>
                </a:lnTo>
                <a:lnTo>
                  <a:pt x="38030" y="77190"/>
                </a:lnTo>
                <a:lnTo>
                  <a:pt x="38040" y="77190"/>
                </a:lnTo>
                <a:lnTo>
                  <a:pt x="38040" y="77180"/>
                </a:lnTo>
                <a:lnTo>
                  <a:pt x="38040" y="77170"/>
                </a:lnTo>
                <a:lnTo>
                  <a:pt x="38050" y="77170"/>
                </a:lnTo>
                <a:lnTo>
                  <a:pt x="38050" y="77160"/>
                </a:lnTo>
                <a:lnTo>
                  <a:pt x="38050" y="77150"/>
                </a:lnTo>
                <a:lnTo>
                  <a:pt x="38050" y="77140"/>
                </a:lnTo>
                <a:lnTo>
                  <a:pt x="38050" y="77130"/>
                </a:lnTo>
                <a:lnTo>
                  <a:pt x="38050" y="77120"/>
                </a:lnTo>
                <a:lnTo>
                  <a:pt x="38040" y="77120"/>
                </a:lnTo>
                <a:lnTo>
                  <a:pt x="38040" y="77110"/>
                </a:lnTo>
                <a:lnTo>
                  <a:pt x="38040" y="77100"/>
                </a:lnTo>
                <a:lnTo>
                  <a:pt x="38030" y="77100"/>
                </a:lnTo>
                <a:lnTo>
                  <a:pt x="38030" y="77090"/>
                </a:lnTo>
                <a:lnTo>
                  <a:pt x="38020" y="77090"/>
                </a:lnTo>
                <a:lnTo>
                  <a:pt x="38020" y="77080"/>
                </a:lnTo>
                <a:lnTo>
                  <a:pt x="38020" y="77070"/>
                </a:lnTo>
                <a:lnTo>
                  <a:pt x="38020" y="77060"/>
                </a:lnTo>
                <a:lnTo>
                  <a:pt x="38010" y="77060"/>
                </a:lnTo>
                <a:lnTo>
                  <a:pt x="38010" y="77050"/>
                </a:lnTo>
                <a:lnTo>
                  <a:pt x="38000" y="77050"/>
                </a:lnTo>
                <a:lnTo>
                  <a:pt x="37990" y="77050"/>
                </a:lnTo>
                <a:lnTo>
                  <a:pt x="37990" y="77060"/>
                </a:lnTo>
                <a:lnTo>
                  <a:pt x="37980" y="77060"/>
                </a:lnTo>
                <a:lnTo>
                  <a:pt x="37980" y="77070"/>
                </a:lnTo>
                <a:lnTo>
                  <a:pt x="37970" y="77060"/>
                </a:lnTo>
                <a:lnTo>
                  <a:pt x="37980" y="77060"/>
                </a:lnTo>
                <a:lnTo>
                  <a:pt x="37980" y="77050"/>
                </a:lnTo>
                <a:lnTo>
                  <a:pt x="37970" y="77050"/>
                </a:lnTo>
                <a:lnTo>
                  <a:pt x="37960" y="77050"/>
                </a:lnTo>
                <a:lnTo>
                  <a:pt x="37950" y="77050"/>
                </a:lnTo>
                <a:lnTo>
                  <a:pt x="37950" y="77040"/>
                </a:lnTo>
                <a:lnTo>
                  <a:pt x="37950" y="77030"/>
                </a:lnTo>
                <a:lnTo>
                  <a:pt x="37950" y="77020"/>
                </a:lnTo>
                <a:lnTo>
                  <a:pt x="37940" y="77020"/>
                </a:lnTo>
                <a:lnTo>
                  <a:pt x="37930" y="77020"/>
                </a:lnTo>
                <a:lnTo>
                  <a:pt x="37930" y="77010"/>
                </a:lnTo>
                <a:lnTo>
                  <a:pt x="37920" y="77010"/>
                </a:lnTo>
                <a:lnTo>
                  <a:pt x="37920" y="77000"/>
                </a:lnTo>
                <a:lnTo>
                  <a:pt x="37930" y="77000"/>
                </a:lnTo>
                <a:lnTo>
                  <a:pt x="37940" y="77000"/>
                </a:lnTo>
                <a:lnTo>
                  <a:pt x="37940" y="76990"/>
                </a:lnTo>
                <a:lnTo>
                  <a:pt x="37930" y="76990"/>
                </a:lnTo>
                <a:lnTo>
                  <a:pt x="37940" y="76990"/>
                </a:lnTo>
                <a:lnTo>
                  <a:pt x="37950" y="76990"/>
                </a:lnTo>
                <a:lnTo>
                  <a:pt x="37950" y="76980"/>
                </a:lnTo>
                <a:lnTo>
                  <a:pt x="37960" y="76980"/>
                </a:lnTo>
                <a:lnTo>
                  <a:pt x="37960" y="76990"/>
                </a:lnTo>
                <a:lnTo>
                  <a:pt x="37970" y="76990"/>
                </a:lnTo>
                <a:lnTo>
                  <a:pt x="37970" y="77000"/>
                </a:lnTo>
                <a:lnTo>
                  <a:pt x="37980" y="77000"/>
                </a:lnTo>
                <a:lnTo>
                  <a:pt x="37980" y="76990"/>
                </a:lnTo>
                <a:lnTo>
                  <a:pt x="37990" y="77000"/>
                </a:lnTo>
                <a:lnTo>
                  <a:pt x="38000" y="77000"/>
                </a:lnTo>
                <a:lnTo>
                  <a:pt x="38010" y="77000"/>
                </a:lnTo>
                <a:lnTo>
                  <a:pt x="38010" y="76990"/>
                </a:lnTo>
                <a:lnTo>
                  <a:pt x="38020" y="76990"/>
                </a:lnTo>
                <a:lnTo>
                  <a:pt x="38020" y="77000"/>
                </a:lnTo>
                <a:lnTo>
                  <a:pt x="38030" y="77000"/>
                </a:lnTo>
                <a:lnTo>
                  <a:pt x="38030" y="77010"/>
                </a:lnTo>
                <a:lnTo>
                  <a:pt x="38020" y="77010"/>
                </a:lnTo>
                <a:lnTo>
                  <a:pt x="38020" y="77020"/>
                </a:lnTo>
                <a:lnTo>
                  <a:pt x="38030" y="77020"/>
                </a:lnTo>
                <a:lnTo>
                  <a:pt x="38040" y="77020"/>
                </a:lnTo>
                <a:lnTo>
                  <a:pt x="38040" y="77010"/>
                </a:lnTo>
                <a:lnTo>
                  <a:pt x="38050" y="77010"/>
                </a:lnTo>
                <a:lnTo>
                  <a:pt x="38050" y="77000"/>
                </a:lnTo>
                <a:lnTo>
                  <a:pt x="38060" y="77000"/>
                </a:lnTo>
                <a:lnTo>
                  <a:pt x="38060" y="76990"/>
                </a:lnTo>
                <a:lnTo>
                  <a:pt x="38070" y="76990"/>
                </a:lnTo>
                <a:lnTo>
                  <a:pt x="38070" y="76980"/>
                </a:lnTo>
                <a:lnTo>
                  <a:pt x="38080" y="76980"/>
                </a:lnTo>
                <a:lnTo>
                  <a:pt x="38080" y="76970"/>
                </a:lnTo>
                <a:lnTo>
                  <a:pt x="38090" y="76960"/>
                </a:lnTo>
                <a:lnTo>
                  <a:pt x="38090" y="76950"/>
                </a:lnTo>
                <a:lnTo>
                  <a:pt x="38090" y="76940"/>
                </a:lnTo>
                <a:lnTo>
                  <a:pt x="38090" y="76930"/>
                </a:lnTo>
                <a:lnTo>
                  <a:pt x="38080" y="76930"/>
                </a:lnTo>
                <a:lnTo>
                  <a:pt x="38080" y="76940"/>
                </a:lnTo>
                <a:lnTo>
                  <a:pt x="38070" y="76940"/>
                </a:lnTo>
                <a:lnTo>
                  <a:pt x="38070" y="76930"/>
                </a:lnTo>
                <a:lnTo>
                  <a:pt x="38060" y="76930"/>
                </a:lnTo>
                <a:lnTo>
                  <a:pt x="38060" y="76920"/>
                </a:lnTo>
                <a:lnTo>
                  <a:pt x="38070" y="76920"/>
                </a:lnTo>
                <a:lnTo>
                  <a:pt x="38070" y="76910"/>
                </a:lnTo>
                <a:lnTo>
                  <a:pt x="38060" y="76910"/>
                </a:lnTo>
                <a:lnTo>
                  <a:pt x="38070" y="76910"/>
                </a:lnTo>
                <a:lnTo>
                  <a:pt x="38070" y="76900"/>
                </a:lnTo>
                <a:lnTo>
                  <a:pt x="38070" y="76890"/>
                </a:lnTo>
                <a:lnTo>
                  <a:pt x="38070" y="76880"/>
                </a:lnTo>
                <a:lnTo>
                  <a:pt x="38060" y="76880"/>
                </a:lnTo>
                <a:lnTo>
                  <a:pt x="38060" y="76870"/>
                </a:lnTo>
                <a:lnTo>
                  <a:pt x="38060" y="76860"/>
                </a:lnTo>
                <a:lnTo>
                  <a:pt x="38070" y="76860"/>
                </a:lnTo>
                <a:lnTo>
                  <a:pt x="38070" y="76850"/>
                </a:lnTo>
                <a:lnTo>
                  <a:pt x="38070" y="76840"/>
                </a:lnTo>
                <a:lnTo>
                  <a:pt x="38070" y="76830"/>
                </a:lnTo>
                <a:lnTo>
                  <a:pt x="38070" y="76820"/>
                </a:lnTo>
                <a:lnTo>
                  <a:pt x="38070" y="76810"/>
                </a:lnTo>
                <a:lnTo>
                  <a:pt x="38080" y="76810"/>
                </a:lnTo>
                <a:lnTo>
                  <a:pt x="38080" y="76800"/>
                </a:lnTo>
                <a:lnTo>
                  <a:pt x="38070" y="76800"/>
                </a:lnTo>
                <a:lnTo>
                  <a:pt x="38070" y="76790"/>
                </a:lnTo>
                <a:lnTo>
                  <a:pt x="38070" y="76780"/>
                </a:lnTo>
                <a:lnTo>
                  <a:pt x="38060" y="76780"/>
                </a:lnTo>
                <a:lnTo>
                  <a:pt x="38060" y="76770"/>
                </a:lnTo>
                <a:lnTo>
                  <a:pt x="38050" y="76770"/>
                </a:lnTo>
                <a:lnTo>
                  <a:pt x="38050" y="76760"/>
                </a:lnTo>
                <a:lnTo>
                  <a:pt x="38060" y="76760"/>
                </a:lnTo>
                <a:lnTo>
                  <a:pt x="38060" y="76750"/>
                </a:lnTo>
                <a:lnTo>
                  <a:pt x="38060" y="76740"/>
                </a:lnTo>
                <a:lnTo>
                  <a:pt x="38050" y="76740"/>
                </a:lnTo>
                <a:lnTo>
                  <a:pt x="38050" y="76730"/>
                </a:lnTo>
                <a:lnTo>
                  <a:pt x="38040" y="76730"/>
                </a:lnTo>
                <a:lnTo>
                  <a:pt x="38040" y="76720"/>
                </a:lnTo>
                <a:lnTo>
                  <a:pt x="38040" y="76710"/>
                </a:lnTo>
                <a:lnTo>
                  <a:pt x="38040" y="76700"/>
                </a:lnTo>
                <a:lnTo>
                  <a:pt x="38050" y="76700"/>
                </a:lnTo>
                <a:lnTo>
                  <a:pt x="38040" y="76700"/>
                </a:lnTo>
                <a:lnTo>
                  <a:pt x="38040" y="76690"/>
                </a:lnTo>
                <a:lnTo>
                  <a:pt x="38050" y="76690"/>
                </a:lnTo>
                <a:lnTo>
                  <a:pt x="38050" y="76680"/>
                </a:lnTo>
                <a:lnTo>
                  <a:pt x="38060" y="76680"/>
                </a:lnTo>
                <a:lnTo>
                  <a:pt x="38060" y="76690"/>
                </a:lnTo>
                <a:lnTo>
                  <a:pt x="38060" y="76700"/>
                </a:lnTo>
                <a:lnTo>
                  <a:pt x="38070" y="76700"/>
                </a:lnTo>
                <a:lnTo>
                  <a:pt x="38080" y="76690"/>
                </a:lnTo>
                <a:lnTo>
                  <a:pt x="38090" y="76690"/>
                </a:lnTo>
                <a:lnTo>
                  <a:pt x="38090" y="76680"/>
                </a:lnTo>
                <a:lnTo>
                  <a:pt x="38100" y="76680"/>
                </a:lnTo>
                <a:lnTo>
                  <a:pt x="38100" y="76670"/>
                </a:lnTo>
                <a:lnTo>
                  <a:pt x="38100" y="76660"/>
                </a:lnTo>
                <a:lnTo>
                  <a:pt x="38090" y="76660"/>
                </a:lnTo>
                <a:lnTo>
                  <a:pt x="38080" y="76660"/>
                </a:lnTo>
                <a:lnTo>
                  <a:pt x="38080" y="76650"/>
                </a:lnTo>
                <a:lnTo>
                  <a:pt x="38080" y="76640"/>
                </a:lnTo>
                <a:lnTo>
                  <a:pt x="38080" y="76630"/>
                </a:lnTo>
                <a:lnTo>
                  <a:pt x="38080" y="76620"/>
                </a:lnTo>
                <a:lnTo>
                  <a:pt x="38090" y="76620"/>
                </a:lnTo>
                <a:lnTo>
                  <a:pt x="38090" y="76610"/>
                </a:lnTo>
                <a:lnTo>
                  <a:pt x="38090" y="76600"/>
                </a:lnTo>
                <a:lnTo>
                  <a:pt x="38100" y="76600"/>
                </a:lnTo>
                <a:lnTo>
                  <a:pt x="38110" y="76600"/>
                </a:lnTo>
                <a:lnTo>
                  <a:pt x="38110" y="76610"/>
                </a:lnTo>
                <a:lnTo>
                  <a:pt x="38110" y="76600"/>
                </a:lnTo>
                <a:lnTo>
                  <a:pt x="38110" y="76590"/>
                </a:lnTo>
                <a:lnTo>
                  <a:pt x="38110" y="76580"/>
                </a:lnTo>
                <a:lnTo>
                  <a:pt x="38100" y="76580"/>
                </a:lnTo>
                <a:lnTo>
                  <a:pt x="38100" y="76570"/>
                </a:lnTo>
                <a:lnTo>
                  <a:pt x="38100" y="76560"/>
                </a:lnTo>
                <a:lnTo>
                  <a:pt x="38110" y="76560"/>
                </a:lnTo>
                <a:lnTo>
                  <a:pt x="38110" y="76550"/>
                </a:lnTo>
                <a:lnTo>
                  <a:pt x="38110" y="76540"/>
                </a:lnTo>
                <a:lnTo>
                  <a:pt x="38120" y="76540"/>
                </a:lnTo>
                <a:lnTo>
                  <a:pt x="38110" y="76540"/>
                </a:lnTo>
                <a:lnTo>
                  <a:pt x="38110" y="76530"/>
                </a:lnTo>
                <a:lnTo>
                  <a:pt x="38120" y="76530"/>
                </a:lnTo>
                <a:lnTo>
                  <a:pt x="38120" y="76520"/>
                </a:lnTo>
                <a:lnTo>
                  <a:pt x="38120" y="76510"/>
                </a:lnTo>
                <a:lnTo>
                  <a:pt x="38130" y="76510"/>
                </a:lnTo>
                <a:lnTo>
                  <a:pt x="38120" y="76510"/>
                </a:lnTo>
                <a:lnTo>
                  <a:pt x="38120" y="76500"/>
                </a:lnTo>
                <a:lnTo>
                  <a:pt x="38130" y="76500"/>
                </a:lnTo>
                <a:lnTo>
                  <a:pt x="38130" y="76490"/>
                </a:lnTo>
                <a:lnTo>
                  <a:pt x="38130" y="76480"/>
                </a:lnTo>
                <a:lnTo>
                  <a:pt x="38130" y="76470"/>
                </a:lnTo>
                <a:lnTo>
                  <a:pt x="38120" y="76470"/>
                </a:lnTo>
                <a:lnTo>
                  <a:pt x="38120" y="76460"/>
                </a:lnTo>
                <a:lnTo>
                  <a:pt x="38120" y="76450"/>
                </a:lnTo>
                <a:lnTo>
                  <a:pt x="38120" y="76440"/>
                </a:lnTo>
                <a:lnTo>
                  <a:pt x="38120" y="76430"/>
                </a:lnTo>
                <a:lnTo>
                  <a:pt x="38120" y="76420"/>
                </a:lnTo>
                <a:lnTo>
                  <a:pt x="38120" y="76430"/>
                </a:lnTo>
                <a:lnTo>
                  <a:pt x="38130" y="76430"/>
                </a:lnTo>
                <a:lnTo>
                  <a:pt x="38140" y="76430"/>
                </a:lnTo>
                <a:lnTo>
                  <a:pt x="38140" y="76420"/>
                </a:lnTo>
                <a:lnTo>
                  <a:pt x="38150" y="76420"/>
                </a:lnTo>
                <a:lnTo>
                  <a:pt x="38150" y="76410"/>
                </a:lnTo>
                <a:lnTo>
                  <a:pt x="38150" y="76400"/>
                </a:lnTo>
                <a:lnTo>
                  <a:pt x="38150" y="76390"/>
                </a:lnTo>
                <a:lnTo>
                  <a:pt x="38140" y="76390"/>
                </a:lnTo>
                <a:lnTo>
                  <a:pt x="38140" y="76380"/>
                </a:lnTo>
                <a:lnTo>
                  <a:pt x="38130" y="76380"/>
                </a:lnTo>
                <a:lnTo>
                  <a:pt x="38130" y="76390"/>
                </a:lnTo>
                <a:lnTo>
                  <a:pt x="38120" y="76390"/>
                </a:lnTo>
                <a:lnTo>
                  <a:pt x="38110" y="76390"/>
                </a:lnTo>
                <a:lnTo>
                  <a:pt x="38110" y="76380"/>
                </a:lnTo>
                <a:lnTo>
                  <a:pt x="38120" y="76380"/>
                </a:lnTo>
                <a:lnTo>
                  <a:pt x="38120" y="76370"/>
                </a:lnTo>
                <a:lnTo>
                  <a:pt x="38120" y="76360"/>
                </a:lnTo>
                <a:lnTo>
                  <a:pt x="38110" y="76360"/>
                </a:lnTo>
                <a:lnTo>
                  <a:pt x="38120" y="76360"/>
                </a:lnTo>
                <a:lnTo>
                  <a:pt x="38120" y="76350"/>
                </a:lnTo>
                <a:lnTo>
                  <a:pt x="38110" y="76350"/>
                </a:lnTo>
                <a:lnTo>
                  <a:pt x="38110" y="76340"/>
                </a:lnTo>
                <a:lnTo>
                  <a:pt x="38100" y="76340"/>
                </a:lnTo>
                <a:lnTo>
                  <a:pt x="38100" y="76330"/>
                </a:lnTo>
                <a:lnTo>
                  <a:pt x="38100" y="76320"/>
                </a:lnTo>
                <a:lnTo>
                  <a:pt x="38090" y="76320"/>
                </a:lnTo>
                <a:lnTo>
                  <a:pt x="38090" y="76310"/>
                </a:lnTo>
                <a:lnTo>
                  <a:pt x="38080" y="76310"/>
                </a:lnTo>
                <a:lnTo>
                  <a:pt x="38080" y="76300"/>
                </a:lnTo>
                <a:lnTo>
                  <a:pt x="38070" y="76290"/>
                </a:lnTo>
                <a:lnTo>
                  <a:pt x="38070" y="76280"/>
                </a:lnTo>
                <a:lnTo>
                  <a:pt x="38070" y="76270"/>
                </a:lnTo>
                <a:lnTo>
                  <a:pt x="38070" y="76280"/>
                </a:lnTo>
                <a:lnTo>
                  <a:pt x="38060" y="76280"/>
                </a:lnTo>
                <a:lnTo>
                  <a:pt x="38060" y="76270"/>
                </a:lnTo>
                <a:lnTo>
                  <a:pt x="38060" y="76260"/>
                </a:lnTo>
                <a:lnTo>
                  <a:pt x="38050" y="76260"/>
                </a:lnTo>
                <a:lnTo>
                  <a:pt x="38060" y="76260"/>
                </a:lnTo>
                <a:lnTo>
                  <a:pt x="38060" y="76250"/>
                </a:lnTo>
                <a:lnTo>
                  <a:pt x="38060" y="76240"/>
                </a:lnTo>
                <a:lnTo>
                  <a:pt x="38060" y="76230"/>
                </a:lnTo>
                <a:lnTo>
                  <a:pt x="38050" y="76230"/>
                </a:lnTo>
                <a:lnTo>
                  <a:pt x="38050" y="76220"/>
                </a:lnTo>
                <a:lnTo>
                  <a:pt x="38040" y="76220"/>
                </a:lnTo>
                <a:lnTo>
                  <a:pt x="38040" y="76210"/>
                </a:lnTo>
                <a:lnTo>
                  <a:pt x="38040" y="76200"/>
                </a:lnTo>
                <a:lnTo>
                  <a:pt x="38030" y="76200"/>
                </a:lnTo>
                <a:lnTo>
                  <a:pt x="38030" y="76190"/>
                </a:lnTo>
                <a:lnTo>
                  <a:pt x="38020" y="76190"/>
                </a:lnTo>
                <a:lnTo>
                  <a:pt x="38020" y="76180"/>
                </a:lnTo>
                <a:lnTo>
                  <a:pt x="38030" y="76180"/>
                </a:lnTo>
                <a:lnTo>
                  <a:pt x="38030" y="76170"/>
                </a:lnTo>
                <a:lnTo>
                  <a:pt x="38020" y="76170"/>
                </a:lnTo>
                <a:lnTo>
                  <a:pt x="38030" y="76170"/>
                </a:lnTo>
                <a:lnTo>
                  <a:pt x="38030" y="76160"/>
                </a:lnTo>
                <a:lnTo>
                  <a:pt x="38030" y="76150"/>
                </a:lnTo>
                <a:lnTo>
                  <a:pt x="38030" y="76140"/>
                </a:lnTo>
                <a:lnTo>
                  <a:pt x="38020" y="76140"/>
                </a:lnTo>
                <a:lnTo>
                  <a:pt x="38020" y="76130"/>
                </a:lnTo>
                <a:lnTo>
                  <a:pt x="38010" y="76130"/>
                </a:lnTo>
                <a:lnTo>
                  <a:pt x="38010" y="76120"/>
                </a:lnTo>
                <a:lnTo>
                  <a:pt x="38020" y="76120"/>
                </a:lnTo>
                <a:lnTo>
                  <a:pt x="38030" y="76120"/>
                </a:lnTo>
                <a:lnTo>
                  <a:pt x="38030" y="76110"/>
                </a:lnTo>
                <a:lnTo>
                  <a:pt x="38040" y="76110"/>
                </a:lnTo>
                <a:lnTo>
                  <a:pt x="38040" y="76100"/>
                </a:lnTo>
                <a:lnTo>
                  <a:pt x="38050" y="76100"/>
                </a:lnTo>
                <a:lnTo>
                  <a:pt x="38060" y="76100"/>
                </a:lnTo>
                <a:lnTo>
                  <a:pt x="38070" y="76100"/>
                </a:lnTo>
                <a:lnTo>
                  <a:pt x="38080" y="76100"/>
                </a:lnTo>
                <a:lnTo>
                  <a:pt x="38080" y="76090"/>
                </a:lnTo>
                <a:lnTo>
                  <a:pt x="38070" y="76090"/>
                </a:lnTo>
                <a:lnTo>
                  <a:pt x="38080" y="76090"/>
                </a:lnTo>
                <a:lnTo>
                  <a:pt x="38080" y="76080"/>
                </a:lnTo>
                <a:lnTo>
                  <a:pt x="38080" y="76070"/>
                </a:lnTo>
                <a:lnTo>
                  <a:pt x="38090" y="76070"/>
                </a:lnTo>
                <a:lnTo>
                  <a:pt x="38100" y="76070"/>
                </a:lnTo>
                <a:lnTo>
                  <a:pt x="38100" y="76060"/>
                </a:lnTo>
                <a:lnTo>
                  <a:pt x="38110" y="76060"/>
                </a:lnTo>
                <a:lnTo>
                  <a:pt x="38120" y="76060"/>
                </a:lnTo>
                <a:lnTo>
                  <a:pt x="38130" y="76060"/>
                </a:lnTo>
                <a:lnTo>
                  <a:pt x="38130" y="76050"/>
                </a:lnTo>
                <a:lnTo>
                  <a:pt x="38130" y="76040"/>
                </a:lnTo>
                <a:lnTo>
                  <a:pt x="38130" y="76030"/>
                </a:lnTo>
                <a:lnTo>
                  <a:pt x="38130" y="76020"/>
                </a:lnTo>
                <a:lnTo>
                  <a:pt x="38130" y="76010"/>
                </a:lnTo>
                <a:lnTo>
                  <a:pt x="38120" y="76010"/>
                </a:lnTo>
                <a:lnTo>
                  <a:pt x="38120" y="76000"/>
                </a:lnTo>
                <a:lnTo>
                  <a:pt x="38120" y="75990"/>
                </a:lnTo>
                <a:lnTo>
                  <a:pt x="38120" y="75980"/>
                </a:lnTo>
                <a:lnTo>
                  <a:pt x="38120" y="75970"/>
                </a:lnTo>
                <a:lnTo>
                  <a:pt x="38130" y="75970"/>
                </a:lnTo>
                <a:lnTo>
                  <a:pt x="38140" y="75970"/>
                </a:lnTo>
                <a:lnTo>
                  <a:pt x="38140" y="75960"/>
                </a:lnTo>
                <a:lnTo>
                  <a:pt x="38140" y="75950"/>
                </a:lnTo>
                <a:lnTo>
                  <a:pt x="38140" y="75940"/>
                </a:lnTo>
                <a:lnTo>
                  <a:pt x="38140" y="75930"/>
                </a:lnTo>
                <a:lnTo>
                  <a:pt x="38140" y="75920"/>
                </a:lnTo>
                <a:lnTo>
                  <a:pt x="38130" y="75920"/>
                </a:lnTo>
                <a:lnTo>
                  <a:pt x="38130" y="75910"/>
                </a:lnTo>
                <a:lnTo>
                  <a:pt x="38120" y="75910"/>
                </a:lnTo>
                <a:lnTo>
                  <a:pt x="38120" y="75900"/>
                </a:lnTo>
                <a:lnTo>
                  <a:pt x="38110" y="75900"/>
                </a:lnTo>
                <a:lnTo>
                  <a:pt x="38110" y="75890"/>
                </a:lnTo>
                <a:lnTo>
                  <a:pt x="38110" y="75880"/>
                </a:lnTo>
                <a:lnTo>
                  <a:pt x="38100" y="75880"/>
                </a:lnTo>
                <a:lnTo>
                  <a:pt x="38100" y="75870"/>
                </a:lnTo>
                <a:lnTo>
                  <a:pt x="38090" y="75870"/>
                </a:lnTo>
                <a:lnTo>
                  <a:pt x="38090" y="75860"/>
                </a:lnTo>
                <a:lnTo>
                  <a:pt x="38090" y="75850"/>
                </a:lnTo>
                <a:lnTo>
                  <a:pt x="38080" y="75850"/>
                </a:lnTo>
                <a:lnTo>
                  <a:pt x="38080" y="75840"/>
                </a:lnTo>
                <a:lnTo>
                  <a:pt x="38080" y="75830"/>
                </a:lnTo>
                <a:lnTo>
                  <a:pt x="38080" y="75820"/>
                </a:lnTo>
                <a:lnTo>
                  <a:pt x="38070" y="75820"/>
                </a:lnTo>
                <a:lnTo>
                  <a:pt x="38060" y="75820"/>
                </a:lnTo>
                <a:lnTo>
                  <a:pt x="38050" y="75820"/>
                </a:lnTo>
                <a:lnTo>
                  <a:pt x="38050" y="75810"/>
                </a:lnTo>
                <a:lnTo>
                  <a:pt x="38050" y="75800"/>
                </a:lnTo>
                <a:lnTo>
                  <a:pt x="38050" y="75790"/>
                </a:lnTo>
                <a:lnTo>
                  <a:pt x="38060" y="75790"/>
                </a:lnTo>
                <a:lnTo>
                  <a:pt x="38060" y="75780"/>
                </a:lnTo>
                <a:lnTo>
                  <a:pt x="38060" y="75770"/>
                </a:lnTo>
                <a:lnTo>
                  <a:pt x="38050" y="75770"/>
                </a:lnTo>
                <a:lnTo>
                  <a:pt x="38060" y="75770"/>
                </a:lnTo>
                <a:lnTo>
                  <a:pt x="38060" y="75760"/>
                </a:lnTo>
                <a:lnTo>
                  <a:pt x="38060" y="75750"/>
                </a:lnTo>
                <a:lnTo>
                  <a:pt x="38050" y="75750"/>
                </a:lnTo>
                <a:lnTo>
                  <a:pt x="38040" y="75750"/>
                </a:lnTo>
                <a:lnTo>
                  <a:pt x="38040" y="75740"/>
                </a:lnTo>
                <a:lnTo>
                  <a:pt x="38050" y="75740"/>
                </a:lnTo>
                <a:lnTo>
                  <a:pt x="38040" y="75740"/>
                </a:lnTo>
                <a:lnTo>
                  <a:pt x="38040" y="75730"/>
                </a:lnTo>
                <a:lnTo>
                  <a:pt x="38030" y="75730"/>
                </a:lnTo>
                <a:lnTo>
                  <a:pt x="38030" y="75720"/>
                </a:lnTo>
                <a:lnTo>
                  <a:pt x="38020" y="75720"/>
                </a:lnTo>
                <a:lnTo>
                  <a:pt x="38010" y="75720"/>
                </a:lnTo>
                <a:lnTo>
                  <a:pt x="38010" y="75710"/>
                </a:lnTo>
                <a:lnTo>
                  <a:pt x="38020" y="75710"/>
                </a:lnTo>
                <a:lnTo>
                  <a:pt x="38010" y="75710"/>
                </a:lnTo>
                <a:lnTo>
                  <a:pt x="38020" y="75710"/>
                </a:lnTo>
                <a:lnTo>
                  <a:pt x="38020" y="75700"/>
                </a:lnTo>
                <a:lnTo>
                  <a:pt x="38030" y="75700"/>
                </a:lnTo>
                <a:lnTo>
                  <a:pt x="38040" y="75700"/>
                </a:lnTo>
                <a:lnTo>
                  <a:pt x="38030" y="75700"/>
                </a:lnTo>
                <a:lnTo>
                  <a:pt x="38030" y="75690"/>
                </a:lnTo>
                <a:lnTo>
                  <a:pt x="38020" y="75690"/>
                </a:lnTo>
                <a:lnTo>
                  <a:pt x="38020" y="75680"/>
                </a:lnTo>
                <a:lnTo>
                  <a:pt x="38030" y="75680"/>
                </a:lnTo>
                <a:lnTo>
                  <a:pt x="38040" y="75680"/>
                </a:lnTo>
                <a:lnTo>
                  <a:pt x="38040" y="75670"/>
                </a:lnTo>
                <a:lnTo>
                  <a:pt x="38030" y="75670"/>
                </a:lnTo>
                <a:lnTo>
                  <a:pt x="38030" y="75660"/>
                </a:lnTo>
                <a:lnTo>
                  <a:pt x="38020" y="75660"/>
                </a:lnTo>
                <a:lnTo>
                  <a:pt x="38030" y="75660"/>
                </a:lnTo>
                <a:lnTo>
                  <a:pt x="38030" y="75650"/>
                </a:lnTo>
                <a:lnTo>
                  <a:pt x="38020" y="75650"/>
                </a:lnTo>
                <a:lnTo>
                  <a:pt x="38020" y="75640"/>
                </a:lnTo>
                <a:lnTo>
                  <a:pt x="38020" y="75630"/>
                </a:lnTo>
                <a:lnTo>
                  <a:pt x="38010" y="75630"/>
                </a:lnTo>
                <a:lnTo>
                  <a:pt x="38000" y="75630"/>
                </a:lnTo>
                <a:lnTo>
                  <a:pt x="38000" y="75620"/>
                </a:lnTo>
                <a:lnTo>
                  <a:pt x="38010" y="75620"/>
                </a:lnTo>
                <a:lnTo>
                  <a:pt x="38020" y="75620"/>
                </a:lnTo>
                <a:lnTo>
                  <a:pt x="38020" y="75610"/>
                </a:lnTo>
                <a:lnTo>
                  <a:pt x="38010" y="75610"/>
                </a:lnTo>
                <a:lnTo>
                  <a:pt x="38020" y="75610"/>
                </a:lnTo>
                <a:lnTo>
                  <a:pt x="38020" y="75600"/>
                </a:lnTo>
                <a:lnTo>
                  <a:pt x="38010" y="75600"/>
                </a:lnTo>
                <a:lnTo>
                  <a:pt x="38010" y="75590"/>
                </a:lnTo>
                <a:lnTo>
                  <a:pt x="38020" y="75590"/>
                </a:lnTo>
                <a:lnTo>
                  <a:pt x="38030" y="75590"/>
                </a:lnTo>
                <a:lnTo>
                  <a:pt x="38040" y="75590"/>
                </a:lnTo>
                <a:lnTo>
                  <a:pt x="38040" y="75580"/>
                </a:lnTo>
                <a:lnTo>
                  <a:pt x="38050" y="75580"/>
                </a:lnTo>
                <a:lnTo>
                  <a:pt x="38060" y="75580"/>
                </a:lnTo>
                <a:lnTo>
                  <a:pt x="38070" y="75580"/>
                </a:lnTo>
                <a:lnTo>
                  <a:pt x="38070" y="75590"/>
                </a:lnTo>
                <a:lnTo>
                  <a:pt x="38080" y="75590"/>
                </a:lnTo>
                <a:lnTo>
                  <a:pt x="38080" y="75580"/>
                </a:lnTo>
                <a:lnTo>
                  <a:pt x="38090" y="75580"/>
                </a:lnTo>
                <a:lnTo>
                  <a:pt x="38090" y="75570"/>
                </a:lnTo>
                <a:lnTo>
                  <a:pt x="38100" y="75570"/>
                </a:lnTo>
                <a:lnTo>
                  <a:pt x="38110" y="75570"/>
                </a:lnTo>
                <a:lnTo>
                  <a:pt x="38110" y="75560"/>
                </a:lnTo>
                <a:lnTo>
                  <a:pt x="38120" y="75560"/>
                </a:lnTo>
                <a:lnTo>
                  <a:pt x="38130" y="75560"/>
                </a:lnTo>
                <a:lnTo>
                  <a:pt x="38140" y="75560"/>
                </a:lnTo>
                <a:lnTo>
                  <a:pt x="38140" y="75570"/>
                </a:lnTo>
                <a:lnTo>
                  <a:pt x="38140" y="75580"/>
                </a:lnTo>
                <a:lnTo>
                  <a:pt x="38150" y="75580"/>
                </a:lnTo>
                <a:lnTo>
                  <a:pt x="38160" y="75580"/>
                </a:lnTo>
                <a:lnTo>
                  <a:pt x="38160" y="75570"/>
                </a:lnTo>
                <a:lnTo>
                  <a:pt x="38170" y="75570"/>
                </a:lnTo>
                <a:lnTo>
                  <a:pt x="38170" y="75560"/>
                </a:lnTo>
                <a:lnTo>
                  <a:pt x="38180" y="75560"/>
                </a:lnTo>
                <a:lnTo>
                  <a:pt x="38180" y="75550"/>
                </a:lnTo>
                <a:lnTo>
                  <a:pt x="38180" y="75540"/>
                </a:lnTo>
                <a:lnTo>
                  <a:pt x="38180" y="75530"/>
                </a:lnTo>
                <a:lnTo>
                  <a:pt x="38190" y="75530"/>
                </a:lnTo>
                <a:lnTo>
                  <a:pt x="38190" y="75520"/>
                </a:lnTo>
                <a:lnTo>
                  <a:pt x="38190" y="75510"/>
                </a:lnTo>
                <a:lnTo>
                  <a:pt x="38190" y="75500"/>
                </a:lnTo>
                <a:lnTo>
                  <a:pt x="38190" y="75490"/>
                </a:lnTo>
                <a:lnTo>
                  <a:pt x="38190" y="75500"/>
                </a:lnTo>
                <a:lnTo>
                  <a:pt x="38180" y="75500"/>
                </a:lnTo>
                <a:lnTo>
                  <a:pt x="38180" y="75490"/>
                </a:lnTo>
                <a:lnTo>
                  <a:pt x="38170" y="75490"/>
                </a:lnTo>
                <a:lnTo>
                  <a:pt x="38170" y="75480"/>
                </a:lnTo>
                <a:lnTo>
                  <a:pt x="38170" y="75470"/>
                </a:lnTo>
                <a:lnTo>
                  <a:pt x="38160" y="75470"/>
                </a:lnTo>
                <a:lnTo>
                  <a:pt x="38160" y="75460"/>
                </a:lnTo>
                <a:lnTo>
                  <a:pt x="38170" y="75460"/>
                </a:lnTo>
                <a:lnTo>
                  <a:pt x="38170" y="75450"/>
                </a:lnTo>
                <a:lnTo>
                  <a:pt x="38170" y="75440"/>
                </a:lnTo>
                <a:lnTo>
                  <a:pt x="38160" y="75440"/>
                </a:lnTo>
                <a:lnTo>
                  <a:pt x="38150" y="75440"/>
                </a:lnTo>
                <a:lnTo>
                  <a:pt x="38150" y="75430"/>
                </a:lnTo>
                <a:lnTo>
                  <a:pt x="38140" y="75430"/>
                </a:lnTo>
                <a:lnTo>
                  <a:pt x="38140" y="75420"/>
                </a:lnTo>
                <a:lnTo>
                  <a:pt x="38130" y="75410"/>
                </a:lnTo>
                <a:lnTo>
                  <a:pt x="38130" y="75400"/>
                </a:lnTo>
                <a:lnTo>
                  <a:pt x="38140" y="75400"/>
                </a:lnTo>
                <a:lnTo>
                  <a:pt x="38140" y="75390"/>
                </a:lnTo>
                <a:lnTo>
                  <a:pt x="38140" y="75380"/>
                </a:lnTo>
                <a:lnTo>
                  <a:pt x="38130" y="75380"/>
                </a:lnTo>
                <a:lnTo>
                  <a:pt x="38140" y="75380"/>
                </a:lnTo>
                <a:lnTo>
                  <a:pt x="38140" y="75370"/>
                </a:lnTo>
                <a:lnTo>
                  <a:pt x="38130" y="75370"/>
                </a:lnTo>
                <a:lnTo>
                  <a:pt x="38130" y="75360"/>
                </a:lnTo>
                <a:lnTo>
                  <a:pt x="38130" y="75350"/>
                </a:lnTo>
                <a:lnTo>
                  <a:pt x="38140" y="75350"/>
                </a:lnTo>
                <a:lnTo>
                  <a:pt x="38140" y="75340"/>
                </a:lnTo>
                <a:lnTo>
                  <a:pt x="38140" y="75330"/>
                </a:lnTo>
                <a:lnTo>
                  <a:pt x="38150" y="75330"/>
                </a:lnTo>
                <a:lnTo>
                  <a:pt x="38150" y="75320"/>
                </a:lnTo>
                <a:lnTo>
                  <a:pt x="38150" y="75310"/>
                </a:lnTo>
                <a:lnTo>
                  <a:pt x="38150" y="75300"/>
                </a:lnTo>
                <a:lnTo>
                  <a:pt x="38140" y="75300"/>
                </a:lnTo>
                <a:lnTo>
                  <a:pt x="38140" y="75290"/>
                </a:lnTo>
                <a:lnTo>
                  <a:pt x="38140" y="75280"/>
                </a:lnTo>
                <a:lnTo>
                  <a:pt x="38140" y="75270"/>
                </a:lnTo>
                <a:lnTo>
                  <a:pt x="38140" y="75260"/>
                </a:lnTo>
                <a:lnTo>
                  <a:pt x="38130" y="75250"/>
                </a:lnTo>
                <a:lnTo>
                  <a:pt x="38130" y="75240"/>
                </a:lnTo>
                <a:lnTo>
                  <a:pt x="38120" y="75240"/>
                </a:lnTo>
                <a:lnTo>
                  <a:pt x="38120" y="75230"/>
                </a:lnTo>
                <a:lnTo>
                  <a:pt x="38110" y="75230"/>
                </a:lnTo>
                <a:lnTo>
                  <a:pt x="38100" y="75230"/>
                </a:lnTo>
                <a:lnTo>
                  <a:pt x="38100" y="75220"/>
                </a:lnTo>
                <a:lnTo>
                  <a:pt x="38110" y="75220"/>
                </a:lnTo>
                <a:lnTo>
                  <a:pt x="38100" y="75220"/>
                </a:lnTo>
                <a:lnTo>
                  <a:pt x="38100" y="75210"/>
                </a:lnTo>
                <a:lnTo>
                  <a:pt x="38090" y="75210"/>
                </a:lnTo>
                <a:lnTo>
                  <a:pt x="38080" y="75210"/>
                </a:lnTo>
                <a:lnTo>
                  <a:pt x="38080" y="75200"/>
                </a:lnTo>
                <a:lnTo>
                  <a:pt x="38090" y="75200"/>
                </a:lnTo>
                <a:lnTo>
                  <a:pt x="38090" y="75190"/>
                </a:lnTo>
                <a:lnTo>
                  <a:pt x="38090" y="75180"/>
                </a:lnTo>
                <a:lnTo>
                  <a:pt x="38100" y="75170"/>
                </a:lnTo>
                <a:lnTo>
                  <a:pt x="38110" y="75160"/>
                </a:lnTo>
                <a:lnTo>
                  <a:pt x="38110" y="75150"/>
                </a:lnTo>
                <a:lnTo>
                  <a:pt x="38120" y="75150"/>
                </a:lnTo>
                <a:lnTo>
                  <a:pt x="38120" y="75140"/>
                </a:lnTo>
                <a:lnTo>
                  <a:pt x="38110" y="75140"/>
                </a:lnTo>
                <a:lnTo>
                  <a:pt x="38110" y="75130"/>
                </a:lnTo>
                <a:lnTo>
                  <a:pt x="38110" y="75120"/>
                </a:lnTo>
                <a:lnTo>
                  <a:pt x="38110" y="75110"/>
                </a:lnTo>
                <a:lnTo>
                  <a:pt x="38120" y="75110"/>
                </a:lnTo>
                <a:lnTo>
                  <a:pt x="38120" y="75100"/>
                </a:lnTo>
                <a:lnTo>
                  <a:pt x="38130" y="75100"/>
                </a:lnTo>
                <a:lnTo>
                  <a:pt x="38140" y="75100"/>
                </a:lnTo>
                <a:lnTo>
                  <a:pt x="38140" y="75090"/>
                </a:lnTo>
                <a:lnTo>
                  <a:pt x="38150" y="75090"/>
                </a:lnTo>
                <a:lnTo>
                  <a:pt x="38160" y="75090"/>
                </a:lnTo>
                <a:lnTo>
                  <a:pt x="38160" y="75080"/>
                </a:lnTo>
                <a:lnTo>
                  <a:pt x="38150" y="75080"/>
                </a:lnTo>
                <a:lnTo>
                  <a:pt x="38160" y="75080"/>
                </a:lnTo>
                <a:lnTo>
                  <a:pt x="38170" y="75080"/>
                </a:lnTo>
                <a:lnTo>
                  <a:pt x="38180" y="75080"/>
                </a:lnTo>
                <a:lnTo>
                  <a:pt x="38180" y="75070"/>
                </a:lnTo>
                <a:lnTo>
                  <a:pt x="38190" y="75070"/>
                </a:lnTo>
                <a:lnTo>
                  <a:pt x="38190" y="75080"/>
                </a:lnTo>
                <a:lnTo>
                  <a:pt x="38200" y="75080"/>
                </a:lnTo>
                <a:lnTo>
                  <a:pt x="38210" y="75080"/>
                </a:lnTo>
                <a:lnTo>
                  <a:pt x="38220" y="75080"/>
                </a:lnTo>
                <a:lnTo>
                  <a:pt x="38220" y="75090"/>
                </a:lnTo>
                <a:lnTo>
                  <a:pt x="38230" y="75090"/>
                </a:lnTo>
                <a:lnTo>
                  <a:pt x="38230" y="75100"/>
                </a:lnTo>
                <a:lnTo>
                  <a:pt x="38240" y="75100"/>
                </a:lnTo>
                <a:lnTo>
                  <a:pt x="38250" y="75100"/>
                </a:lnTo>
                <a:lnTo>
                  <a:pt x="38260" y="75100"/>
                </a:lnTo>
                <a:lnTo>
                  <a:pt x="38260" y="75110"/>
                </a:lnTo>
                <a:lnTo>
                  <a:pt x="38270" y="75110"/>
                </a:lnTo>
                <a:lnTo>
                  <a:pt x="38280" y="75110"/>
                </a:lnTo>
                <a:lnTo>
                  <a:pt x="38290" y="75110"/>
                </a:lnTo>
                <a:lnTo>
                  <a:pt x="38290" y="75100"/>
                </a:lnTo>
                <a:lnTo>
                  <a:pt x="38300" y="75100"/>
                </a:lnTo>
                <a:lnTo>
                  <a:pt x="38300" y="75090"/>
                </a:lnTo>
                <a:lnTo>
                  <a:pt x="38290" y="75090"/>
                </a:lnTo>
                <a:lnTo>
                  <a:pt x="38290" y="75080"/>
                </a:lnTo>
                <a:lnTo>
                  <a:pt x="38300" y="75080"/>
                </a:lnTo>
                <a:lnTo>
                  <a:pt x="38300" y="75070"/>
                </a:lnTo>
                <a:lnTo>
                  <a:pt x="38300" y="75060"/>
                </a:lnTo>
                <a:lnTo>
                  <a:pt x="38300" y="75050"/>
                </a:lnTo>
                <a:lnTo>
                  <a:pt x="38310" y="75050"/>
                </a:lnTo>
                <a:lnTo>
                  <a:pt x="38300" y="75050"/>
                </a:lnTo>
                <a:lnTo>
                  <a:pt x="38300" y="75040"/>
                </a:lnTo>
                <a:lnTo>
                  <a:pt x="38300" y="75030"/>
                </a:lnTo>
                <a:lnTo>
                  <a:pt x="38310" y="75030"/>
                </a:lnTo>
                <a:lnTo>
                  <a:pt x="38320" y="75030"/>
                </a:lnTo>
                <a:lnTo>
                  <a:pt x="38330" y="75030"/>
                </a:lnTo>
                <a:lnTo>
                  <a:pt x="38330" y="75040"/>
                </a:lnTo>
                <a:lnTo>
                  <a:pt x="38340" y="75040"/>
                </a:lnTo>
                <a:lnTo>
                  <a:pt x="38350" y="75040"/>
                </a:lnTo>
                <a:lnTo>
                  <a:pt x="38360" y="75040"/>
                </a:lnTo>
                <a:lnTo>
                  <a:pt x="38360" y="75050"/>
                </a:lnTo>
                <a:lnTo>
                  <a:pt x="38360" y="75040"/>
                </a:lnTo>
                <a:lnTo>
                  <a:pt x="38370" y="75040"/>
                </a:lnTo>
                <a:lnTo>
                  <a:pt x="38380" y="75040"/>
                </a:lnTo>
                <a:lnTo>
                  <a:pt x="38390" y="75040"/>
                </a:lnTo>
                <a:lnTo>
                  <a:pt x="38400" y="75040"/>
                </a:lnTo>
                <a:lnTo>
                  <a:pt x="38410" y="75040"/>
                </a:lnTo>
                <a:lnTo>
                  <a:pt x="38410" y="75050"/>
                </a:lnTo>
                <a:lnTo>
                  <a:pt x="38420" y="75050"/>
                </a:lnTo>
                <a:lnTo>
                  <a:pt x="38430" y="75050"/>
                </a:lnTo>
                <a:lnTo>
                  <a:pt x="38430" y="75040"/>
                </a:lnTo>
                <a:lnTo>
                  <a:pt x="38430" y="75050"/>
                </a:lnTo>
                <a:lnTo>
                  <a:pt x="38440" y="75050"/>
                </a:lnTo>
                <a:lnTo>
                  <a:pt x="38440" y="75040"/>
                </a:lnTo>
                <a:lnTo>
                  <a:pt x="38440" y="75050"/>
                </a:lnTo>
                <a:lnTo>
                  <a:pt x="38450" y="75050"/>
                </a:lnTo>
                <a:lnTo>
                  <a:pt x="38460" y="75050"/>
                </a:lnTo>
                <a:lnTo>
                  <a:pt x="38460" y="75040"/>
                </a:lnTo>
                <a:lnTo>
                  <a:pt x="38470" y="75040"/>
                </a:lnTo>
                <a:lnTo>
                  <a:pt x="38480" y="75040"/>
                </a:lnTo>
                <a:lnTo>
                  <a:pt x="38490" y="75040"/>
                </a:lnTo>
                <a:lnTo>
                  <a:pt x="38490" y="75050"/>
                </a:lnTo>
                <a:lnTo>
                  <a:pt x="38500" y="75050"/>
                </a:lnTo>
                <a:lnTo>
                  <a:pt x="38500" y="75060"/>
                </a:lnTo>
                <a:lnTo>
                  <a:pt x="38510" y="75060"/>
                </a:lnTo>
                <a:lnTo>
                  <a:pt x="38510" y="75070"/>
                </a:lnTo>
                <a:lnTo>
                  <a:pt x="38520" y="75070"/>
                </a:lnTo>
                <a:lnTo>
                  <a:pt x="38520" y="75060"/>
                </a:lnTo>
                <a:lnTo>
                  <a:pt x="38530" y="75060"/>
                </a:lnTo>
                <a:lnTo>
                  <a:pt x="38530" y="75070"/>
                </a:lnTo>
                <a:lnTo>
                  <a:pt x="38540" y="75070"/>
                </a:lnTo>
                <a:lnTo>
                  <a:pt x="38550" y="75070"/>
                </a:lnTo>
                <a:lnTo>
                  <a:pt x="38560" y="75070"/>
                </a:lnTo>
                <a:lnTo>
                  <a:pt x="38570" y="75070"/>
                </a:lnTo>
                <a:lnTo>
                  <a:pt x="38570" y="75060"/>
                </a:lnTo>
                <a:lnTo>
                  <a:pt x="38570" y="75050"/>
                </a:lnTo>
                <a:lnTo>
                  <a:pt x="38560" y="75050"/>
                </a:lnTo>
                <a:lnTo>
                  <a:pt x="38560" y="75040"/>
                </a:lnTo>
                <a:lnTo>
                  <a:pt x="38560" y="75030"/>
                </a:lnTo>
                <a:lnTo>
                  <a:pt x="38570" y="75030"/>
                </a:lnTo>
                <a:lnTo>
                  <a:pt x="38570" y="75020"/>
                </a:lnTo>
                <a:lnTo>
                  <a:pt x="38560" y="75020"/>
                </a:lnTo>
                <a:lnTo>
                  <a:pt x="38560" y="75010"/>
                </a:lnTo>
                <a:lnTo>
                  <a:pt x="38550" y="75010"/>
                </a:lnTo>
                <a:lnTo>
                  <a:pt x="38560" y="75010"/>
                </a:lnTo>
                <a:lnTo>
                  <a:pt x="38570" y="75010"/>
                </a:lnTo>
                <a:lnTo>
                  <a:pt x="38580" y="75010"/>
                </a:lnTo>
                <a:lnTo>
                  <a:pt x="38580" y="75000"/>
                </a:lnTo>
                <a:lnTo>
                  <a:pt x="38590" y="75000"/>
                </a:lnTo>
                <a:lnTo>
                  <a:pt x="38590" y="74990"/>
                </a:lnTo>
                <a:lnTo>
                  <a:pt x="38600" y="74990"/>
                </a:lnTo>
                <a:lnTo>
                  <a:pt x="38610" y="74990"/>
                </a:lnTo>
                <a:lnTo>
                  <a:pt x="38610" y="74980"/>
                </a:lnTo>
                <a:lnTo>
                  <a:pt x="38620" y="74980"/>
                </a:lnTo>
                <a:lnTo>
                  <a:pt x="38630" y="74980"/>
                </a:lnTo>
                <a:lnTo>
                  <a:pt x="38640" y="74970"/>
                </a:lnTo>
                <a:lnTo>
                  <a:pt x="38630" y="74960"/>
                </a:lnTo>
                <a:lnTo>
                  <a:pt x="38640" y="74960"/>
                </a:lnTo>
                <a:lnTo>
                  <a:pt x="38650" y="74960"/>
                </a:lnTo>
                <a:lnTo>
                  <a:pt x="38650" y="74970"/>
                </a:lnTo>
                <a:lnTo>
                  <a:pt x="38650" y="74980"/>
                </a:lnTo>
                <a:lnTo>
                  <a:pt x="38660" y="74980"/>
                </a:lnTo>
                <a:lnTo>
                  <a:pt x="38650" y="74980"/>
                </a:lnTo>
                <a:lnTo>
                  <a:pt x="38650" y="74990"/>
                </a:lnTo>
                <a:lnTo>
                  <a:pt x="38660" y="74990"/>
                </a:lnTo>
                <a:lnTo>
                  <a:pt x="38670" y="74990"/>
                </a:lnTo>
                <a:lnTo>
                  <a:pt x="38670" y="75000"/>
                </a:lnTo>
                <a:lnTo>
                  <a:pt x="38680" y="75000"/>
                </a:lnTo>
                <a:lnTo>
                  <a:pt x="38680" y="75010"/>
                </a:lnTo>
                <a:lnTo>
                  <a:pt x="38690" y="75010"/>
                </a:lnTo>
                <a:lnTo>
                  <a:pt x="38690" y="75020"/>
                </a:lnTo>
                <a:lnTo>
                  <a:pt x="38700" y="75020"/>
                </a:lnTo>
                <a:lnTo>
                  <a:pt x="38700" y="75030"/>
                </a:lnTo>
                <a:lnTo>
                  <a:pt x="38700" y="75040"/>
                </a:lnTo>
                <a:lnTo>
                  <a:pt x="38710" y="75040"/>
                </a:lnTo>
                <a:lnTo>
                  <a:pt x="38710" y="75050"/>
                </a:lnTo>
                <a:lnTo>
                  <a:pt x="38720" y="75050"/>
                </a:lnTo>
                <a:lnTo>
                  <a:pt x="38720" y="75060"/>
                </a:lnTo>
                <a:lnTo>
                  <a:pt x="38730" y="75060"/>
                </a:lnTo>
                <a:lnTo>
                  <a:pt x="38730" y="75070"/>
                </a:lnTo>
                <a:lnTo>
                  <a:pt x="38720" y="75070"/>
                </a:lnTo>
                <a:lnTo>
                  <a:pt x="38720" y="75080"/>
                </a:lnTo>
                <a:lnTo>
                  <a:pt x="38730" y="75080"/>
                </a:lnTo>
                <a:lnTo>
                  <a:pt x="38730" y="75090"/>
                </a:lnTo>
                <a:lnTo>
                  <a:pt x="38730" y="75100"/>
                </a:lnTo>
                <a:lnTo>
                  <a:pt x="38730" y="75110"/>
                </a:lnTo>
                <a:lnTo>
                  <a:pt x="38730" y="75120"/>
                </a:lnTo>
                <a:lnTo>
                  <a:pt x="38730" y="75130"/>
                </a:lnTo>
                <a:lnTo>
                  <a:pt x="38720" y="75130"/>
                </a:lnTo>
                <a:lnTo>
                  <a:pt x="38720" y="75140"/>
                </a:lnTo>
                <a:lnTo>
                  <a:pt x="38720" y="75150"/>
                </a:lnTo>
                <a:lnTo>
                  <a:pt x="38720" y="75160"/>
                </a:lnTo>
                <a:lnTo>
                  <a:pt x="38710" y="75160"/>
                </a:lnTo>
                <a:lnTo>
                  <a:pt x="38710" y="75170"/>
                </a:lnTo>
                <a:lnTo>
                  <a:pt x="38720" y="75170"/>
                </a:lnTo>
                <a:lnTo>
                  <a:pt x="38720" y="75180"/>
                </a:lnTo>
                <a:lnTo>
                  <a:pt x="38730" y="75180"/>
                </a:lnTo>
                <a:lnTo>
                  <a:pt x="38740" y="75180"/>
                </a:lnTo>
                <a:lnTo>
                  <a:pt x="38740" y="75170"/>
                </a:lnTo>
                <a:lnTo>
                  <a:pt x="38750" y="75170"/>
                </a:lnTo>
                <a:lnTo>
                  <a:pt x="38750" y="75180"/>
                </a:lnTo>
                <a:lnTo>
                  <a:pt x="38760" y="75180"/>
                </a:lnTo>
                <a:lnTo>
                  <a:pt x="38770" y="75190"/>
                </a:lnTo>
                <a:lnTo>
                  <a:pt x="38770" y="75200"/>
                </a:lnTo>
                <a:lnTo>
                  <a:pt x="38780" y="75200"/>
                </a:lnTo>
                <a:lnTo>
                  <a:pt x="38780" y="75210"/>
                </a:lnTo>
                <a:lnTo>
                  <a:pt x="38780" y="75220"/>
                </a:lnTo>
                <a:lnTo>
                  <a:pt x="38790" y="75220"/>
                </a:lnTo>
                <a:lnTo>
                  <a:pt x="38790" y="75210"/>
                </a:lnTo>
                <a:lnTo>
                  <a:pt x="38800" y="75210"/>
                </a:lnTo>
                <a:lnTo>
                  <a:pt x="38800" y="75220"/>
                </a:lnTo>
                <a:lnTo>
                  <a:pt x="38800" y="75210"/>
                </a:lnTo>
                <a:lnTo>
                  <a:pt x="38810" y="75210"/>
                </a:lnTo>
                <a:lnTo>
                  <a:pt x="38810" y="75220"/>
                </a:lnTo>
                <a:lnTo>
                  <a:pt x="38810" y="75210"/>
                </a:lnTo>
                <a:lnTo>
                  <a:pt x="38810" y="75220"/>
                </a:lnTo>
                <a:lnTo>
                  <a:pt x="38820" y="75220"/>
                </a:lnTo>
                <a:lnTo>
                  <a:pt x="38830" y="75220"/>
                </a:lnTo>
                <a:lnTo>
                  <a:pt x="38840" y="75220"/>
                </a:lnTo>
                <a:lnTo>
                  <a:pt x="38850" y="75220"/>
                </a:lnTo>
                <a:lnTo>
                  <a:pt x="38850" y="75230"/>
                </a:lnTo>
                <a:lnTo>
                  <a:pt x="38860" y="75230"/>
                </a:lnTo>
                <a:lnTo>
                  <a:pt x="38860" y="75220"/>
                </a:lnTo>
                <a:lnTo>
                  <a:pt x="38870" y="75220"/>
                </a:lnTo>
                <a:lnTo>
                  <a:pt x="38880" y="75220"/>
                </a:lnTo>
                <a:lnTo>
                  <a:pt x="38890" y="75220"/>
                </a:lnTo>
                <a:lnTo>
                  <a:pt x="38890" y="75210"/>
                </a:lnTo>
                <a:lnTo>
                  <a:pt x="38890" y="75220"/>
                </a:lnTo>
                <a:lnTo>
                  <a:pt x="38900" y="75220"/>
                </a:lnTo>
                <a:lnTo>
                  <a:pt x="38900" y="75230"/>
                </a:lnTo>
                <a:lnTo>
                  <a:pt x="38900" y="75240"/>
                </a:lnTo>
                <a:lnTo>
                  <a:pt x="38900" y="75250"/>
                </a:lnTo>
                <a:lnTo>
                  <a:pt x="38910" y="75250"/>
                </a:lnTo>
                <a:lnTo>
                  <a:pt x="38920" y="75250"/>
                </a:lnTo>
                <a:lnTo>
                  <a:pt x="38930" y="75250"/>
                </a:lnTo>
                <a:lnTo>
                  <a:pt x="38930" y="75260"/>
                </a:lnTo>
                <a:lnTo>
                  <a:pt x="38940" y="75260"/>
                </a:lnTo>
                <a:lnTo>
                  <a:pt x="38950" y="75260"/>
                </a:lnTo>
                <a:lnTo>
                  <a:pt x="38950" y="75250"/>
                </a:lnTo>
                <a:lnTo>
                  <a:pt x="38960" y="75250"/>
                </a:lnTo>
                <a:lnTo>
                  <a:pt x="38950" y="75250"/>
                </a:lnTo>
                <a:lnTo>
                  <a:pt x="38950" y="75240"/>
                </a:lnTo>
                <a:lnTo>
                  <a:pt x="38960" y="75240"/>
                </a:lnTo>
                <a:lnTo>
                  <a:pt x="38970" y="75240"/>
                </a:lnTo>
                <a:lnTo>
                  <a:pt x="38970" y="75250"/>
                </a:lnTo>
                <a:lnTo>
                  <a:pt x="38980" y="75250"/>
                </a:lnTo>
                <a:lnTo>
                  <a:pt x="38990" y="75250"/>
                </a:lnTo>
                <a:lnTo>
                  <a:pt x="38990" y="75260"/>
                </a:lnTo>
                <a:lnTo>
                  <a:pt x="39000" y="75260"/>
                </a:lnTo>
                <a:lnTo>
                  <a:pt x="39010" y="75260"/>
                </a:lnTo>
                <a:lnTo>
                  <a:pt x="39020" y="75260"/>
                </a:lnTo>
                <a:lnTo>
                  <a:pt x="39020" y="75270"/>
                </a:lnTo>
                <a:lnTo>
                  <a:pt x="39020" y="75260"/>
                </a:lnTo>
                <a:lnTo>
                  <a:pt x="39030" y="75260"/>
                </a:lnTo>
                <a:lnTo>
                  <a:pt x="39030" y="75250"/>
                </a:lnTo>
                <a:lnTo>
                  <a:pt x="39040" y="75250"/>
                </a:lnTo>
                <a:lnTo>
                  <a:pt x="39050" y="75250"/>
                </a:lnTo>
                <a:lnTo>
                  <a:pt x="39060" y="75250"/>
                </a:lnTo>
                <a:lnTo>
                  <a:pt x="39060" y="75260"/>
                </a:lnTo>
                <a:lnTo>
                  <a:pt x="39070" y="75260"/>
                </a:lnTo>
                <a:lnTo>
                  <a:pt x="39070" y="75250"/>
                </a:lnTo>
                <a:lnTo>
                  <a:pt x="39080" y="75250"/>
                </a:lnTo>
                <a:lnTo>
                  <a:pt x="39090" y="75250"/>
                </a:lnTo>
                <a:lnTo>
                  <a:pt x="39100" y="75250"/>
                </a:lnTo>
                <a:lnTo>
                  <a:pt x="39110" y="75250"/>
                </a:lnTo>
                <a:lnTo>
                  <a:pt x="39110" y="75240"/>
                </a:lnTo>
                <a:lnTo>
                  <a:pt x="39120" y="75240"/>
                </a:lnTo>
                <a:lnTo>
                  <a:pt x="39130" y="75240"/>
                </a:lnTo>
                <a:lnTo>
                  <a:pt x="39140" y="75240"/>
                </a:lnTo>
                <a:lnTo>
                  <a:pt x="39140" y="75250"/>
                </a:lnTo>
                <a:lnTo>
                  <a:pt x="39150" y="75250"/>
                </a:lnTo>
                <a:lnTo>
                  <a:pt x="39160" y="75250"/>
                </a:lnTo>
                <a:lnTo>
                  <a:pt x="39160" y="75260"/>
                </a:lnTo>
                <a:lnTo>
                  <a:pt x="39170" y="75260"/>
                </a:lnTo>
                <a:lnTo>
                  <a:pt x="39180" y="75260"/>
                </a:lnTo>
                <a:lnTo>
                  <a:pt x="39190" y="75260"/>
                </a:lnTo>
                <a:lnTo>
                  <a:pt x="39200" y="75260"/>
                </a:lnTo>
                <a:lnTo>
                  <a:pt x="39200" y="75250"/>
                </a:lnTo>
                <a:lnTo>
                  <a:pt x="39200" y="75260"/>
                </a:lnTo>
                <a:lnTo>
                  <a:pt x="39210" y="75260"/>
                </a:lnTo>
                <a:lnTo>
                  <a:pt x="39210" y="75250"/>
                </a:lnTo>
                <a:lnTo>
                  <a:pt x="39220" y="75250"/>
                </a:lnTo>
                <a:lnTo>
                  <a:pt x="39220" y="75260"/>
                </a:lnTo>
                <a:lnTo>
                  <a:pt x="39230" y="75250"/>
                </a:lnTo>
                <a:lnTo>
                  <a:pt x="39230" y="75260"/>
                </a:lnTo>
                <a:lnTo>
                  <a:pt x="39240" y="75260"/>
                </a:lnTo>
                <a:lnTo>
                  <a:pt x="39240" y="75270"/>
                </a:lnTo>
                <a:lnTo>
                  <a:pt x="39240" y="75260"/>
                </a:lnTo>
                <a:lnTo>
                  <a:pt x="39240" y="75270"/>
                </a:lnTo>
                <a:lnTo>
                  <a:pt x="39250" y="75270"/>
                </a:lnTo>
                <a:lnTo>
                  <a:pt x="39260" y="75270"/>
                </a:lnTo>
                <a:lnTo>
                  <a:pt x="39260" y="75280"/>
                </a:lnTo>
                <a:lnTo>
                  <a:pt x="39270" y="75280"/>
                </a:lnTo>
                <a:lnTo>
                  <a:pt x="39260" y="75280"/>
                </a:lnTo>
                <a:lnTo>
                  <a:pt x="39260" y="75290"/>
                </a:lnTo>
                <a:lnTo>
                  <a:pt x="39270" y="75290"/>
                </a:lnTo>
                <a:lnTo>
                  <a:pt x="39280" y="75290"/>
                </a:lnTo>
                <a:lnTo>
                  <a:pt x="39290" y="75290"/>
                </a:lnTo>
                <a:lnTo>
                  <a:pt x="39300" y="75290"/>
                </a:lnTo>
                <a:lnTo>
                  <a:pt x="39300" y="75280"/>
                </a:lnTo>
                <a:lnTo>
                  <a:pt x="39310" y="75280"/>
                </a:lnTo>
                <a:lnTo>
                  <a:pt x="39320" y="75280"/>
                </a:lnTo>
                <a:lnTo>
                  <a:pt x="39320" y="75270"/>
                </a:lnTo>
                <a:lnTo>
                  <a:pt x="39320" y="75260"/>
                </a:lnTo>
                <a:lnTo>
                  <a:pt x="39320" y="75250"/>
                </a:lnTo>
                <a:lnTo>
                  <a:pt x="39310" y="75250"/>
                </a:lnTo>
                <a:lnTo>
                  <a:pt x="39310" y="75240"/>
                </a:lnTo>
                <a:lnTo>
                  <a:pt x="39310" y="75230"/>
                </a:lnTo>
                <a:lnTo>
                  <a:pt x="39310" y="75220"/>
                </a:lnTo>
                <a:lnTo>
                  <a:pt x="39310" y="75230"/>
                </a:lnTo>
                <a:lnTo>
                  <a:pt x="39320" y="75230"/>
                </a:lnTo>
                <a:lnTo>
                  <a:pt x="39320" y="75220"/>
                </a:lnTo>
                <a:lnTo>
                  <a:pt x="39330" y="75220"/>
                </a:lnTo>
                <a:lnTo>
                  <a:pt x="39330" y="75230"/>
                </a:lnTo>
                <a:lnTo>
                  <a:pt x="39330" y="75220"/>
                </a:lnTo>
                <a:lnTo>
                  <a:pt x="39340" y="75220"/>
                </a:lnTo>
                <a:lnTo>
                  <a:pt x="39340" y="75210"/>
                </a:lnTo>
                <a:lnTo>
                  <a:pt x="39350" y="75210"/>
                </a:lnTo>
                <a:lnTo>
                  <a:pt x="39360" y="75210"/>
                </a:lnTo>
                <a:lnTo>
                  <a:pt x="39370" y="75210"/>
                </a:lnTo>
                <a:lnTo>
                  <a:pt x="39380" y="75210"/>
                </a:lnTo>
                <a:lnTo>
                  <a:pt x="39390" y="75210"/>
                </a:lnTo>
                <a:lnTo>
                  <a:pt x="39390" y="75220"/>
                </a:lnTo>
                <a:lnTo>
                  <a:pt x="39400" y="75220"/>
                </a:lnTo>
                <a:lnTo>
                  <a:pt x="39410" y="75220"/>
                </a:lnTo>
                <a:lnTo>
                  <a:pt x="39420" y="75220"/>
                </a:lnTo>
                <a:lnTo>
                  <a:pt x="39420" y="75210"/>
                </a:lnTo>
                <a:lnTo>
                  <a:pt x="39420" y="75200"/>
                </a:lnTo>
                <a:lnTo>
                  <a:pt x="39430" y="75200"/>
                </a:lnTo>
                <a:lnTo>
                  <a:pt x="39440" y="75200"/>
                </a:lnTo>
                <a:lnTo>
                  <a:pt x="39450" y="75200"/>
                </a:lnTo>
                <a:lnTo>
                  <a:pt x="39460" y="75200"/>
                </a:lnTo>
                <a:lnTo>
                  <a:pt x="39460" y="75190"/>
                </a:lnTo>
                <a:lnTo>
                  <a:pt x="39460" y="75180"/>
                </a:lnTo>
                <a:lnTo>
                  <a:pt x="39450" y="75180"/>
                </a:lnTo>
                <a:lnTo>
                  <a:pt x="39450" y="75170"/>
                </a:lnTo>
                <a:lnTo>
                  <a:pt x="39450" y="75160"/>
                </a:lnTo>
                <a:lnTo>
                  <a:pt x="39440" y="75160"/>
                </a:lnTo>
                <a:lnTo>
                  <a:pt x="39440" y="75150"/>
                </a:lnTo>
                <a:lnTo>
                  <a:pt x="39450" y="75150"/>
                </a:lnTo>
                <a:lnTo>
                  <a:pt x="39450" y="75140"/>
                </a:lnTo>
                <a:lnTo>
                  <a:pt x="39450" y="75130"/>
                </a:lnTo>
                <a:lnTo>
                  <a:pt x="39450" y="75120"/>
                </a:lnTo>
                <a:lnTo>
                  <a:pt x="39450" y="75110"/>
                </a:lnTo>
                <a:lnTo>
                  <a:pt x="39450" y="75100"/>
                </a:lnTo>
                <a:lnTo>
                  <a:pt x="39460" y="75100"/>
                </a:lnTo>
                <a:lnTo>
                  <a:pt x="39460" y="75110"/>
                </a:lnTo>
                <a:lnTo>
                  <a:pt x="39460" y="75100"/>
                </a:lnTo>
                <a:lnTo>
                  <a:pt x="39460" y="75110"/>
                </a:lnTo>
                <a:lnTo>
                  <a:pt x="39460" y="75100"/>
                </a:lnTo>
                <a:lnTo>
                  <a:pt x="39470" y="75100"/>
                </a:lnTo>
                <a:lnTo>
                  <a:pt x="39480" y="75100"/>
                </a:lnTo>
                <a:lnTo>
                  <a:pt x="39480" y="75090"/>
                </a:lnTo>
                <a:lnTo>
                  <a:pt x="39480" y="75080"/>
                </a:lnTo>
                <a:lnTo>
                  <a:pt x="39490" y="75080"/>
                </a:lnTo>
                <a:lnTo>
                  <a:pt x="39490" y="75090"/>
                </a:lnTo>
                <a:lnTo>
                  <a:pt x="39500" y="75100"/>
                </a:lnTo>
                <a:lnTo>
                  <a:pt x="39510" y="75100"/>
                </a:lnTo>
                <a:lnTo>
                  <a:pt x="39510" y="75110"/>
                </a:lnTo>
                <a:lnTo>
                  <a:pt x="39520" y="75110"/>
                </a:lnTo>
                <a:lnTo>
                  <a:pt x="39520" y="75100"/>
                </a:lnTo>
                <a:lnTo>
                  <a:pt x="39530" y="75100"/>
                </a:lnTo>
                <a:lnTo>
                  <a:pt x="39530" y="75090"/>
                </a:lnTo>
                <a:lnTo>
                  <a:pt x="39530" y="75100"/>
                </a:lnTo>
                <a:lnTo>
                  <a:pt x="39530" y="75110"/>
                </a:lnTo>
                <a:lnTo>
                  <a:pt x="39520" y="75110"/>
                </a:lnTo>
                <a:lnTo>
                  <a:pt x="39520" y="75120"/>
                </a:lnTo>
                <a:lnTo>
                  <a:pt x="39520" y="75130"/>
                </a:lnTo>
                <a:lnTo>
                  <a:pt x="39520" y="75140"/>
                </a:lnTo>
                <a:lnTo>
                  <a:pt x="39510" y="75140"/>
                </a:lnTo>
                <a:lnTo>
                  <a:pt x="39510" y="75150"/>
                </a:lnTo>
                <a:lnTo>
                  <a:pt x="39520" y="75150"/>
                </a:lnTo>
                <a:lnTo>
                  <a:pt x="39520" y="75160"/>
                </a:lnTo>
                <a:lnTo>
                  <a:pt x="39520" y="75170"/>
                </a:lnTo>
                <a:lnTo>
                  <a:pt x="39530" y="75170"/>
                </a:lnTo>
                <a:lnTo>
                  <a:pt x="39530" y="75180"/>
                </a:lnTo>
                <a:lnTo>
                  <a:pt x="39530" y="75170"/>
                </a:lnTo>
                <a:lnTo>
                  <a:pt x="39540" y="75170"/>
                </a:lnTo>
                <a:lnTo>
                  <a:pt x="39540" y="75180"/>
                </a:lnTo>
                <a:lnTo>
                  <a:pt x="39550" y="75180"/>
                </a:lnTo>
                <a:lnTo>
                  <a:pt x="39540" y="75180"/>
                </a:lnTo>
                <a:lnTo>
                  <a:pt x="39540" y="75190"/>
                </a:lnTo>
                <a:lnTo>
                  <a:pt x="39530" y="75190"/>
                </a:lnTo>
                <a:lnTo>
                  <a:pt x="39530" y="75200"/>
                </a:lnTo>
                <a:lnTo>
                  <a:pt x="39530" y="75190"/>
                </a:lnTo>
                <a:lnTo>
                  <a:pt x="39520" y="75190"/>
                </a:lnTo>
                <a:lnTo>
                  <a:pt x="39520" y="75180"/>
                </a:lnTo>
                <a:lnTo>
                  <a:pt x="39520" y="75190"/>
                </a:lnTo>
                <a:lnTo>
                  <a:pt x="39510" y="75190"/>
                </a:lnTo>
                <a:lnTo>
                  <a:pt x="39510" y="75200"/>
                </a:lnTo>
                <a:lnTo>
                  <a:pt x="39510" y="75210"/>
                </a:lnTo>
                <a:lnTo>
                  <a:pt x="39510" y="75220"/>
                </a:lnTo>
                <a:lnTo>
                  <a:pt x="39520" y="75220"/>
                </a:lnTo>
                <a:lnTo>
                  <a:pt x="39520" y="75230"/>
                </a:lnTo>
                <a:lnTo>
                  <a:pt x="39530" y="75230"/>
                </a:lnTo>
                <a:lnTo>
                  <a:pt x="39540" y="75230"/>
                </a:lnTo>
                <a:lnTo>
                  <a:pt x="39540" y="75220"/>
                </a:lnTo>
                <a:lnTo>
                  <a:pt x="39550" y="75220"/>
                </a:lnTo>
                <a:lnTo>
                  <a:pt x="39550" y="75210"/>
                </a:lnTo>
                <a:lnTo>
                  <a:pt x="39540" y="75210"/>
                </a:lnTo>
                <a:lnTo>
                  <a:pt x="39550" y="75210"/>
                </a:lnTo>
                <a:lnTo>
                  <a:pt x="39560" y="75210"/>
                </a:lnTo>
                <a:lnTo>
                  <a:pt x="39570" y="75210"/>
                </a:lnTo>
                <a:lnTo>
                  <a:pt x="39580" y="75210"/>
                </a:lnTo>
                <a:lnTo>
                  <a:pt x="39580" y="75200"/>
                </a:lnTo>
                <a:lnTo>
                  <a:pt x="39580" y="75210"/>
                </a:lnTo>
                <a:lnTo>
                  <a:pt x="39590" y="75210"/>
                </a:lnTo>
                <a:lnTo>
                  <a:pt x="39590" y="75200"/>
                </a:lnTo>
                <a:lnTo>
                  <a:pt x="39600" y="75200"/>
                </a:lnTo>
                <a:lnTo>
                  <a:pt x="39610" y="75200"/>
                </a:lnTo>
                <a:lnTo>
                  <a:pt x="39610" y="75190"/>
                </a:lnTo>
                <a:lnTo>
                  <a:pt x="39620" y="75190"/>
                </a:lnTo>
                <a:lnTo>
                  <a:pt x="39620" y="75180"/>
                </a:lnTo>
                <a:lnTo>
                  <a:pt x="39620" y="75190"/>
                </a:lnTo>
                <a:lnTo>
                  <a:pt x="39620" y="75180"/>
                </a:lnTo>
                <a:lnTo>
                  <a:pt x="39630" y="75180"/>
                </a:lnTo>
                <a:lnTo>
                  <a:pt x="39630" y="75170"/>
                </a:lnTo>
                <a:lnTo>
                  <a:pt x="39640" y="75170"/>
                </a:lnTo>
                <a:lnTo>
                  <a:pt x="39640" y="75180"/>
                </a:lnTo>
                <a:lnTo>
                  <a:pt x="39650" y="75180"/>
                </a:lnTo>
                <a:lnTo>
                  <a:pt x="39650" y="75190"/>
                </a:lnTo>
                <a:lnTo>
                  <a:pt x="39660" y="75190"/>
                </a:lnTo>
                <a:lnTo>
                  <a:pt x="39660" y="75200"/>
                </a:lnTo>
                <a:lnTo>
                  <a:pt x="39660" y="75210"/>
                </a:lnTo>
                <a:lnTo>
                  <a:pt x="39670" y="75210"/>
                </a:lnTo>
                <a:lnTo>
                  <a:pt x="39670" y="75220"/>
                </a:lnTo>
                <a:lnTo>
                  <a:pt x="39680" y="75220"/>
                </a:lnTo>
                <a:lnTo>
                  <a:pt x="39680" y="75230"/>
                </a:lnTo>
                <a:lnTo>
                  <a:pt x="39690" y="75230"/>
                </a:lnTo>
                <a:lnTo>
                  <a:pt x="39690" y="75240"/>
                </a:lnTo>
                <a:lnTo>
                  <a:pt x="39700" y="75240"/>
                </a:lnTo>
                <a:lnTo>
                  <a:pt x="39700" y="75250"/>
                </a:lnTo>
                <a:lnTo>
                  <a:pt x="39710" y="75250"/>
                </a:lnTo>
                <a:lnTo>
                  <a:pt x="39710" y="75260"/>
                </a:lnTo>
                <a:lnTo>
                  <a:pt x="39720" y="75260"/>
                </a:lnTo>
                <a:lnTo>
                  <a:pt x="39720" y="75270"/>
                </a:lnTo>
                <a:lnTo>
                  <a:pt x="39720" y="75280"/>
                </a:lnTo>
                <a:lnTo>
                  <a:pt x="39710" y="75280"/>
                </a:lnTo>
                <a:lnTo>
                  <a:pt x="39720" y="75280"/>
                </a:lnTo>
                <a:lnTo>
                  <a:pt x="39720" y="75290"/>
                </a:lnTo>
                <a:lnTo>
                  <a:pt x="39730" y="75290"/>
                </a:lnTo>
                <a:lnTo>
                  <a:pt x="39720" y="75290"/>
                </a:lnTo>
                <a:lnTo>
                  <a:pt x="39730" y="75290"/>
                </a:lnTo>
                <a:lnTo>
                  <a:pt x="39730" y="75300"/>
                </a:lnTo>
                <a:lnTo>
                  <a:pt x="39730" y="75310"/>
                </a:lnTo>
                <a:lnTo>
                  <a:pt x="39740" y="75310"/>
                </a:lnTo>
                <a:lnTo>
                  <a:pt x="39740" y="75300"/>
                </a:lnTo>
                <a:lnTo>
                  <a:pt x="39740" y="75310"/>
                </a:lnTo>
                <a:lnTo>
                  <a:pt x="39730" y="75310"/>
                </a:lnTo>
                <a:lnTo>
                  <a:pt x="39730" y="75320"/>
                </a:lnTo>
                <a:lnTo>
                  <a:pt x="39730" y="75330"/>
                </a:lnTo>
                <a:lnTo>
                  <a:pt x="39720" y="75330"/>
                </a:lnTo>
                <a:lnTo>
                  <a:pt x="39720" y="75340"/>
                </a:lnTo>
                <a:lnTo>
                  <a:pt x="39710" y="75340"/>
                </a:lnTo>
                <a:lnTo>
                  <a:pt x="39710" y="75350"/>
                </a:lnTo>
                <a:lnTo>
                  <a:pt x="39720" y="75350"/>
                </a:lnTo>
                <a:lnTo>
                  <a:pt x="39730" y="75350"/>
                </a:lnTo>
                <a:lnTo>
                  <a:pt x="39730" y="75340"/>
                </a:lnTo>
                <a:lnTo>
                  <a:pt x="39730" y="75350"/>
                </a:lnTo>
                <a:lnTo>
                  <a:pt x="39740" y="75350"/>
                </a:lnTo>
                <a:lnTo>
                  <a:pt x="39740" y="75360"/>
                </a:lnTo>
                <a:lnTo>
                  <a:pt x="39750" y="75360"/>
                </a:lnTo>
                <a:lnTo>
                  <a:pt x="39750" y="75370"/>
                </a:lnTo>
                <a:lnTo>
                  <a:pt x="39740" y="75370"/>
                </a:lnTo>
                <a:lnTo>
                  <a:pt x="39740" y="75380"/>
                </a:lnTo>
                <a:lnTo>
                  <a:pt x="39740" y="75390"/>
                </a:lnTo>
                <a:lnTo>
                  <a:pt x="39740" y="75400"/>
                </a:lnTo>
                <a:lnTo>
                  <a:pt x="39750" y="75400"/>
                </a:lnTo>
                <a:lnTo>
                  <a:pt x="39750" y="75410"/>
                </a:lnTo>
                <a:lnTo>
                  <a:pt x="39760" y="75410"/>
                </a:lnTo>
                <a:lnTo>
                  <a:pt x="39760" y="75420"/>
                </a:lnTo>
                <a:lnTo>
                  <a:pt x="39760" y="75430"/>
                </a:lnTo>
                <a:lnTo>
                  <a:pt x="39770" y="75430"/>
                </a:lnTo>
                <a:lnTo>
                  <a:pt x="39780" y="75440"/>
                </a:lnTo>
                <a:lnTo>
                  <a:pt x="39790" y="75440"/>
                </a:lnTo>
                <a:lnTo>
                  <a:pt x="39800" y="75440"/>
                </a:lnTo>
                <a:lnTo>
                  <a:pt x="39800" y="75450"/>
                </a:lnTo>
                <a:lnTo>
                  <a:pt x="39810" y="75450"/>
                </a:lnTo>
                <a:lnTo>
                  <a:pt x="39820" y="75450"/>
                </a:lnTo>
                <a:lnTo>
                  <a:pt x="39820" y="75460"/>
                </a:lnTo>
                <a:lnTo>
                  <a:pt x="39830" y="75460"/>
                </a:lnTo>
                <a:lnTo>
                  <a:pt x="39840" y="75460"/>
                </a:lnTo>
                <a:lnTo>
                  <a:pt x="39850" y="75460"/>
                </a:lnTo>
                <a:lnTo>
                  <a:pt x="39860" y="75460"/>
                </a:lnTo>
                <a:lnTo>
                  <a:pt x="39860" y="75470"/>
                </a:lnTo>
                <a:lnTo>
                  <a:pt x="39870" y="75470"/>
                </a:lnTo>
                <a:lnTo>
                  <a:pt x="39880" y="75470"/>
                </a:lnTo>
                <a:lnTo>
                  <a:pt x="39890" y="75470"/>
                </a:lnTo>
                <a:lnTo>
                  <a:pt x="39900" y="75470"/>
                </a:lnTo>
                <a:lnTo>
                  <a:pt x="39900" y="75460"/>
                </a:lnTo>
                <a:lnTo>
                  <a:pt x="39890" y="75460"/>
                </a:lnTo>
                <a:lnTo>
                  <a:pt x="39890" y="75450"/>
                </a:lnTo>
                <a:lnTo>
                  <a:pt x="39890" y="75440"/>
                </a:lnTo>
                <a:lnTo>
                  <a:pt x="39900" y="75440"/>
                </a:lnTo>
                <a:lnTo>
                  <a:pt x="39900" y="75450"/>
                </a:lnTo>
                <a:lnTo>
                  <a:pt x="39910" y="75450"/>
                </a:lnTo>
                <a:lnTo>
                  <a:pt x="39920" y="75450"/>
                </a:lnTo>
                <a:lnTo>
                  <a:pt x="39930" y="75450"/>
                </a:lnTo>
                <a:lnTo>
                  <a:pt x="39940" y="75450"/>
                </a:lnTo>
                <a:lnTo>
                  <a:pt x="39940" y="75460"/>
                </a:lnTo>
                <a:lnTo>
                  <a:pt x="39950" y="75460"/>
                </a:lnTo>
                <a:lnTo>
                  <a:pt x="39950" y="75470"/>
                </a:lnTo>
                <a:lnTo>
                  <a:pt x="39960" y="75470"/>
                </a:lnTo>
                <a:lnTo>
                  <a:pt x="39970" y="75470"/>
                </a:lnTo>
                <a:lnTo>
                  <a:pt x="39970" y="75460"/>
                </a:lnTo>
                <a:lnTo>
                  <a:pt x="39970" y="75450"/>
                </a:lnTo>
                <a:lnTo>
                  <a:pt x="39970" y="75440"/>
                </a:lnTo>
                <a:lnTo>
                  <a:pt x="39960" y="75440"/>
                </a:lnTo>
                <a:lnTo>
                  <a:pt x="39960" y="75430"/>
                </a:lnTo>
                <a:lnTo>
                  <a:pt x="39970" y="75430"/>
                </a:lnTo>
                <a:lnTo>
                  <a:pt x="39970" y="75420"/>
                </a:lnTo>
                <a:lnTo>
                  <a:pt x="39970" y="75410"/>
                </a:lnTo>
                <a:lnTo>
                  <a:pt x="39980" y="75410"/>
                </a:lnTo>
                <a:lnTo>
                  <a:pt x="39990" y="75410"/>
                </a:lnTo>
                <a:lnTo>
                  <a:pt x="40000" y="75410"/>
                </a:lnTo>
                <a:lnTo>
                  <a:pt x="40010" y="75410"/>
                </a:lnTo>
                <a:lnTo>
                  <a:pt x="40020" y="75410"/>
                </a:lnTo>
                <a:lnTo>
                  <a:pt x="40020" y="75420"/>
                </a:lnTo>
                <a:lnTo>
                  <a:pt x="40030" y="75420"/>
                </a:lnTo>
                <a:lnTo>
                  <a:pt x="40030" y="75430"/>
                </a:lnTo>
                <a:lnTo>
                  <a:pt x="40030" y="75440"/>
                </a:lnTo>
                <a:lnTo>
                  <a:pt x="40040" y="75440"/>
                </a:lnTo>
                <a:lnTo>
                  <a:pt x="40040" y="75430"/>
                </a:lnTo>
                <a:lnTo>
                  <a:pt x="40050" y="75430"/>
                </a:lnTo>
                <a:lnTo>
                  <a:pt x="40040" y="75430"/>
                </a:lnTo>
                <a:lnTo>
                  <a:pt x="40040" y="75420"/>
                </a:lnTo>
                <a:lnTo>
                  <a:pt x="40050" y="75420"/>
                </a:lnTo>
                <a:lnTo>
                  <a:pt x="40060" y="75420"/>
                </a:lnTo>
                <a:lnTo>
                  <a:pt x="40060" y="75430"/>
                </a:lnTo>
                <a:lnTo>
                  <a:pt x="40060" y="75440"/>
                </a:lnTo>
                <a:lnTo>
                  <a:pt x="40060" y="75450"/>
                </a:lnTo>
                <a:lnTo>
                  <a:pt x="40070" y="75450"/>
                </a:lnTo>
                <a:lnTo>
                  <a:pt x="40080" y="75450"/>
                </a:lnTo>
                <a:lnTo>
                  <a:pt x="40080" y="75440"/>
                </a:lnTo>
                <a:lnTo>
                  <a:pt x="40080" y="75450"/>
                </a:lnTo>
                <a:lnTo>
                  <a:pt x="40090" y="75450"/>
                </a:lnTo>
                <a:lnTo>
                  <a:pt x="40080" y="75450"/>
                </a:lnTo>
                <a:lnTo>
                  <a:pt x="40090" y="75450"/>
                </a:lnTo>
                <a:lnTo>
                  <a:pt x="40090" y="75460"/>
                </a:lnTo>
                <a:lnTo>
                  <a:pt x="40100" y="75460"/>
                </a:lnTo>
                <a:lnTo>
                  <a:pt x="40110" y="75460"/>
                </a:lnTo>
                <a:lnTo>
                  <a:pt x="40100" y="75460"/>
                </a:lnTo>
                <a:lnTo>
                  <a:pt x="40100" y="75470"/>
                </a:lnTo>
                <a:lnTo>
                  <a:pt x="40100" y="75480"/>
                </a:lnTo>
                <a:lnTo>
                  <a:pt x="40100" y="75490"/>
                </a:lnTo>
                <a:lnTo>
                  <a:pt x="40100" y="75500"/>
                </a:lnTo>
                <a:lnTo>
                  <a:pt x="40100" y="75510"/>
                </a:lnTo>
                <a:lnTo>
                  <a:pt x="40090" y="75510"/>
                </a:lnTo>
                <a:lnTo>
                  <a:pt x="40090" y="75520"/>
                </a:lnTo>
                <a:lnTo>
                  <a:pt x="40100" y="75520"/>
                </a:lnTo>
                <a:lnTo>
                  <a:pt x="40090" y="75530"/>
                </a:lnTo>
                <a:lnTo>
                  <a:pt x="40080" y="75530"/>
                </a:lnTo>
                <a:lnTo>
                  <a:pt x="40070" y="75530"/>
                </a:lnTo>
                <a:lnTo>
                  <a:pt x="40060" y="75530"/>
                </a:lnTo>
                <a:lnTo>
                  <a:pt x="40060" y="75540"/>
                </a:lnTo>
                <a:lnTo>
                  <a:pt x="40050" y="75540"/>
                </a:lnTo>
                <a:lnTo>
                  <a:pt x="40050" y="75550"/>
                </a:lnTo>
                <a:lnTo>
                  <a:pt x="40060" y="75550"/>
                </a:lnTo>
                <a:lnTo>
                  <a:pt x="40060" y="75560"/>
                </a:lnTo>
                <a:lnTo>
                  <a:pt x="40060" y="75570"/>
                </a:lnTo>
                <a:lnTo>
                  <a:pt x="40060" y="75580"/>
                </a:lnTo>
                <a:lnTo>
                  <a:pt x="40060" y="75590"/>
                </a:lnTo>
                <a:lnTo>
                  <a:pt x="40070" y="75590"/>
                </a:lnTo>
                <a:lnTo>
                  <a:pt x="40070" y="75600"/>
                </a:lnTo>
                <a:lnTo>
                  <a:pt x="40080" y="75610"/>
                </a:lnTo>
                <a:lnTo>
                  <a:pt x="40080" y="75620"/>
                </a:lnTo>
                <a:lnTo>
                  <a:pt x="40080" y="75630"/>
                </a:lnTo>
                <a:lnTo>
                  <a:pt x="40090" y="75630"/>
                </a:lnTo>
                <a:lnTo>
                  <a:pt x="40090" y="75640"/>
                </a:lnTo>
                <a:lnTo>
                  <a:pt x="40100" y="75640"/>
                </a:lnTo>
                <a:lnTo>
                  <a:pt x="40100" y="75650"/>
                </a:lnTo>
                <a:lnTo>
                  <a:pt x="40110" y="75650"/>
                </a:lnTo>
                <a:lnTo>
                  <a:pt x="40110" y="75660"/>
                </a:lnTo>
                <a:lnTo>
                  <a:pt x="40120" y="75670"/>
                </a:lnTo>
                <a:lnTo>
                  <a:pt x="40120" y="75680"/>
                </a:lnTo>
                <a:lnTo>
                  <a:pt x="40130" y="75680"/>
                </a:lnTo>
                <a:lnTo>
                  <a:pt x="40130" y="75690"/>
                </a:lnTo>
                <a:lnTo>
                  <a:pt x="40140" y="75690"/>
                </a:lnTo>
                <a:lnTo>
                  <a:pt x="40140" y="75700"/>
                </a:lnTo>
                <a:lnTo>
                  <a:pt x="40150" y="75700"/>
                </a:lnTo>
                <a:lnTo>
                  <a:pt x="40150" y="75710"/>
                </a:lnTo>
                <a:lnTo>
                  <a:pt x="40160" y="75710"/>
                </a:lnTo>
                <a:lnTo>
                  <a:pt x="40160" y="75720"/>
                </a:lnTo>
                <a:lnTo>
                  <a:pt x="40170" y="75720"/>
                </a:lnTo>
                <a:lnTo>
                  <a:pt x="40170" y="75730"/>
                </a:lnTo>
                <a:lnTo>
                  <a:pt x="40180" y="75730"/>
                </a:lnTo>
                <a:lnTo>
                  <a:pt x="40180" y="75740"/>
                </a:lnTo>
                <a:lnTo>
                  <a:pt x="40190" y="75740"/>
                </a:lnTo>
                <a:lnTo>
                  <a:pt x="40190" y="75750"/>
                </a:lnTo>
                <a:lnTo>
                  <a:pt x="40200" y="75750"/>
                </a:lnTo>
                <a:lnTo>
                  <a:pt x="40200" y="75760"/>
                </a:lnTo>
                <a:lnTo>
                  <a:pt x="40210" y="75760"/>
                </a:lnTo>
                <a:lnTo>
                  <a:pt x="40210" y="75770"/>
                </a:lnTo>
                <a:lnTo>
                  <a:pt x="40220" y="75770"/>
                </a:lnTo>
                <a:lnTo>
                  <a:pt x="40220" y="75780"/>
                </a:lnTo>
                <a:lnTo>
                  <a:pt x="40230" y="75780"/>
                </a:lnTo>
                <a:lnTo>
                  <a:pt x="40230" y="75790"/>
                </a:lnTo>
                <a:lnTo>
                  <a:pt x="40240" y="75790"/>
                </a:lnTo>
                <a:lnTo>
                  <a:pt x="40240" y="75800"/>
                </a:lnTo>
                <a:lnTo>
                  <a:pt x="40250" y="75800"/>
                </a:lnTo>
                <a:lnTo>
                  <a:pt x="40250" y="75810"/>
                </a:lnTo>
                <a:lnTo>
                  <a:pt x="40260" y="75810"/>
                </a:lnTo>
                <a:lnTo>
                  <a:pt x="40270" y="75810"/>
                </a:lnTo>
                <a:lnTo>
                  <a:pt x="40270" y="75820"/>
                </a:lnTo>
                <a:lnTo>
                  <a:pt x="40280" y="75820"/>
                </a:lnTo>
                <a:lnTo>
                  <a:pt x="40280" y="75830"/>
                </a:lnTo>
                <a:lnTo>
                  <a:pt x="40290" y="75830"/>
                </a:lnTo>
                <a:lnTo>
                  <a:pt x="40290" y="75840"/>
                </a:lnTo>
                <a:lnTo>
                  <a:pt x="40300" y="75840"/>
                </a:lnTo>
                <a:lnTo>
                  <a:pt x="40300" y="75850"/>
                </a:lnTo>
                <a:lnTo>
                  <a:pt x="40300" y="75860"/>
                </a:lnTo>
                <a:lnTo>
                  <a:pt x="40310" y="75860"/>
                </a:lnTo>
                <a:lnTo>
                  <a:pt x="40320" y="75860"/>
                </a:lnTo>
                <a:lnTo>
                  <a:pt x="40320" y="75870"/>
                </a:lnTo>
                <a:lnTo>
                  <a:pt x="40320" y="75880"/>
                </a:lnTo>
                <a:lnTo>
                  <a:pt x="40330" y="75880"/>
                </a:lnTo>
                <a:lnTo>
                  <a:pt x="40330" y="75890"/>
                </a:lnTo>
                <a:lnTo>
                  <a:pt x="40340" y="75890"/>
                </a:lnTo>
                <a:lnTo>
                  <a:pt x="40340" y="75900"/>
                </a:lnTo>
                <a:lnTo>
                  <a:pt x="40350" y="75900"/>
                </a:lnTo>
                <a:lnTo>
                  <a:pt x="40350" y="75910"/>
                </a:lnTo>
                <a:lnTo>
                  <a:pt x="40360" y="75920"/>
                </a:lnTo>
                <a:lnTo>
                  <a:pt x="40360" y="75930"/>
                </a:lnTo>
                <a:lnTo>
                  <a:pt x="40370" y="75930"/>
                </a:lnTo>
                <a:lnTo>
                  <a:pt x="40370" y="75940"/>
                </a:lnTo>
                <a:lnTo>
                  <a:pt x="40380" y="75940"/>
                </a:lnTo>
                <a:lnTo>
                  <a:pt x="40380" y="75950"/>
                </a:lnTo>
                <a:lnTo>
                  <a:pt x="40380" y="75960"/>
                </a:lnTo>
                <a:lnTo>
                  <a:pt x="40390" y="75960"/>
                </a:lnTo>
                <a:lnTo>
                  <a:pt x="40390" y="75970"/>
                </a:lnTo>
                <a:lnTo>
                  <a:pt x="40390" y="75980"/>
                </a:lnTo>
                <a:lnTo>
                  <a:pt x="40400" y="75980"/>
                </a:lnTo>
                <a:lnTo>
                  <a:pt x="40400" y="75990"/>
                </a:lnTo>
                <a:lnTo>
                  <a:pt x="40410" y="76000"/>
                </a:lnTo>
                <a:lnTo>
                  <a:pt x="40410" y="76010"/>
                </a:lnTo>
                <a:lnTo>
                  <a:pt x="40410" y="76020"/>
                </a:lnTo>
                <a:lnTo>
                  <a:pt x="40420" y="76020"/>
                </a:lnTo>
                <a:lnTo>
                  <a:pt x="40420" y="76030"/>
                </a:lnTo>
                <a:lnTo>
                  <a:pt x="40430" y="76030"/>
                </a:lnTo>
                <a:lnTo>
                  <a:pt x="40430" y="76040"/>
                </a:lnTo>
                <a:lnTo>
                  <a:pt x="40430" y="76050"/>
                </a:lnTo>
                <a:lnTo>
                  <a:pt x="40440" y="76050"/>
                </a:lnTo>
                <a:lnTo>
                  <a:pt x="40440" y="76060"/>
                </a:lnTo>
                <a:lnTo>
                  <a:pt x="40440" y="76070"/>
                </a:lnTo>
                <a:lnTo>
                  <a:pt x="40450" y="76070"/>
                </a:lnTo>
                <a:lnTo>
                  <a:pt x="40460" y="76070"/>
                </a:lnTo>
                <a:lnTo>
                  <a:pt x="40460" y="76060"/>
                </a:lnTo>
                <a:lnTo>
                  <a:pt x="40470" y="76060"/>
                </a:lnTo>
                <a:lnTo>
                  <a:pt x="40480" y="76060"/>
                </a:lnTo>
                <a:lnTo>
                  <a:pt x="40490" y="76060"/>
                </a:lnTo>
                <a:lnTo>
                  <a:pt x="40480" y="76060"/>
                </a:lnTo>
                <a:lnTo>
                  <a:pt x="40480" y="76070"/>
                </a:lnTo>
                <a:lnTo>
                  <a:pt x="40480" y="76080"/>
                </a:lnTo>
                <a:lnTo>
                  <a:pt x="40470" y="76080"/>
                </a:lnTo>
                <a:lnTo>
                  <a:pt x="40460" y="76080"/>
                </a:lnTo>
                <a:lnTo>
                  <a:pt x="40470" y="76080"/>
                </a:lnTo>
                <a:lnTo>
                  <a:pt x="40470" y="76090"/>
                </a:lnTo>
                <a:lnTo>
                  <a:pt x="40470" y="76100"/>
                </a:lnTo>
                <a:lnTo>
                  <a:pt x="40470" y="76110"/>
                </a:lnTo>
                <a:lnTo>
                  <a:pt x="40480" y="76120"/>
                </a:lnTo>
                <a:lnTo>
                  <a:pt x="40490" y="76120"/>
                </a:lnTo>
                <a:lnTo>
                  <a:pt x="40480" y="76120"/>
                </a:lnTo>
                <a:lnTo>
                  <a:pt x="40480" y="76130"/>
                </a:lnTo>
                <a:lnTo>
                  <a:pt x="40490" y="76140"/>
                </a:lnTo>
                <a:lnTo>
                  <a:pt x="40500" y="76150"/>
                </a:lnTo>
                <a:lnTo>
                  <a:pt x="40500" y="76160"/>
                </a:lnTo>
                <a:lnTo>
                  <a:pt x="40510" y="76160"/>
                </a:lnTo>
                <a:lnTo>
                  <a:pt x="40510" y="76170"/>
                </a:lnTo>
                <a:lnTo>
                  <a:pt x="40510" y="76180"/>
                </a:lnTo>
                <a:lnTo>
                  <a:pt x="40520" y="76210"/>
                </a:lnTo>
                <a:lnTo>
                  <a:pt x="40530" y="76210"/>
                </a:lnTo>
                <a:lnTo>
                  <a:pt x="40530" y="76220"/>
                </a:lnTo>
                <a:lnTo>
                  <a:pt x="40530" y="76230"/>
                </a:lnTo>
                <a:lnTo>
                  <a:pt x="40540" y="76230"/>
                </a:lnTo>
                <a:lnTo>
                  <a:pt x="40540" y="76240"/>
                </a:lnTo>
                <a:lnTo>
                  <a:pt x="40550" y="76240"/>
                </a:lnTo>
                <a:lnTo>
                  <a:pt x="40550" y="76250"/>
                </a:lnTo>
                <a:lnTo>
                  <a:pt x="40550" y="76260"/>
                </a:lnTo>
                <a:lnTo>
                  <a:pt x="40550" y="76270"/>
                </a:lnTo>
                <a:lnTo>
                  <a:pt x="40560" y="76270"/>
                </a:lnTo>
                <a:lnTo>
                  <a:pt x="40560" y="76280"/>
                </a:lnTo>
                <a:lnTo>
                  <a:pt x="40560" y="76290"/>
                </a:lnTo>
                <a:lnTo>
                  <a:pt x="40560" y="76300"/>
                </a:lnTo>
                <a:lnTo>
                  <a:pt x="40570" y="76300"/>
                </a:lnTo>
                <a:lnTo>
                  <a:pt x="40570" y="76310"/>
                </a:lnTo>
                <a:lnTo>
                  <a:pt x="40570" y="76320"/>
                </a:lnTo>
                <a:lnTo>
                  <a:pt x="40570" y="76330"/>
                </a:lnTo>
                <a:lnTo>
                  <a:pt x="40580" y="76330"/>
                </a:lnTo>
                <a:lnTo>
                  <a:pt x="40580" y="76340"/>
                </a:lnTo>
                <a:lnTo>
                  <a:pt x="40580" y="76350"/>
                </a:lnTo>
                <a:lnTo>
                  <a:pt x="40590" y="76350"/>
                </a:lnTo>
                <a:lnTo>
                  <a:pt x="40590" y="76360"/>
                </a:lnTo>
                <a:lnTo>
                  <a:pt x="40590" y="7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Grand Anse Mah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270" y="85130"/>
                </a:moveTo>
                <a:lnTo>
                  <a:pt x="42230" y="85110"/>
                </a:lnTo>
                <a:lnTo>
                  <a:pt x="42270" y="85190"/>
                </a:lnTo>
                <a:lnTo>
                  <a:pt x="42310" y="85270"/>
                </a:lnTo>
                <a:lnTo>
                  <a:pt x="42340" y="85310"/>
                </a:lnTo>
                <a:lnTo>
                  <a:pt x="42420" y="85390"/>
                </a:lnTo>
                <a:lnTo>
                  <a:pt x="42540" y="85550"/>
                </a:lnTo>
                <a:lnTo>
                  <a:pt x="42580" y="85630"/>
                </a:lnTo>
                <a:lnTo>
                  <a:pt x="42500" y="85750"/>
                </a:lnTo>
                <a:lnTo>
                  <a:pt x="42430" y="85870"/>
                </a:lnTo>
                <a:lnTo>
                  <a:pt x="42420" y="85870"/>
                </a:lnTo>
                <a:lnTo>
                  <a:pt x="42340" y="85990"/>
                </a:lnTo>
                <a:lnTo>
                  <a:pt x="42220" y="86150"/>
                </a:lnTo>
                <a:lnTo>
                  <a:pt x="42100" y="86310"/>
                </a:lnTo>
                <a:lnTo>
                  <a:pt x="41990" y="86350"/>
                </a:lnTo>
                <a:lnTo>
                  <a:pt x="41950" y="86390"/>
                </a:lnTo>
                <a:lnTo>
                  <a:pt x="41930" y="86400"/>
                </a:lnTo>
                <a:lnTo>
                  <a:pt x="41910" y="86430"/>
                </a:lnTo>
                <a:lnTo>
                  <a:pt x="41910" y="86470"/>
                </a:lnTo>
                <a:lnTo>
                  <a:pt x="41790" y="86540"/>
                </a:lnTo>
                <a:lnTo>
                  <a:pt x="41750" y="86520"/>
                </a:lnTo>
                <a:lnTo>
                  <a:pt x="41720" y="86520"/>
                </a:lnTo>
                <a:lnTo>
                  <a:pt x="41700" y="86530"/>
                </a:lnTo>
                <a:lnTo>
                  <a:pt x="41680" y="86530"/>
                </a:lnTo>
                <a:lnTo>
                  <a:pt x="41640" y="86550"/>
                </a:lnTo>
                <a:lnTo>
                  <a:pt x="41610" y="86560"/>
                </a:lnTo>
                <a:lnTo>
                  <a:pt x="41610" y="86590"/>
                </a:lnTo>
                <a:lnTo>
                  <a:pt x="41630" y="86630"/>
                </a:lnTo>
                <a:lnTo>
                  <a:pt x="41640" y="86660"/>
                </a:lnTo>
                <a:lnTo>
                  <a:pt x="41660" y="86680"/>
                </a:lnTo>
                <a:lnTo>
                  <a:pt x="41670" y="86700"/>
                </a:lnTo>
                <a:lnTo>
                  <a:pt x="41680" y="86700"/>
                </a:lnTo>
                <a:lnTo>
                  <a:pt x="41690" y="86700"/>
                </a:lnTo>
                <a:lnTo>
                  <a:pt x="41700" y="86710"/>
                </a:lnTo>
                <a:lnTo>
                  <a:pt x="41720" y="86720"/>
                </a:lnTo>
                <a:lnTo>
                  <a:pt x="41720" y="86740"/>
                </a:lnTo>
                <a:lnTo>
                  <a:pt x="41700" y="86750"/>
                </a:lnTo>
                <a:lnTo>
                  <a:pt x="41690" y="86770"/>
                </a:lnTo>
                <a:lnTo>
                  <a:pt x="41670" y="86780"/>
                </a:lnTo>
                <a:lnTo>
                  <a:pt x="41660" y="86790"/>
                </a:lnTo>
                <a:lnTo>
                  <a:pt x="41640" y="86800"/>
                </a:lnTo>
                <a:lnTo>
                  <a:pt x="41620" y="86820"/>
                </a:lnTo>
                <a:lnTo>
                  <a:pt x="41610" y="86830"/>
                </a:lnTo>
                <a:lnTo>
                  <a:pt x="41610" y="86850"/>
                </a:lnTo>
                <a:lnTo>
                  <a:pt x="41610" y="86860"/>
                </a:lnTo>
                <a:lnTo>
                  <a:pt x="41610" y="86870"/>
                </a:lnTo>
                <a:lnTo>
                  <a:pt x="41600" y="86870"/>
                </a:lnTo>
                <a:lnTo>
                  <a:pt x="41590" y="86870"/>
                </a:lnTo>
                <a:lnTo>
                  <a:pt x="41580" y="86870"/>
                </a:lnTo>
                <a:lnTo>
                  <a:pt x="41570" y="86870"/>
                </a:lnTo>
                <a:lnTo>
                  <a:pt x="41560" y="86870"/>
                </a:lnTo>
                <a:lnTo>
                  <a:pt x="41560" y="86860"/>
                </a:lnTo>
                <a:lnTo>
                  <a:pt x="41550" y="86860"/>
                </a:lnTo>
                <a:lnTo>
                  <a:pt x="41540" y="86860"/>
                </a:lnTo>
                <a:lnTo>
                  <a:pt x="41530" y="86860"/>
                </a:lnTo>
                <a:lnTo>
                  <a:pt x="41520" y="86860"/>
                </a:lnTo>
                <a:lnTo>
                  <a:pt x="41520" y="86850"/>
                </a:lnTo>
                <a:lnTo>
                  <a:pt x="41510" y="86850"/>
                </a:lnTo>
                <a:lnTo>
                  <a:pt x="41500" y="86850"/>
                </a:lnTo>
                <a:lnTo>
                  <a:pt x="41490" y="86850"/>
                </a:lnTo>
                <a:lnTo>
                  <a:pt x="41490" y="86860"/>
                </a:lnTo>
                <a:lnTo>
                  <a:pt x="41480" y="86860"/>
                </a:lnTo>
                <a:lnTo>
                  <a:pt x="41470" y="86860"/>
                </a:lnTo>
                <a:lnTo>
                  <a:pt x="41460" y="86860"/>
                </a:lnTo>
                <a:lnTo>
                  <a:pt x="41460" y="86870"/>
                </a:lnTo>
                <a:lnTo>
                  <a:pt x="41450" y="86870"/>
                </a:lnTo>
                <a:lnTo>
                  <a:pt x="41440" y="86870"/>
                </a:lnTo>
                <a:lnTo>
                  <a:pt x="41430" y="86870"/>
                </a:lnTo>
                <a:lnTo>
                  <a:pt x="41430" y="86880"/>
                </a:lnTo>
                <a:lnTo>
                  <a:pt x="41420" y="86880"/>
                </a:lnTo>
                <a:lnTo>
                  <a:pt x="41410" y="86880"/>
                </a:lnTo>
                <a:lnTo>
                  <a:pt x="41410" y="86890"/>
                </a:lnTo>
                <a:lnTo>
                  <a:pt x="41400" y="86890"/>
                </a:lnTo>
                <a:lnTo>
                  <a:pt x="41400" y="86900"/>
                </a:lnTo>
                <a:lnTo>
                  <a:pt x="41390" y="86900"/>
                </a:lnTo>
                <a:lnTo>
                  <a:pt x="41390" y="86910"/>
                </a:lnTo>
                <a:lnTo>
                  <a:pt x="41380" y="86910"/>
                </a:lnTo>
                <a:lnTo>
                  <a:pt x="41380" y="86920"/>
                </a:lnTo>
                <a:lnTo>
                  <a:pt x="41370" y="86920"/>
                </a:lnTo>
                <a:lnTo>
                  <a:pt x="41370" y="86930"/>
                </a:lnTo>
                <a:lnTo>
                  <a:pt x="41370" y="86940"/>
                </a:lnTo>
                <a:lnTo>
                  <a:pt x="41370" y="86950"/>
                </a:lnTo>
                <a:lnTo>
                  <a:pt x="41380" y="86950"/>
                </a:lnTo>
                <a:lnTo>
                  <a:pt x="41380" y="86960"/>
                </a:lnTo>
                <a:lnTo>
                  <a:pt x="41380" y="86970"/>
                </a:lnTo>
                <a:lnTo>
                  <a:pt x="41380" y="86980"/>
                </a:lnTo>
                <a:lnTo>
                  <a:pt x="41380" y="86990"/>
                </a:lnTo>
                <a:lnTo>
                  <a:pt x="41380" y="87000"/>
                </a:lnTo>
                <a:lnTo>
                  <a:pt x="41390" y="87000"/>
                </a:lnTo>
                <a:lnTo>
                  <a:pt x="41390" y="87010"/>
                </a:lnTo>
                <a:lnTo>
                  <a:pt x="41390" y="87020"/>
                </a:lnTo>
                <a:lnTo>
                  <a:pt x="41400" y="87020"/>
                </a:lnTo>
                <a:lnTo>
                  <a:pt x="41400" y="87030"/>
                </a:lnTo>
                <a:lnTo>
                  <a:pt x="41400" y="87040"/>
                </a:lnTo>
                <a:lnTo>
                  <a:pt x="41410" y="87040"/>
                </a:lnTo>
                <a:lnTo>
                  <a:pt x="41420" y="87040"/>
                </a:lnTo>
                <a:lnTo>
                  <a:pt x="41420" y="87050"/>
                </a:lnTo>
                <a:lnTo>
                  <a:pt x="41430" y="87050"/>
                </a:lnTo>
                <a:lnTo>
                  <a:pt x="41430" y="87060"/>
                </a:lnTo>
                <a:lnTo>
                  <a:pt x="41440" y="87060"/>
                </a:lnTo>
                <a:lnTo>
                  <a:pt x="41440" y="87070"/>
                </a:lnTo>
                <a:lnTo>
                  <a:pt x="41450" y="87070"/>
                </a:lnTo>
                <a:lnTo>
                  <a:pt x="41450" y="87080"/>
                </a:lnTo>
                <a:lnTo>
                  <a:pt x="41440" y="87080"/>
                </a:lnTo>
                <a:lnTo>
                  <a:pt x="41440" y="87090"/>
                </a:lnTo>
                <a:lnTo>
                  <a:pt x="41440" y="87100"/>
                </a:lnTo>
                <a:lnTo>
                  <a:pt x="41450" y="87100"/>
                </a:lnTo>
                <a:lnTo>
                  <a:pt x="41440" y="87100"/>
                </a:lnTo>
                <a:lnTo>
                  <a:pt x="41440" y="87110"/>
                </a:lnTo>
                <a:lnTo>
                  <a:pt x="41430" y="87110"/>
                </a:lnTo>
                <a:lnTo>
                  <a:pt x="41430" y="87120"/>
                </a:lnTo>
                <a:lnTo>
                  <a:pt x="41420" y="87120"/>
                </a:lnTo>
                <a:lnTo>
                  <a:pt x="41410" y="87120"/>
                </a:lnTo>
                <a:lnTo>
                  <a:pt x="41400" y="87120"/>
                </a:lnTo>
                <a:lnTo>
                  <a:pt x="41400" y="87130"/>
                </a:lnTo>
                <a:lnTo>
                  <a:pt x="41390" y="87130"/>
                </a:lnTo>
                <a:lnTo>
                  <a:pt x="41380" y="87130"/>
                </a:lnTo>
                <a:lnTo>
                  <a:pt x="41380" y="87140"/>
                </a:lnTo>
                <a:lnTo>
                  <a:pt x="41370" y="87140"/>
                </a:lnTo>
                <a:lnTo>
                  <a:pt x="41370" y="87150"/>
                </a:lnTo>
                <a:lnTo>
                  <a:pt x="41360" y="87160"/>
                </a:lnTo>
                <a:lnTo>
                  <a:pt x="41360" y="87170"/>
                </a:lnTo>
                <a:lnTo>
                  <a:pt x="41350" y="87170"/>
                </a:lnTo>
                <a:lnTo>
                  <a:pt x="41350" y="87180"/>
                </a:lnTo>
                <a:lnTo>
                  <a:pt x="41340" y="87180"/>
                </a:lnTo>
                <a:lnTo>
                  <a:pt x="41330" y="87180"/>
                </a:lnTo>
                <a:lnTo>
                  <a:pt x="41330" y="87190"/>
                </a:lnTo>
                <a:lnTo>
                  <a:pt x="41320" y="87190"/>
                </a:lnTo>
                <a:lnTo>
                  <a:pt x="41310" y="87190"/>
                </a:lnTo>
                <a:lnTo>
                  <a:pt x="41300" y="87190"/>
                </a:lnTo>
                <a:lnTo>
                  <a:pt x="41300" y="87200"/>
                </a:lnTo>
                <a:lnTo>
                  <a:pt x="41290" y="87200"/>
                </a:lnTo>
                <a:lnTo>
                  <a:pt x="41280" y="87200"/>
                </a:lnTo>
                <a:lnTo>
                  <a:pt x="41280" y="87210"/>
                </a:lnTo>
                <a:lnTo>
                  <a:pt x="41280" y="87220"/>
                </a:lnTo>
                <a:lnTo>
                  <a:pt x="41270" y="87220"/>
                </a:lnTo>
                <a:lnTo>
                  <a:pt x="41270" y="87230"/>
                </a:lnTo>
                <a:lnTo>
                  <a:pt x="41280" y="87230"/>
                </a:lnTo>
                <a:lnTo>
                  <a:pt x="41270" y="87230"/>
                </a:lnTo>
                <a:lnTo>
                  <a:pt x="41270" y="87240"/>
                </a:lnTo>
                <a:lnTo>
                  <a:pt x="41260" y="87240"/>
                </a:lnTo>
                <a:lnTo>
                  <a:pt x="41260" y="87230"/>
                </a:lnTo>
                <a:lnTo>
                  <a:pt x="41250" y="87230"/>
                </a:lnTo>
                <a:lnTo>
                  <a:pt x="41250" y="87240"/>
                </a:lnTo>
                <a:lnTo>
                  <a:pt x="41240" y="87240"/>
                </a:lnTo>
                <a:lnTo>
                  <a:pt x="41240" y="87250"/>
                </a:lnTo>
                <a:lnTo>
                  <a:pt x="41230" y="87250"/>
                </a:lnTo>
                <a:lnTo>
                  <a:pt x="41220" y="87250"/>
                </a:lnTo>
                <a:lnTo>
                  <a:pt x="41210" y="87250"/>
                </a:lnTo>
                <a:lnTo>
                  <a:pt x="41210" y="87240"/>
                </a:lnTo>
                <a:lnTo>
                  <a:pt x="41200" y="87240"/>
                </a:lnTo>
                <a:lnTo>
                  <a:pt x="41190" y="87240"/>
                </a:lnTo>
                <a:lnTo>
                  <a:pt x="41180" y="87240"/>
                </a:lnTo>
                <a:lnTo>
                  <a:pt x="41180" y="87250"/>
                </a:lnTo>
                <a:lnTo>
                  <a:pt x="41180" y="87260"/>
                </a:lnTo>
                <a:lnTo>
                  <a:pt x="41170" y="87260"/>
                </a:lnTo>
                <a:lnTo>
                  <a:pt x="41160" y="87260"/>
                </a:lnTo>
                <a:lnTo>
                  <a:pt x="41150" y="87260"/>
                </a:lnTo>
                <a:lnTo>
                  <a:pt x="41150" y="87270"/>
                </a:lnTo>
                <a:lnTo>
                  <a:pt x="41140" y="87270"/>
                </a:lnTo>
                <a:lnTo>
                  <a:pt x="41130" y="87270"/>
                </a:lnTo>
                <a:lnTo>
                  <a:pt x="41120" y="87270"/>
                </a:lnTo>
                <a:lnTo>
                  <a:pt x="41110" y="87270"/>
                </a:lnTo>
                <a:lnTo>
                  <a:pt x="41110" y="87260"/>
                </a:lnTo>
                <a:lnTo>
                  <a:pt x="41100" y="87260"/>
                </a:lnTo>
                <a:lnTo>
                  <a:pt x="41100" y="87250"/>
                </a:lnTo>
                <a:lnTo>
                  <a:pt x="41090" y="87250"/>
                </a:lnTo>
                <a:lnTo>
                  <a:pt x="41090" y="87240"/>
                </a:lnTo>
                <a:lnTo>
                  <a:pt x="41080" y="87240"/>
                </a:lnTo>
                <a:lnTo>
                  <a:pt x="41070" y="87240"/>
                </a:lnTo>
                <a:lnTo>
                  <a:pt x="41070" y="87230"/>
                </a:lnTo>
                <a:lnTo>
                  <a:pt x="41060" y="87230"/>
                </a:lnTo>
                <a:lnTo>
                  <a:pt x="41060" y="87220"/>
                </a:lnTo>
                <a:lnTo>
                  <a:pt x="41060" y="87210"/>
                </a:lnTo>
                <a:lnTo>
                  <a:pt x="41050" y="87210"/>
                </a:lnTo>
                <a:lnTo>
                  <a:pt x="41050" y="87220"/>
                </a:lnTo>
                <a:lnTo>
                  <a:pt x="41040" y="87220"/>
                </a:lnTo>
                <a:lnTo>
                  <a:pt x="41040" y="87210"/>
                </a:lnTo>
                <a:lnTo>
                  <a:pt x="41030" y="87210"/>
                </a:lnTo>
                <a:lnTo>
                  <a:pt x="41030" y="87200"/>
                </a:lnTo>
                <a:lnTo>
                  <a:pt x="41020" y="87200"/>
                </a:lnTo>
                <a:lnTo>
                  <a:pt x="41030" y="87200"/>
                </a:lnTo>
                <a:lnTo>
                  <a:pt x="41030" y="87190"/>
                </a:lnTo>
                <a:lnTo>
                  <a:pt x="41020" y="87190"/>
                </a:lnTo>
                <a:lnTo>
                  <a:pt x="41020" y="87180"/>
                </a:lnTo>
                <a:lnTo>
                  <a:pt x="41010" y="87180"/>
                </a:lnTo>
                <a:lnTo>
                  <a:pt x="41010" y="87170"/>
                </a:lnTo>
                <a:lnTo>
                  <a:pt x="41000" y="87170"/>
                </a:lnTo>
                <a:lnTo>
                  <a:pt x="41000" y="87160"/>
                </a:lnTo>
                <a:lnTo>
                  <a:pt x="40990" y="87160"/>
                </a:lnTo>
                <a:lnTo>
                  <a:pt x="40980" y="87160"/>
                </a:lnTo>
                <a:lnTo>
                  <a:pt x="40970" y="87160"/>
                </a:lnTo>
                <a:lnTo>
                  <a:pt x="40970" y="87150"/>
                </a:lnTo>
                <a:lnTo>
                  <a:pt x="40970" y="87140"/>
                </a:lnTo>
                <a:lnTo>
                  <a:pt x="40960" y="87140"/>
                </a:lnTo>
                <a:lnTo>
                  <a:pt x="40960" y="87130"/>
                </a:lnTo>
                <a:lnTo>
                  <a:pt x="40950" y="87130"/>
                </a:lnTo>
                <a:lnTo>
                  <a:pt x="40950" y="87120"/>
                </a:lnTo>
                <a:lnTo>
                  <a:pt x="40950" y="87110"/>
                </a:lnTo>
                <a:lnTo>
                  <a:pt x="40960" y="87110"/>
                </a:lnTo>
                <a:lnTo>
                  <a:pt x="40960" y="87100"/>
                </a:lnTo>
                <a:lnTo>
                  <a:pt x="40960" y="87090"/>
                </a:lnTo>
                <a:lnTo>
                  <a:pt x="40960" y="87080"/>
                </a:lnTo>
                <a:lnTo>
                  <a:pt x="40960" y="87070"/>
                </a:lnTo>
                <a:lnTo>
                  <a:pt x="40960" y="87060"/>
                </a:lnTo>
                <a:lnTo>
                  <a:pt x="40950" y="87060"/>
                </a:lnTo>
                <a:lnTo>
                  <a:pt x="40950" y="87050"/>
                </a:lnTo>
                <a:lnTo>
                  <a:pt x="40940" y="87050"/>
                </a:lnTo>
                <a:lnTo>
                  <a:pt x="40940" y="87040"/>
                </a:lnTo>
                <a:lnTo>
                  <a:pt x="40930" y="87040"/>
                </a:lnTo>
                <a:lnTo>
                  <a:pt x="40920" y="87040"/>
                </a:lnTo>
                <a:lnTo>
                  <a:pt x="40920" y="87030"/>
                </a:lnTo>
                <a:lnTo>
                  <a:pt x="40910" y="87030"/>
                </a:lnTo>
                <a:lnTo>
                  <a:pt x="40910" y="87040"/>
                </a:lnTo>
                <a:lnTo>
                  <a:pt x="40900" y="87040"/>
                </a:lnTo>
                <a:lnTo>
                  <a:pt x="40900" y="87030"/>
                </a:lnTo>
                <a:lnTo>
                  <a:pt x="40890" y="87030"/>
                </a:lnTo>
                <a:lnTo>
                  <a:pt x="40880" y="87030"/>
                </a:lnTo>
                <a:lnTo>
                  <a:pt x="40880" y="87020"/>
                </a:lnTo>
                <a:lnTo>
                  <a:pt x="40870" y="87020"/>
                </a:lnTo>
                <a:lnTo>
                  <a:pt x="40860" y="87020"/>
                </a:lnTo>
                <a:lnTo>
                  <a:pt x="40870" y="87020"/>
                </a:lnTo>
                <a:lnTo>
                  <a:pt x="40860" y="87020"/>
                </a:lnTo>
                <a:lnTo>
                  <a:pt x="40860" y="87010"/>
                </a:lnTo>
                <a:lnTo>
                  <a:pt x="40850" y="87010"/>
                </a:lnTo>
                <a:lnTo>
                  <a:pt x="40840" y="87010"/>
                </a:lnTo>
                <a:lnTo>
                  <a:pt x="40840" y="87000"/>
                </a:lnTo>
                <a:lnTo>
                  <a:pt x="40830" y="87000"/>
                </a:lnTo>
                <a:lnTo>
                  <a:pt x="40830" y="86990"/>
                </a:lnTo>
                <a:lnTo>
                  <a:pt x="40820" y="86990"/>
                </a:lnTo>
                <a:lnTo>
                  <a:pt x="40810" y="86990"/>
                </a:lnTo>
                <a:lnTo>
                  <a:pt x="40800" y="86990"/>
                </a:lnTo>
                <a:lnTo>
                  <a:pt x="40810" y="86990"/>
                </a:lnTo>
                <a:lnTo>
                  <a:pt x="40810" y="86980"/>
                </a:lnTo>
                <a:lnTo>
                  <a:pt x="40820" y="86970"/>
                </a:lnTo>
                <a:lnTo>
                  <a:pt x="40820" y="86980"/>
                </a:lnTo>
                <a:lnTo>
                  <a:pt x="40830" y="86980"/>
                </a:lnTo>
                <a:lnTo>
                  <a:pt x="40830" y="86970"/>
                </a:lnTo>
                <a:lnTo>
                  <a:pt x="40840" y="86970"/>
                </a:lnTo>
                <a:lnTo>
                  <a:pt x="40850" y="86970"/>
                </a:lnTo>
                <a:lnTo>
                  <a:pt x="40860" y="86970"/>
                </a:lnTo>
                <a:lnTo>
                  <a:pt x="40860" y="86960"/>
                </a:lnTo>
                <a:lnTo>
                  <a:pt x="40870" y="86960"/>
                </a:lnTo>
                <a:lnTo>
                  <a:pt x="40880" y="86960"/>
                </a:lnTo>
                <a:lnTo>
                  <a:pt x="40890" y="86960"/>
                </a:lnTo>
                <a:lnTo>
                  <a:pt x="40890" y="86950"/>
                </a:lnTo>
                <a:lnTo>
                  <a:pt x="40900" y="86950"/>
                </a:lnTo>
                <a:lnTo>
                  <a:pt x="40900" y="86940"/>
                </a:lnTo>
                <a:lnTo>
                  <a:pt x="40900" y="86930"/>
                </a:lnTo>
                <a:lnTo>
                  <a:pt x="40900" y="86920"/>
                </a:lnTo>
                <a:lnTo>
                  <a:pt x="40900" y="86910"/>
                </a:lnTo>
                <a:lnTo>
                  <a:pt x="40900" y="86900"/>
                </a:lnTo>
                <a:lnTo>
                  <a:pt x="40900" y="86890"/>
                </a:lnTo>
                <a:lnTo>
                  <a:pt x="40900" y="86880"/>
                </a:lnTo>
                <a:lnTo>
                  <a:pt x="40890" y="86880"/>
                </a:lnTo>
                <a:lnTo>
                  <a:pt x="40890" y="86870"/>
                </a:lnTo>
                <a:lnTo>
                  <a:pt x="40890" y="86860"/>
                </a:lnTo>
                <a:lnTo>
                  <a:pt x="40880" y="86860"/>
                </a:lnTo>
                <a:lnTo>
                  <a:pt x="40880" y="86850"/>
                </a:lnTo>
                <a:lnTo>
                  <a:pt x="40880" y="86840"/>
                </a:lnTo>
                <a:lnTo>
                  <a:pt x="40870" y="86840"/>
                </a:lnTo>
                <a:lnTo>
                  <a:pt x="40870" y="86830"/>
                </a:lnTo>
                <a:lnTo>
                  <a:pt x="40860" y="86830"/>
                </a:lnTo>
                <a:lnTo>
                  <a:pt x="40860" y="86820"/>
                </a:lnTo>
                <a:lnTo>
                  <a:pt x="40850" y="86820"/>
                </a:lnTo>
                <a:lnTo>
                  <a:pt x="40850" y="86810"/>
                </a:lnTo>
                <a:lnTo>
                  <a:pt x="40850" y="86800"/>
                </a:lnTo>
                <a:lnTo>
                  <a:pt x="40840" y="86800"/>
                </a:lnTo>
                <a:lnTo>
                  <a:pt x="40840" y="86790"/>
                </a:lnTo>
                <a:lnTo>
                  <a:pt x="40830" y="86790"/>
                </a:lnTo>
                <a:lnTo>
                  <a:pt x="40830" y="86780"/>
                </a:lnTo>
                <a:lnTo>
                  <a:pt x="40820" y="86780"/>
                </a:lnTo>
                <a:lnTo>
                  <a:pt x="40820" y="86770"/>
                </a:lnTo>
                <a:lnTo>
                  <a:pt x="40810" y="86770"/>
                </a:lnTo>
                <a:lnTo>
                  <a:pt x="40810" y="86760"/>
                </a:lnTo>
                <a:lnTo>
                  <a:pt x="40800" y="86760"/>
                </a:lnTo>
                <a:lnTo>
                  <a:pt x="40800" y="86750"/>
                </a:lnTo>
                <a:lnTo>
                  <a:pt x="40790" y="86750"/>
                </a:lnTo>
                <a:lnTo>
                  <a:pt x="40790" y="86740"/>
                </a:lnTo>
                <a:lnTo>
                  <a:pt x="40780" y="86740"/>
                </a:lnTo>
                <a:lnTo>
                  <a:pt x="40770" y="86740"/>
                </a:lnTo>
                <a:lnTo>
                  <a:pt x="40770" y="86730"/>
                </a:lnTo>
                <a:lnTo>
                  <a:pt x="40760" y="86730"/>
                </a:lnTo>
                <a:lnTo>
                  <a:pt x="40760" y="86720"/>
                </a:lnTo>
                <a:lnTo>
                  <a:pt x="40750" y="86720"/>
                </a:lnTo>
                <a:lnTo>
                  <a:pt x="40750" y="86710"/>
                </a:lnTo>
                <a:lnTo>
                  <a:pt x="40740" y="86710"/>
                </a:lnTo>
                <a:lnTo>
                  <a:pt x="40740" y="86700"/>
                </a:lnTo>
                <a:lnTo>
                  <a:pt x="40730" y="86700"/>
                </a:lnTo>
                <a:lnTo>
                  <a:pt x="40730" y="86690"/>
                </a:lnTo>
                <a:lnTo>
                  <a:pt x="40730" y="86700"/>
                </a:lnTo>
                <a:lnTo>
                  <a:pt x="40720" y="86700"/>
                </a:lnTo>
                <a:lnTo>
                  <a:pt x="40720" y="86690"/>
                </a:lnTo>
                <a:lnTo>
                  <a:pt x="40710" y="86690"/>
                </a:lnTo>
                <a:lnTo>
                  <a:pt x="40710" y="86700"/>
                </a:lnTo>
                <a:lnTo>
                  <a:pt x="40700" y="86700"/>
                </a:lnTo>
                <a:lnTo>
                  <a:pt x="40690" y="86690"/>
                </a:lnTo>
                <a:lnTo>
                  <a:pt x="40680" y="86690"/>
                </a:lnTo>
                <a:lnTo>
                  <a:pt x="40670" y="86690"/>
                </a:lnTo>
                <a:lnTo>
                  <a:pt x="40670" y="86680"/>
                </a:lnTo>
                <a:lnTo>
                  <a:pt x="40660" y="86680"/>
                </a:lnTo>
                <a:lnTo>
                  <a:pt x="40660" y="86670"/>
                </a:lnTo>
                <a:lnTo>
                  <a:pt x="40650" y="86670"/>
                </a:lnTo>
                <a:lnTo>
                  <a:pt x="40650" y="86660"/>
                </a:lnTo>
                <a:lnTo>
                  <a:pt x="40640" y="86660"/>
                </a:lnTo>
                <a:lnTo>
                  <a:pt x="40640" y="86650"/>
                </a:lnTo>
                <a:lnTo>
                  <a:pt x="40640" y="86660"/>
                </a:lnTo>
                <a:lnTo>
                  <a:pt x="40640" y="86650"/>
                </a:lnTo>
                <a:lnTo>
                  <a:pt x="40630" y="86650"/>
                </a:lnTo>
                <a:lnTo>
                  <a:pt x="40620" y="86650"/>
                </a:lnTo>
                <a:lnTo>
                  <a:pt x="40620" y="86640"/>
                </a:lnTo>
                <a:lnTo>
                  <a:pt x="40610" y="86640"/>
                </a:lnTo>
                <a:lnTo>
                  <a:pt x="40610" y="86630"/>
                </a:lnTo>
                <a:lnTo>
                  <a:pt x="40620" y="86630"/>
                </a:lnTo>
                <a:lnTo>
                  <a:pt x="40630" y="86630"/>
                </a:lnTo>
                <a:lnTo>
                  <a:pt x="40640" y="86630"/>
                </a:lnTo>
                <a:lnTo>
                  <a:pt x="40630" y="86630"/>
                </a:lnTo>
                <a:lnTo>
                  <a:pt x="40630" y="86620"/>
                </a:lnTo>
                <a:lnTo>
                  <a:pt x="40620" y="86620"/>
                </a:lnTo>
                <a:lnTo>
                  <a:pt x="40610" y="86620"/>
                </a:lnTo>
                <a:lnTo>
                  <a:pt x="40610" y="86610"/>
                </a:lnTo>
                <a:lnTo>
                  <a:pt x="40600" y="86610"/>
                </a:lnTo>
                <a:lnTo>
                  <a:pt x="40590" y="86610"/>
                </a:lnTo>
                <a:lnTo>
                  <a:pt x="40580" y="86610"/>
                </a:lnTo>
                <a:lnTo>
                  <a:pt x="40570" y="86610"/>
                </a:lnTo>
                <a:lnTo>
                  <a:pt x="40570" y="86620"/>
                </a:lnTo>
                <a:lnTo>
                  <a:pt x="40570" y="86630"/>
                </a:lnTo>
                <a:lnTo>
                  <a:pt x="40570" y="86640"/>
                </a:lnTo>
                <a:lnTo>
                  <a:pt x="40560" y="86650"/>
                </a:lnTo>
                <a:lnTo>
                  <a:pt x="40560" y="86660"/>
                </a:lnTo>
                <a:lnTo>
                  <a:pt x="40550" y="86660"/>
                </a:lnTo>
                <a:lnTo>
                  <a:pt x="40550" y="86670"/>
                </a:lnTo>
                <a:lnTo>
                  <a:pt x="40550" y="86680"/>
                </a:lnTo>
                <a:lnTo>
                  <a:pt x="40560" y="86690"/>
                </a:lnTo>
                <a:lnTo>
                  <a:pt x="40570" y="86700"/>
                </a:lnTo>
                <a:lnTo>
                  <a:pt x="40570" y="86710"/>
                </a:lnTo>
                <a:lnTo>
                  <a:pt x="40580" y="86710"/>
                </a:lnTo>
                <a:lnTo>
                  <a:pt x="40590" y="86710"/>
                </a:lnTo>
                <a:lnTo>
                  <a:pt x="40590" y="86720"/>
                </a:lnTo>
                <a:lnTo>
                  <a:pt x="40580" y="86720"/>
                </a:lnTo>
                <a:lnTo>
                  <a:pt x="40590" y="86730"/>
                </a:lnTo>
                <a:lnTo>
                  <a:pt x="40580" y="86740"/>
                </a:lnTo>
                <a:lnTo>
                  <a:pt x="40570" y="86730"/>
                </a:lnTo>
                <a:lnTo>
                  <a:pt x="40560" y="86720"/>
                </a:lnTo>
                <a:lnTo>
                  <a:pt x="40550" y="86710"/>
                </a:lnTo>
                <a:lnTo>
                  <a:pt x="40540" y="86700"/>
                </a:lnTo>
                <a:lnTo>
                  <a:pt x="40530" y="86690"/>
                </a:lnTo>
                <a:lnTo>
                  <a:pt x="40530" y="86680"/>
                </a:lnTo>
                <a:lnTo>
                  <a:pt x="40530" y="86670"/>
                </a:lnTo>
                <a:lnTo>
                  <a:pt x="40530" y="86660"/>
                </a:lnTo>
                <a:lnTo>
                  <a:pt x="40530" y="86650"/>
                </a:lnTo>
                <a:lnTo>
                  <a:pt x="40540" y="86640"/>
                </a:lnTo>
                <a:lnTo>
                  <a:pt x="40550" y="86640"/>
                </a:lnTo>
                <a:lnTo>
                  <a:pt x="40550" y="86630"/>
                </a:lnTo>
                <a:lnTo>
                  <a:pt x="40560" y="86620"/>
                </a:lnTo>
                <a:lnTo>
                  <a:pt x="40570" y="86620"/>
                </a:lnTo>
                <a:lnTo>
                  <a:pt x="40570" y="86610"/>
                </a:lnTo>
                <a:lnTo>
                  <a:pt x="40580" y="86610"/>
                </a:lnTo>
                <a:lnTo>
                  <a:pt x="40590" y="86610"/>
                </a:lnTo>
                <a:lnTo>
                  <a:pt x="40580" y="86610"/>
                </a:lnTo>
                <a:lnTo>
                  <a:pt x="40580" y="86600"/>
                </a:lnTo>
                <a:lnTo>
                  <a:pt x="40570" y="86600"/>
                </a:lnTo>
                <a:lnTo>
                  <a:pt x="40560" y="86600"/>
                </a:lnTo>
                <a:lnTo>
                  <a:pt x="40560" y="86590"/>
                </a:lnTo>
                <a:lnTo>
                  <a:pt x="40550" y="86590"/>
                </a:lnTo>
                <a:lnTo>
                  <a:pt x="40550" y="86580"/>
                </a:lnTo>
                <a:lnTo>
                  <a:pt x="40550" y="86590"/>
                </a:lnTo>
                <a:lnTo>
                  <a:pt x="40540" y="86590"/>
                </a:lnTo>
                <a:lnTo>
                  <a:pt x="40540" y="86600"/>
                </a:lnTo>
                <a:lnTo>
                  <a:pt x="40530" y="86600"/>
                </a:lnTo>
                <a:lnTo>
                  <a:pt x="40530" y="86590"/>
                </a:lnTo>
                <a:lnTo>
                  <a:pt x="40530" y="86580"/>
                </a:lnTo>
                <a:lnTo>
                  <a:pt x="40520" y="86580"/>
                </a:lnTo>
                <a:lnTo>
                  <a:pt x="40510" y="86580"/>
                </a:lnTo>
                <a:lnTo>
                  <a:pt x="40510" y="86570"/>
                </a:lnTo>
                <a:lnTo>
                  <a:pt x="40500" y="86570"/>
                </a:lnTo>
                <a:lnTo>
                  <a:pt x="40490" y="86570"/>
                </a:lnTo>
                <a:lnTo>
                  <a:pt x="40490" y="86560"/>
                </a:lnTo>
                <a:lnTo>
                  <a:pt x="40480" y="86560"/>
                </a:lnTo>
                <a:lnTo>
                  <a:pt x="40480" y="86570"/>
                </a:lnTo>
                <a:lnTo>
                  <a:pt x="40470" y="86570"/>
                </a:lnTo>
                <a:lnTo>
                  <a:pt x="40470" y="86560"/>
                </a:lnTo>
                <a:lnTo>
                  <a:pt x="40460" y="86560"/>
                </a:lnTo>
                <a:lnTo>
                  <a:pt x="40460" y="86550"/>
                </a:lnTo>
                <a:lnTo>
                  <a:pt x="40450" y="86550"/>
                </a:lnTo>
                <a:lnTo>
                  <a:pt x="40440" y="86550"/>
                </a:lnTo>
                <a:lnTo>
                  <a:pt x="40440" y="86540"/>
                </a:lnTo>
                <a:lnTo>
                  <a:pt x="40430" y="86540"/>
                </a:lnTo>
                <a:lnTo>
                  <a:pt x="40430" y="86530"/>
                </a:lnTo>
                <a:lnTo>
                  <a:pt x="40420" y="86530"/>
                </a:lnTo>
                <a:lnTo>
                  <a:pt x="40410" y="86530"/>
                </a:lnTo>
                <a:lnTo>
                  <a:pt x="40410" y="86520"/>
                </a:lnTo>
                <a:lnTo>
                  <a:pt x="40400" y="86520"/>
                </a:lnTo>
                <a:lnTo>
                  <a:pt x="40400" y="86510"/>
                </a:lnTo>
                <a:lnTo>
                  <a:pt x="40390" y="86510"/>
                </a:lnTo>
                <a:lnTo>
                  <a:pt x="40380" y="86510"/>
                </a:lnTo>
                <a:lnTo>
                  <a:pt x="40380" y="86500"/>
                </a:lnTo>
                <a:lnTo>
                  <a:pt x="40380" y="86490"/>
                </a:lnTo>
                <a:lnTo>
                  <a:pt x="40370" y="86490"/>
                </a:lnTo>
                <a:lnTo>
                  <a:pt x="40370" y="86480"/>
                </a:lnTo>
                <a:lnTo>
                  <a:pt x="40360" y="86480"/>
                </a:lnTo>
                <a:lnTo>
                  <a:pt x="40360" y="86470"/>
                </a:lnTo>
                <a:lnTo>
                  <a:pt x="40350" y="86470"/>
                </a:lnTo>
                <a:lnTo>
                  <a:pt x="40350" y="86460"/>
                </a:lnTo>
                <a:lnTo>
                  <a:pt x="40350" y="86450"/>
                </a:lnTo>
                <a:lnTo>
                  <a:pt x="40360" y="86440"/>
                </a:lnTo>
                <a:lnTo>
                  <a:pt x="40360" y="86430"/>
                </a:lnTo>
                <a:lnTo>
                  <a:pt x="40350" y="86430"/>
                </a:lnTo>
                <a:lnTo>
                  <a:pt x="40350" y="86420"/>
                </a:lnTo>
                <a:lnTo>
                  <a:pt x="40350" y="86410"/>
                </a:lnTo>
                <a:lnTo>
                  <a:pt x="40360" y="86410"/>
                </a:lnTo>
                <a:lnTo>
                  <a:pt x="40360" y="86400"/>
                </a:lnTo>
                <a:lnTo>
                  <a:pt x="40370" y="86400"/>
                </a:lnTo>
                <a:lnTo>
                  <a:pt x="40370" y="86390"/>
                </a:lnTo>
                <a:lnTo>
                  <a:pt x="40380" y="86390"/>
                </a:lnTo>
                <a:lnTo>
                  <a:pt x="40380" y="86380"/>
                </a:lnTo>
                <a:lnTo>
                  <a:pt x="40380" y="86370"/>
                </a:lnTo>
                <a:lnTo>
                  <a:pt x="40370" y="86370"/>
                </a:lnTo>
                <a:lnTo>
                  <a:pt x="40370" y="86360"/>
                </a:lnTo>
                <a:lnTo>
                  <a:pt x="40370" y="86350"/>
                </a:lnTo>
                <a:lnTo>
                  <a:pt x="40360" y="86350"/>
                </a:lnTo>
                <a:lnTo>
                  <a:pt x="40350" y="86350"/>
                </a:lnTo>
                <a:lnTo>
                  <a:pt x="40350" y="86340"/>
                </a:lnTo>
                <a:lnTo>
                  <a:pt x="40350" y="86330"/>
                </a:lnTo>
                <a:lnTo>
                  <a:pt x="40360" y="86330"/>
                </a:lnTo>
                <a:lnTo>
                  <a:pt x="40350" y="86330"/>
                </a:lnTo>
                <a:lnTo>
                  <a:pt x="40350" y="86320"/>
                </a:lnTo>
                <a:lnTo>
                  <a:pt x="40340" y="86320"/>
                </a:lnTo>
                <a:lnTo>
                  <a:pt x="40330" y="86320"/>
                </a:lnTo>
                <a:lnTo>
                  <a:pt x="40330" y="86310"/>
                </a:lnTo>
                <a:lnTo>
                  <a:pt x="40320" y="86300"/>
                </a:lnTo>
                <a:lnTo>
                  <a:pt x="40330" y="86300"/>
                </a:lnTo>
                <a:lnTo>
                  <a:pt x="40340" y="86300"/>
                </a:lnTo>
                <a:lnTo>
                  <a:pt x="40340" y="86310"/>
                </a:lnTo>
                <a:lnTo>
                  <a:pt x="40350" y="86310"/>
                </a:lnTo>
                <a:lnTo>
                  <a:pt x="40350" y="86300"/>
                </a:lnTo>
                <a:lnTo>
                  <a:pt x="40340" y="86300"/>
                </a:lnTo>
                <a:lnTo>
                  <a:pt x="40330" y="86300"/>
                </a:lnTo>
                <a:lnTo>
                  <a:pt x="40330" y="86290"/>
                </a:lnTo>
                <a:lnTo>
                  <a:pt x="40330" y="86280"/>
                </a:lnTo>
                <a:lnTo>
                  <a:pt x="40330" y="86270"/>
                </a:lnTo>
                <a:lnTo>
                  <a:pt x="40330" y="86260"/>
                </a:lnTo>
                <a:lnTo>
                  <a:pt x="40320" y="86260"/>
                </a:lnTo>
                <a:lnTo>
                  <a:pt x="40320" y="86250"/>
                </a:lnTo>
                <a:lnTo>
                  <a:pt x="40320" y="86240"/>
                </a:lnTo>
                <a:lnTo>
                  <a:pt x="40320" y="86250"/>
                </a:lnTo>
                <a:lnTo>
                  <a:pt x="40310" y="86250"/>
                </a:lnTo>
                <a:lnTo>
                  <a:pt x="40310" y="86240"/>
                </a:lnTo>
                <a:lnTo>
                  <a:pt x="40310" y="86230"/>
                </a:lnTo>
                <a:lnTo>
                  <a:pt x="40310" y="86220"/>
                </a:lnTo>
                <a:lnTo>
                  <a:pt x="40310" y="86230"/>
                </a:lnTo>
                <a:lnTo>
                  <a:pt x="40320" y="86230"/>
                </a:lnTo>
                <a:lnTo>
                  <a:pt x="40320" y="86240"/>
                </a:lnTo>
                <a:lnTo>
                  <a:pt x="40320" y="86230"/>
                </a:lnTo>
                <a:lnTo>
                  <a:pt x="40330" y="86230"/>
                </a:lnTo>
                <a:lnTo>
                  <a:pt x="40330" y="86220"/>
                </a:lnTo>
                <a:lnTo>
                  <a:pt x="40330" y="86210"/>
                </a:lnTo>
                <a:lnTo>
                  <a:pt x="40320" y="86210"/>
                </a:lnTo>
                <a:lnTo>
                  <a:pt x="40320" y="86200"/>
                </a:lnTo>
                <a:lnTo>
                  <a:pt x="40310" y="86200"/>
                </a:lnTo>
                <a:lnTo>
                  <a:pt x="40310" y="86190"/>
                </a:lnTo>
                <a:lnTo>
                  <a:pt x="40310" y="86180"/>
                </a:lnTo>
                <a:lnTo>
                  <a:pt x="40310" y="86170"/>
                </a:lnTo>
                <a:lnTo>
                  <a:pt x="40300" y="86170"/>
                </a:lnTo>
                <a:lnTo>
                  <a:pt x="40300" y="86160"/>
                </a:lnTo>
                <a:lnTo>
                  <a:pt x="40300" y="86150"/>
                </a:lnTo>
                <a:lnTo>
                  <a:pt x="40290" y="86150"/>
                </a:lnTo>
                <a:lnTo>
                  <a:pt x="40280" y="86150"/>
                </a:lnTo>
                <a:lnTo>
                  <a:pt x="40270" y="86150"/>
                </a:lnTo>
                <a:lnTo>
                  <a:pt x="40270" y="86140"/>
                </a:lnTo>
                <a:lnTo>
                  <a:pt x="40260" y="86140"/>
                </a:lnTo>
                <a:lnTo>
                  <a:pt x="40260" y="86130"/>
                </a:lnTo>
                <a:lnTo>
                  <a:pt x="40250" y="86130"/>
                </a:lnTo>
                <a:lnTo>
                  <a:pt x="40240" y="86130"/>
                </a:lnTo>
                <a:lnTo>
                  <a:pt x="40240" y="86120"/>
                </a:lnTo>
                <a:lnTo>
                  <a:pt x="40230" y="86120"/>
                </a:lnTo>
                <a:lnTo>
                  <a:pt x="40230" y="86110"/>
                </a:lnTo>
                <a:lnTo>
                  <a:pt x="40220" y="86110"/>
                </a:lnTo>
                <a:lnTo>
                  <a:pt x="40210" y="86110"/>
                </a:lnTo>
                <a:lnTo>
                  <a:pt x="40210" y="86100"/>
                </a:lnTo>
                <a:lnTo>
                  <a:pt x="40200" y="86100"/>
                </a:lnTo>
                <a:lnTo>
                  <a:pt x="40190" y="86090"/>
                </a:lnTo>
                <a:lnTo>
                  <a:pt x="40180" y="86090"/>
                </a:lnTo>
                <a:lnTo>
                  <a:pt x="40180" y="86080"/>
                </a:lnTo>
                <a:lnTo>
                  <a:pt x="40170" y="86080"/>
                </a:lnTo>
                <a:lnTo>
                  <a:pt x="40160" y="86070"/>
                </a:lnTo>
                <a:lnTo>
                  <a:pt x="40150" y="86070"/>
                </a:lnTo>
                <a:lnTo>
                  <a:pt x="40150" y="86060"/>
                </a:lnTo>
                <a:lnTo>
                  <a:pt x="40140" y="86060"/>
                </a:lnTo>
                <a:lnTo>
                  <a:pt x="40140" y="86050"/>
                </a:lnTo>
                <a:lnTo>
                  <a:pt x="40130" y="86050"/>
                </a:lnTo>
                <a:lnTo>
                  <a:pt x="40130" y="86040"/>
                </a:lnTo>
                <a:lnTo>
                  <a:pt x="40120" y="86040"/>
                </a:lnTo>
                <a:lnTo>
                  <a:pt x="40110" y="86040"/>
                </a:lnTo>
                <a:lnTo>
                  <a:pt x="40110" y="86030"/>
                </a:lnTo>
                <a:lnTo>
                  <a:pt x="40110" y="86040"/>
                </a:lnTo>
                <a:lnTo>
                  <a:pt x="40110" y="86030"/>
                </a:lnTo>
                <a:lnTo>
                  <a:pt x="40100" y="86030"/>
                </a:lnTo>
                <a:lnTo>
                  <a:pt x="40090" y="86030"/>
                </a:lnTo>
                <a:lnTo>
                  <a:pt x="40090" y="86020"/>
                </a:lnTo>
                <a:lnTo>
                  <a:pt x="40090" y="86010"/>
                </a:lnTo>
                <a:lnTo>
                  <a:pt x="40080" y="86010"/>
                </a:lnTo>
                <a:lnTo>
                  <a:pt x="40080" y="86000"/>
                </a:lnTo>
                <a:lnTo>
                  <a:pt x="40080" y="85990"/>
                </a:lnTo>
                <a:lnTo>
                  <a:pt x="40070" y="85990"/>
                </a:lnTo>
                <a:lnTo>
                  <a:pt x="40070" y="85980"/>
                </a:lnTo>
                <a:lnTo>
                  <a:pt x="40070" y="85970"/>
                </a:lnTo>
                <a:lnTo>
                  <a:pt x="40070" y="85960"/>
                </a:lnTo>
                <a:lnTo>
                  <a:pt x="40070" y="85950"/>
                </a:lnTo>
                <a:lnTo>
                  <a:pt x="40060" y="85950"/>
                </a:lnTo>
                <a:lnTo>
                  <a:pt x="40060" y="85940"/>
                </a:lnTo>
                <a:lnTo>
                  <a:pt x="40060" y="85930"/>
                </a:lnTo>
                <a:lnTo>
                  <a:pt x="40050" y="85930"/>
                </a:lnTo>
                <a:lnTo>
                  <a:pt x="40040" y="85930"/>
                </a:lnTo>
                <a:lnTo>
                  <a:pt x="40040" y="85920"/>
                </a:lnTo>
                <a:lnTo>
                  <a:pt x="40030" y="85920"/>
                </a:lnTo>
                <a:lnTo>
                  <a:pt x="40030" y="85910"/>
                </a:lnTo>
                <a:lnTo>
                  <a:pt x="40030" y="85900"/>
                </a:lnTo>
                <a:lnTo>
                  <a:pt x="40030" y="85890"/>
                </a:lnTo>
                <a:lnTo>
                  <a:pt x="40030" y="85880"/>
                </a:lnTo>
                <a:lnTo>
                  <a:pt x="40020" y="85880"/>
                </a:lnTo>
                <a:lnTo>
                  <a:pt x="40020" y="85870"/>
                </a:lnTo>
                <a:lnTo>
                  <a:pt x="40010" y="85860"/>
                </a:lnTo>
                <a:lnTo>
                  <a:pt x="40010" y="85850"/>
                </a:lnTo>
                <a:lnTo>
                  <a:pt x="40020" y="85850"/>
                </a:lnTo>
                <a:lnTo>
                  <a:pt x="40010" y="85850"/>
                </a:lnTo>
                <a:lnTo>
                  <a:pt x="40010" y="85840"/>
                </a:lnTo>
                <a:lnTo>
                  <a:pt x="40010" y="85830"/>
                </a:lnTo>
                <a:lnTo>
                  <a:pt x="40010" y="85820"/>
                </a:lnTo>
                <a:lnTo>
                  <a:pt x="40010" y="85810"/>
                </a:lnTo>
                <a:lnTo>
                  <a:pt x="40010" y="85800"/>
                </a:lnTo>
                <a:lnTo>
                  <a:pt x="40020" y="85800"/>
                </a:lnTo>
                <a:lnTo>
                  <a:pt x="40020" y="85790"/>
                </a:lnTo>
                <a:lnTo>
                  <a:pt x="40020" y="85780"/>
                </a:lnTo>
                <a:lnTo>
                  <a:pt x="40030" y="85780"/>
                </a:lnTo>
                <a:lnTo>
                  <a:pt x="40030" y="85770"/>
                </a:lnTo>
                <a:lnTo>
                  <a:pt x="40040" y="85760"/>
                </a:lnTo>
                <a:lnTo>
                  <a:pt x="40050" y="85760"/>
                </a:lnTo>
                <a:lnTo>
                  <a:pt x="40050" y="85750"/>
                </a:lnTo>
                <a:lnTo>
                  <a:pt x="40060" y="85750"/>
                </a:lnTo>
                <a:lnTo>
                  <a:pt x="40070" y="85740"/>
                </a:lnTo>
                <a:lnTo>
                  <a:pt x="40080" y="85740"/>
                </a:lnTo>
                <a:lnTo>
                  <a:pt x="40090" y="85740"/>
                </a:lnTo>
                <a:lnTo>
                  <a:pt x="40100" y="85740"/>
                </a:lnTo>
                <a:lnTo>
                  <a:pt x="40100" y="85730"/>
                </a:lnTo>
                <a:lnTo>
                  <a:pt x="40110" y="85730"/>
                </a:lnTo>
                <a:lnTo>
                  <a:pt x="40120" y="85730"/>
                </a:lnTo>
                <a:lnTo>
                  <a:pt x="40120" y="85720"/>
                </a:lnTo>
                <a:lnTo>
                  <a:pt x="40120" y="85710"/>
                </a:lnTo>
                <a:lnTo>
                  <a:pt x="40120" y="85700"/>
                </a:lnTo>
                <a:lnTo>
                  <a:pt x="40120" y="85690"/>
                </a:lnTo>
                <a:lnTo>
                  <a:pt x="40130" y="85690"/>
                </a:lnTo>
                <a:lnTo>
                  <a:pt x="40130" y="85680"/>
                </a:lnTo>
                <a:lnTo>
                  <a:pt x="40130" y="85670"/>
                </a:lnTo>
                <a:lnTo>
                  <a:pt x="40130" y="85660"/>
                </a:lnTo>
                <a:lnTo>
                  <a:pt x="40130" y="85650"/>
                </a:lnTo>
                <a:lnTo>
                  <a:pt x="40130" y="85640"/>
                </a:lnTo>
                <a:lnTo>
                  <a:pt x="40140" y="85640"/>
                </a:lnTo>
                <a:lnTo>
                  <a:pt x="40140" y="85630"/>
                </a:lnTo>
                <a:lnTo>
                  <a:pt x="40140" y="85620"/>
                </a:lnTo>
                <a:lnTo>
                  <a:pt x="40140" y="85610"/>
                </a:lnTo>
                <a:lnTo>
                  <a:pt x="40130" y="85610"/>
                </a:lnTo>
                <a:lnTo>
                  <a:pt x="40130" y="85600"/>
                </a:lnTo>
                <a:lnTo>
                  <a:pt x="40130" y="85590"/>
                </a:lnTo>
                <a:lnTo>
                  <a:pt x="40130" y="85580"/>
                </a:lnTo>
                <a:lnTo>
                  <a:pt x="40130" y="85570"/>
                </a:lnTo>
                <a:lnTo>
                  <a:pt x="40130" y="85560"/>
                </a:lnTo>
                <a:lnTo>
                  <a:pt x="40120" y="85550"/>
                </a:lnTo>
                <a:lnTo>
                  <a:pt x="40120" y="85540"/>
                </a:lnTo>
                <a:lnTo>
                  <a:pt x="40120" y="85530"/>
                </a:lnTo>
                <a:lnTo>
                  <a:pt x="40120" y="85520"/>
                </a:lnTo>
                <a:lnTo>
                  <a:pt x="40120" y="85510"/>
                </a:lnTo>
                <a:lnTo>
                  <a:pt x="40120" y="85500"/>
                </a:lnTo>
                <a:lnTo>
                  <a:pt x="40110" y="85500"/>
                </a:lnTo>
                <a:lnTo>
                  <a:pt x="40110" y="85490"/>
                </a:lnTo>
                <a:lnTo>
                  <a:pt x="40110" y="85480"/>
                </a:lnTo>
                <a:lnTo>
                  <a:pt x="40100" y="85480"/>
                </a:lnTo>
                <a:lnTo>
                  <a:pt x="40100" y="85470"/>
                </a:lnTo>
                <a:lnTo>
                  <a:pt x="40100" y="85460"/>
                </a:lnTo>
                <a:lnTo>
                  <a:pt x="40090" y="85460"/>
                </a:lnTo>
                <a:lnTo>
                  <a:pt x="40090" y="85450"/>
                </a:lnTo>
                <a:lnTo>
                  <a:pt x="40090" y="85440"/>
                </a:lnTo>
                <a:lnTo>
                  <a:pt x="40080" y="85440"/>
                </a:lnTo>
                <a:lnTo>
                  <a:pt x="40080" y="85430"/>
                </a:lnTo>
                <a:lnTo>
                  <a:pt x="40070" y="85430"/>
                </a:lnTo>
                <a:lnTo>
                  <a:pt x="40070" y="85420"/>
                </a:lnTo>
                <a:lnTo>
                  <a:pt x="40070" y="85410"/>
                </a:lnTo>
                <a:lnTo>
                  <a:pt x="40060" y="85410"/>
                </a:lnTo>
                <a:lnTo>
                  <a:pt x="40060" y="85400"/>
                </a:lnTo>
                <a:lnTo>
                  <a:pt x="40060" y="85390"/>
                </a:lnTo>
                <a:lnTo>
                  <a:pt x="40050" y="85390"/>
                </a:lnTo>
                <a:lnTo>
                  <a:pt x="40050" y="85380"/>
                </a:lnTo>
                <a:lnTo>
                  <a:pt x="40040" y="85380"/>
                </a:lnTo>
                <a:lnTo>
                  <a:pt x="40040" y="85370"/>
                </a:lnTo>
                <a:lnTo>
                  <a:pt x="40030" y="85370"/>
                </a:lnTo>
                <a:lnTo>
                  <a:pt x="40030" y="85360"/>
                </a:lnTo>
                <a:lnTo>
                  <a:pt x="40020" y="85360"/>
                </a:lnTo>
                <a:lnTo>
                  <a:pt x="40020" y="85350"/>
                </a:lnTo>
                <a:lnTo>
                  <a:pt x="40010" y="85350"/>
                </a:lnTo>
                <a:lnTo>
                  <a:pt x="40010" y="85340"/>
                </a:lnTo>
                <a:lnTo>
                  <a:pt x="40010" y="85330"/>
                </a:lnTo>
                <a:lnTo>
                  <a:pt x="40000" y="85330"/>
                </a:lnTo>
                <a:lnTo>
                  <a:pt x="40000" y="85320"/>
                </a:lnTo>
                <a:lnTo>
                  <a:pt x="39990" y="85320"/>
                </a:lnTo>
                <a:lnTo>
                  <a:pt x="39980" y="85320"/>
                </a:lnTo>
                <a:lnTo>
                  <a:pt x="39980" y="85310"/>
                </a:lnTo>
                <a:lnTo>
                  <a:pt x="39970" y="85310"/>
                </a:lnTo>
                <a:lnTo>
                  <a:pt x="39970" y="85300"/>
                </a:lnTo>
                <a:lnTo>
                  <a:pt x="39960" y="85300"/>
                </a:lnTo>
                <a:lnTo>
                  <a:pt x="39960" y="85290"/>
                </a:lnTo>
                <a:lnTo>
                  <a:pt x="39950" y="85290"/>
                </a:lnTo>
                <a:lnTo>
                  <a:pt x="39950" y="85280"/>
                </a:lnTo>
                <a:lnTo>
                  <a:pt x="39950" y="85270"/>
                </a:lnTo>
                <a:lnTo>
                  <a:pt x="39940" y="85270"/>
                </a:lnTo>
                <a:lnTo>
                  <a:pt x="39940" y="85260"/>
                </a:lnTo>
                <a:lnTo>
                  <a:pt x="39940" y="85250"/>
                </a:lnTo>
                <a:lnTo>
                  <a:pt x="39930" y="85250"/>
                </a:lnTo>
                <a:lnTo>
                  <a:pt x="39920" y="85250"/>
                </a:lnTo>
                <a:lnTo>
                  <a:pt x="39920" y="85240"/>
                </a:lnTo>
                <a:lnTo>
                  <a:pt x="39920" y="85230"/>
                </a:lnTo>
                <a:lnTo>
                  <a:pt x="39910" y="85230"/>
                </a:lnTo>
                <a:lnTo>
                  <a:pt x="39900" y="85220"/>
                </a:lnTo>
                <a:lnTo>
                  <a:pt x="39890" y="85220"/>
                </a:lnTo>
                <a:lnTo>
                  <a:pt x="39890" y="85210"/>
                </a:lnTo>
                <a:lnTo>
                  <a:pt x="39880" y="85210"/>
                </a:lnTo>
                <a:lnTo>
                  <a:pt x="39880" y="85200"/>
                </a:lnTo>
                <a:lnTo>
                  <a:pt x="39870" y="85200"/>
                </a:lnTo>
                <a:lnTo>
                  <a:pt x="39860" y="85200"/>
                </a:lnTo>
                <a:lnTo>
                  <a:pt x="39850" y="85200"/>
                </a:lnTo>
                <a:lnTo>
                  <a:pt x="39850" y="85190"/>
                </a:lnTo>
                <a:lnTo>
                  <a:pt x="39840" y="85190"/>
                </a:lnTo>
                <a:lnTo>
                  <a:pt x="39830" y="85190"/>
                </a:lnTo>
                <a:lnTo>
                  <a:pt x="39820" y="85190"/>
                </a:lnTo>
                <a:lnTo>
                  <a:pt x="39820" y="85180"/>
                </a:lnTo>
                <a:lnTo>
                  <a:pt x="39810" y="85180"/>
                </a:lnTo>
                <a:lnTo>
                  <a:pt x="39800" y="85180"/>
                </a:lnTo>
                <a:lnTo>
                  <a:pt x="39790" y="85180"/>
                </a:lnTo>
                <a:lnTo>
                  <a:pt x="39780" y="85180"/>
                </a:lnTo>
                <a:lnTo>
                  <a:pt x="39770" y="85180"/>
                </a:lnTo>
                <a:lnTo>
                  <a:pt x="39770" y="85190"/>
                </a:lnTo>
                <a:lnTo>
                  <a:pt x="39760" y="85190"/>
                </a:lnTo>
                <a:lnTo>
                  <a:pt x="39750" y="85190"/>
                </a:lnTo>
                <a:lnTo>
                  <a:pt x="39740" y="85190"/>
                </a:lnTo>
                <a:lnTo>
                  <a:pt x="39740" y="85200"/>
                </a:lnTo>
                <a:lnTo>
                  <a:pt x="39730" y="85200"/>
                </a:lnTo>
                <a:lnTo>
                  <a:pt x="39730" y="85210"/>
                </a:lnTo>
                <a:lnTo>
                  <a:pt x="39730" y="85220"/>
                </a:lnTo>
                <a:lnTo>
                  <a:pt x="39740" y="85220"/>
                </a:lnTo>
                <a:lnTo>
                  <a:pt x="39740" y="85210"/>
                </a:lnTo>
                <a:lnTo>
                  <a:pt x="39740" y="85220"/>
                </a:lnTo>
                <a:lnTo>
                  <a:pt x="39750" y="85220"/>
                </a:lnTo>
                <a:lnTo>
                  <a:pt x="39740" y="85220"/>
                </a:lnTo>
                <a:lnTo>
                  <a:pt x="39740" y="85230"/>
                </a:lnTo>
                <a:lnTo>
                  <a:pt x="39740" y="85240"/>
                </a:lnTo>
                <a:lnTo>
                  <a:pt x="39730" y="85240"/>
                </a:lnTo>
                <a:lnTo>
                  <a:pt x="39730" y="85250"/>
                </a:lnTo>
                <a:lnTo>
                  <a:pt x="39740" y="85260"/>
                </a:lnTo>
                <a:lnTo>
                  <a:pt x="39730" y="85270"/>
                </a:lnTo>
                <a:lnTo>
                  <a:pt x="39730" y="85280"/>
                </a:lnTo>
                <a:lnTo>
                  <a:pt x="39720" y="85280"/>
                </a:lnTo>
                <a:lnTo>
                  <a:pt x="39720" y="85290"/>
                </a:lnTo>
                <a:lnTo>
                  <a:pt x="39710" y="85290"/>
                </a:lnTo>
                <a:lnTo>
                  <a:pt x="39710" y="85300"/>
                </a:lnTo>
                <a:lnTo>
                  <a:pt x="39710" y="85310"/>
                </a:lnTo>
                <a:lnTo>
                  <a:pt x="39700" y="85310"/>
                </a:lnTo>
                <a:lnTo>
                  <a:pt x="39690" y="85310"/>
                </a:lnTo>
                <a:lnTo>
                  <a:pt x="39690" y="85320"/>
                </a:lnTo>
                <a:lnTo>
                  <a:pt x="39680" y="85320"/>
                </a:lnTo>
                <a:lnTo>
                  <a:pt x="39680" y="85310"/>
                </a:lnTo>
                <a:lnTo>
                  <a:pt x="39670" y="85310"/>
                </a:lnTo>
                <a:lnTo>
                  <a:pt x="39670" y="85320"/>
                </a:lnTo>
                <a:lnTo>
                  <a:pt x="39660" y="85320"/>
                </a:lnTo>
                <a:lnTo>
                  <a:pt x="39650" y="85320"/>
                </a:lnTo>
                <a:lnTo>
                  <a:pt x="39640" y="85320"/>
                </a:lnTo>
                <a:lnTo>
                  <a:pt x="39640" y="85310"/>
                </a:lnTo>
                <a:lnTo>
                  <a:pt x="39630" y="85310"/>
                </a:lnTo>
                <a:lnTo>
                  <a:pt x="39630" y="85300"/>
                </a:lnTo>
                <a:lnTo>
                  <a:pt x="39620" y="85300"/>
                </a:lnTo>
                <a:lnTo>
                  <a:pt x="39620" y="85290"/>
                </a:lnTo>
                <a:lnTo>
                  <a:pt x="39610" y="85290"/>
                </a:lnTo>
                <a:lnTo>
                  <a:pt x="39600" y="85290"/>
                </a:lnTo>
                <a:lnTo>
                  <a:pt x="39600" y="85280"/>
                </a:lnTo>
                <a:lnTo>
                  <a:pt x="39590" y="85270"/>
                </a:lnTo>
                <a:lnTo>
                  <a:pt x="39590" y="85260"/>
                </a:lnTo>
                <a:lnTo>
                  <a:pt x="39600" y="85260"/>
                </a:lnTo>
                <a:lnTo>
                  <a:pt x="39600" y="85250"/>
                </a:lnTo>
                <a:lnTo>
                  <a:pt x="39610" y="85250"/>
                </a:lnTo>
                <a:lnTo>
                  <a:pt x="39610" y="85240"/>
                </a:lnTo>
                <a:lnTo>
                  <a:pt x="39620" y="85240"/>
                </a:lnTo>
                <a:lnTo>
                  <a:pt x="39620" y="85230"/>
                </a:lnTo>
                <a:lnTo>
                  <a:pt x="39630" y="85230"/>
                </a:lnTo>
                <a:lnTo>
                  <a:pt x="39630" y="85220"/>
                </a:lnTo>
                <a:lnTo>
                  <a:pt x="39630" y="85210"/>
                </a:lnTo>
                <a:lnTo>
                  <a:pt x="39640" y="85210"/>
                </a:lnTo>
                <a:lnTo>
                  <a:pt x="39640" y="85200"/>
                </a:lnTo>
                <a:lnTo>
                  <a:pt x="39640" y="85190"/>
                </a:lnTo>
                <a:lnTo>
                  <a:pt x="39630" y="85190"/>
                </a:lnTo>
                <a:lnTo>
                  <a:pt x="39630" y="85180"/>
                </a:lnTo>
                <a:lnTo>
                  <a:pt x="39630" y="85170"/>
                </a:lnTo>
                <a:lnTo>
                  <a:pt x="39620" y="85170"/>
                </a:lnTo>
                <a:lnTo>
                  <a:pt x="39610" y="85170"/>
                </a:lnTo>
                <a:lnTo>
                  <a:pt x="39610" y="85160"/>
                </a:lnTo>
                <a:lnTo>
                  <a:pt x="39600" y="85160"/>
                </a:lnTo>
                <a:lnTo>
                  <a:pt x="39590" y="85160"/>
                </a:lnTo>
                <a:lnTo>
                  <a:pt x="39580" y="85160"/>
                </a:lnTo>
                <a:lnTo>
                  <a:pt x="39570" y="85160"/>
                </a:lnTo>
                <a:lnTo>
                  <a:pt x="39560" y="85160"/>
                </a:lnTo>
                <a:lnTo>
                  <a:pt x="39560" y="85150"/>
                </a:lnTo>
                <a:lnTo>
                  <a:pt x="39550" y="85150"/>
                </a:lnTo>
                <a:lnTo>
                  <a:pt x="39550" y="85160"/>
                </a:lnTo>
                <a:lnTo>
                  <a:pt x="39550" y="85170"/>
                </a:lnTo>
                <a:lnTo>
                  <a:pt x="39550" y="85160"/>
                </a:lnTo>
                <a:lnTo>
                  <a:pt x="39540" y="85160"/>
                </a:lnTo>
                <a:lnTo>
                  <a:pt x="39540" y="85150"/>
                </a:lnTo>
                <a:lnTo>
                  <a:pt x="39550" y="85150"/>
                </a:lnTo>
                <a:lnTo>
                  <a:pt x="39550" y="85140"/>
                </a:lnTo>
                <a:lnTo>
                  <a:pt x="39540" y="85140"/>
                </a:lnTo>
                <a:lnTo>
                  <a:pt x="39540" y="85130"/>
                </a:lnTo>
                <a:lnTo>
                  <a:pt x="39530" y="85130"/>
                </a:lnTo>
                <a:lnTo>
                  <a:pt x="39530" y="85120"/>
                </a:lnTo>
                <a:lnTo>
                  <a:pt x="39520" y="85120"/>
                </a:lnTo>
                <a:lnTo>
                  <a:pt x="39510" y="85120"/>
                </a:lnTo>
                <a:lnTo>
                  <a:pt x="39520" y="85120"/>
                </a:lnTo>
                <a:lnTo>
                  <a:pt x="39520" y="85110"/>
                </a:lnTo>
                <a:lnTo>
                  <a:pt x="39520" y="85100"/>
                </a:lnTo>
                <a:lnTo>
                  <a:pt x="39510" y="85100"/>
                </a:lnTo>
                <a:lnTo>
                  <a:pt x="39520" y="85100"/>
                </a:lnTo>
                <a:lnTo>
                  <a:pt x="39520" y="85090"/>
                </a:lnTo>
                <a:lnTo>
                  <a:pt x="39510" y="85090"/>
                </a:lnTo>
                <a:lnTo>
                  <a:pt x="39510" y="85080"/>
                </a:lnTo>
                <a:lnTo>
                  <a:pt x="39520" y="85080"/>
                </a:lnTo>
                <a:lnTo>
                  <a:pt x="39520" y="85070"/>
                </a:lnTo>
                <a:lnTo>
                  <a:pt x="39520" y="85060"/>
                </a:lnTo>
                <a:lnTo>
                  <a:pt x="39520" y="85070"/>
                </a:lnTo>
                <a:lnTo>
                  <a:pt x="39530" y="85070"/>
                </a:lnTo>
                <a:lnTo>
                  <a:pt x="39540" y="85070"/>
                </a:lnTo>
                <a:lnTo>
                  <a:pt x="39540" y="85060"/>
                </a:lnTo>
                <a:lnTo>
                  <a:pt x="39540" y="85050"/>
                </a:lnTo>
                <a:lnTo>
                  <a:pt x="39550" y="85050"/>
                </a:lnTo>
                <a:lnTo>
                  <a:pt x="39550" y="85060"/>
                </a:lnTo>
                <a:lnTo>
                  <a:pt x="39560" y="85060"/>
                </a:lnTo>
                <a:lnTo>
                  <a:pt x="39560" y="85070"/>
                </a:lnTo>
                <a:lnTo>
                  <a:pt x="39570" y="85070"/>
                </a:lnTo>
                <a:lnTo>
                  <a:pt x="39580" y="85070"/>
                </a:lnTo>
                <a:lnTo>
                  <a:pt x="39590" y="85070"/>
                </a:lnTo>
                <a:lnTo>
                  <a:pt x="39600" y="85070"/>
                </a:lnTo>
                <a:lnTo>
                  <a:pt x="39610" y="85070"/>
                </a:lnTo>
                <a:lnTo>
                  <a:pt x="39610" y="85080"/>
                </a:lnTo>
                <a:lnTo>
                  <a:pt x="39620" y="85080"/>
                </a:lnTo>
                <a:lnTo>
                  <a:pt x="39630" y="85080"/>
                </a:lnTo>
                <a:lnTo>
                  <a:pt x="39630" y="85090"/>
                </a:lnTo>
                <a:lnTo>
                  <a:pt x="39630" y="85080"/>
                </a:lnTo>
                <a:lnTo>
                  <a:pt x="39630" y="85090"/>
                </a:lnTo>
                <a:lnTo>
                  <a:pt x="39640" y="85090"/>
                </a:lnTo>
                <a:lnTo>
                  <a:pt x="39640" y="85100"/>
                </a:lnTo>
                <a:lnTo>
                  <a:pt x="39650" y="85100"/>
                </a:lnTo>
                <a:lnTo>
                  <a:pt x="39650" y="85110"/>
                </a:lnTo>
                <a:lnTo>
                  <a:pt x="39660" y="85110"/>
                </a:lnTo>
                <a:lnTo>
                  <a:pt x="39660" y="85120"/>
                </a:lnTo>
                <a:lnTo>
                  <a:pt x="39670" y="85120"/>
                </a:lnTo>
                <a:lnTo>
                  <a:pt x="39680" y="85120"/>
                </a:lnTo>
                <a:lnTo>
                  <a:pt x="39690" y="85120"/>
                </a:lnTo>
                <a:lnTo>
                  <a:pt x="39700" y="85120"/>
                </a:lnTo>
                <a:lnTo>
                  <a:pt x="39710" y="85120"/>
                </a:lnTo>
                <a:lnTo>
                  <a:pt x="39710" y="85110"/>
                </a:lnTo>
                <a:lnTo>
                  <a:pt x="39720" y="85110"/>
                </a:lnTo>
                <a:lnTo>
                  <a:pt x="39720" y="85100"/>
                </a:lnTo>
                <a:lnTo>
                  <a:pt x="39720" y="85090"/>
                </a:lnTo>
                <a:lnTo>
                  <a:pt x="39710" y="85090"/>
                </a:lnTo>
                <a:lnTo>
                  <a:pt x="39700" y="85090"/>
                </a:lnTo>
                <a:lnTo>
                  <a:pt x="39690" y="85090"/>
                </a:lnTo>
                <a:lnTo>
                  <a:pt x="39690" y="85080"/>
                </a:lnTo>
                <a:lnTo>
                  <a:pt x="39680" y="85080"/>
                </a:lnTo>
                <a:lnTo>
                  <a:pt x="39680" y="85070"/>
                </a:lnTo>
                <a:lnTo>
                  <a:pt x="39670" y="85070"/>
                </a:lnTo>
                <a:lnTo>
                  <a:pt x="39670" y="85060"/>
                </a:lnTo>
                <a:lnTo>
                  <a:pt x="39660" y="85060"/>
                </a:lnTo>
                <a:lnTo>
                  <a:pt x="39660" y="85050"/>
                </a:lnTo>
                <a:lnTo>
                  <a:pt x="39660" y="85040"/>
                </a:lnTo>
                <a:lnTo>
                  <a:pt x="39660" y="85030"/>
                </a:lnTo>
                <a:lnTo>
                  <a:pt x="39650" y="85030"/>
                </a:lnTo>
                <a:lnTo>
                  <a:pt x="39650" y="85040"/>
                </a:lnTo>
                <a:lnTo>
                  <a:pt x="39640" y="85040"/>
                </a:lnTo>
                <a:lnTo>
                  <a:pt x="39640" y="85050"/>
                </a:lnTo>
                <a:lnTo>
                  <a:pt x="39640" y="85060"/>
                </a:lnTo>
                <a:lnTo>
                  <a:pt x="39630" y="85060"/>
                </a:lnTo>
                <a:lnTo>
                  <a:pt x="39630" y="85050"/>
                </a:lnTo>
                <a:lnTo>
                  <a:pt x="39630" y="85040"/>
                </a:lnTo>
                <a:lnTo>
                  <a:pt x="39630" y="85030"/>
                </a:lnTo>
                <a:lnTo>
                  <a:pt x="39630" y="85020"/>
                </a:lnTo>
                <a:lnTo>
                  <a:pt x="39630" y="85010"/>
                </a:lnTo>
                <a:lnTo>
                  <a:pt x="39630" y="85000"/>
                </a:lnTo>
                <a:lnTo>
                  <a:pt x="39630" y="84990"/>
                </a:lnTo>
                <a:lnTo>
                  <a:pt x="39630" y="84980"/>
                </a:lnTo>
                <a:lnTo>
                  <a:pt x="39630" y="84970"/>
                </a:lnTo>
                <a:lnTo>
                  <a:pt x="39630" y="84960"/>
                </a:lnTo>
                <a:lnTo>
                  <a:pt x="39630" y="84950"/>
                </a:lnTo>
                <a:lnTo>
                  <a:pt x="39620" y="84950"/>
                </a:lnTo>
                <a:lnTo>
                  <a:pt x="39620" y="84940"/>
                </a:lnTo>
                <a:lnTo>
                  <a:pt x="39620" y="84930"/>
                </a:lnTo>
                <a:lnTo>
                  <a:pt x="39620" y="84920"/>
                </a:lnTo>
                <a:lnTo>
                  <a:pt x="39610" y="84920"/>
                </a:lnTo>
                <a:lnTo>
                  <a:pt x="39620" y="84920"/>
                </a:lnTo>
                <a:lnTo>
                  <a:pt x="39610" y="84920"/>
                </a:lnTo>
                <a:lnTo>
                  <a:pt x="39610" y="84910"/>
                </a:lnTo>
                <a:lnTo>
                  <a:pt x="39610" y="84900"/>
                </a:lnTo>
                <a:lnTo>
                  <a:pt x="39600" y="84900"/>
                </a:lnTo>
                <a:lnTo>
                  <a:pt x="39600" y="84890"/>
                </a:lnTo>
                <a:lnTo>
                  <a:pt x="39600" y="84880"/>
                </a:lnTo>
                <a:lnTo>
                  <a:pt x="39590" y="84880"/>
                </a:lnTo>
                <a:lnTo>
                  <a:pt x="39590" y="84870"/>
                </a:lnTo>
                <a:lnTo>
                  <a:pt x="39580" y="84870"/>
                </a:lnTo>
                <a:lnTo>
                  <a:pt x="39580" y="84860"/>
                </a:lnTo>
                <a:lnTo>
                  <a:pt x="39570" y="84860"/>
                </a:lnTo>
                <a:lnTo>
                  <a:pt x="39570" y="84850"/>
                </a:lnTo>
                <a:lnTo>
                  <a:pt x="39560" y="84850"/>
                </a:lnTo>
                <a:lnTo>
                  <a:pt x="39560" y="84840"/>
                </a:lnTo>
                <a:lnTo>
                  <a:pt x="39560" y="84830"/>
                </a:lnTo>
                <a:lnTo>
                  <a:pt x="39550" y="84830"/>
                </a:lnTo>
                <a:lnTo>
                  <a:pt x="39550" y="84820"/>
                </a:lnTo>
                <a:lnTo>
                  <a:pt x="39540" y="84820"/>
                </a:lnTo>
                <a:lnTo>
                  <a:pt x="39540" y="84810"/>
                </a:lnTo>
                <a:lnTo>
                  <a:pt x="39530" y="84810"/>
                </a:lnTo>
                <a:lnTo>
                  <a:pt x="39530" y="84800"/>
                </a:lnTo>
                <a:lnTo>
                  <a:pt x="39520" y="84800"/>
                </a:lnTo>
                <a:lnTo>
                  <a:pt x="39520" y="84790"/>
                </a:lnTo>
                <a:lnTo>
                  <a:pt x="39510" y="84790"/>
                </a:lnTo>
                <a:lnTo>
                  <a:pt x="39500" y="84780"/>
                </a:lnTo>
                <a:lnTo>
                  <a:pt x="39490" y="84780"/>
                </a:lnTo>
                <a:lnTo>
                  <a:pt x="39490" y="84770"/>
                </a:lnTo>
                <a:lnTo>
                  <a:pt x="39480" y="84770"/>
                </a:lnTo>
                <a:lnTo>
                  <a:pt x="39480" y="84760"/>
                </a:lnTo>
                <a:lnTo>
                  <a:pt x="39470" y="84760"/>
                </a:lnTo>
                <a:lnTo>
                  <a:pt x="39460" y="84760"/>
                </a:lnTo>
                <a:lnTo>
                  <a:pt x="39460" y="84750"/>
                </a:lnTo>
                <a:lnTo>
                  <a:pt x="39450" y="84750"/>
                </a:lnTo>
                <a:lnTo>
                  <a:pt x="39450" y="84740"/>
                </a:lnTo>
                <a:lnTo>
                  <a:pt x="39440" y="84740"/>
                </a:lnTo>
                <a:lnTo>
                  <a:pt x="39430" y="84740"/>
                </a:lnTo>
                <a:lnTo>
                  <a:pt x="39430" y="84730"/>
                </a:lnTo>
                <a:lnTo>
                  <a:pt x="39420" y="84730"/>
                </a:lnTo>
                <a:lnTo>
                  <a:pt x="39420" y="84720"/>
                </a:lnTo>
                <a:lnTo>
                  <a:pt x="39410" y="84720"/>
                </a:lnTo>
                <a:lnTo>
                  <a:pt x="39400" y="84720"/>
                </a:lnTo>
                <a:lnTo>
                  <a:pt x="39400" y="84710"/>
                </a:lnTo>
                <a:lnTo>
                  <a:pt x="39390" y="84710"/>
                </a:lnTo>
                <a:lnTo>
                  <a:pt x="39380" y="84710"/>
                </a:lnTo>
                <a:lnTo>
                  <a:pt x="39370" y="84700"/>
                </a:lnTo>
                <a:lnTo>
                  <a:pt x="39360" y="84700"/>
                </a:lnTo>
                <a:lnTo>
                  <a:pt x="39350" y="84700"/>
                </a:lnTo>
                <a:lnTo>
                  <a:pt x="39350" y="84690"/>
                </a:lnTo>
                <a:lnTo>
                  <a:pt x="39340" y="84690"/>
                </a:lnTo>
                <a:lnTo>
                  <a:pt x="39340" y="84680"/>
                </a:lnTo>
                <a:lnTo>
                  <a:pt x="39330" y="84680"/>
                </a:lnTo>
                <a:lnTo>
                  <a:pt x="39320" y="84680"/>
                </a:lnTo>
                <a:lnTo>
                  <a:pt x="39320" y="84670"/>
                </a:lnTo>
                <a:lnTo>
                  <a:pt x="39310" y="84670"/>
                </a:lnTo>
                <a:lnTo>
                  <a:pt x="39300" y="84670"/>
                </a:lnTo>
                <a:lnTo>
                  <a:pt x="39300" y="84660"/>
                </a:lnTo>
                <a:lnTo>
                  <a:pt x="39290" y="84660"/>
                </a:lnTo>
                <a:lnTo>
                  <a:pt x="39280" y="84660"/>
                </a:lnTo>
                <a:lnTo>
                  <a:pt x="39280" y="84650"/>
                </a:lnTo>
                <a:lnTo>
                  <a:pt x="39270" y="84650"/>
                </a:lnTo>
                <a:lnTo>
                  <a:pt x="39260" y="84650"/>
                </a:lnTo>
                <a:lnTo>
                  <a:pt x="39260" y="84640"/>
                </a:lnTo>
                <a:lnTo>
                  <a:pt x="39250" y="84640"/>
                </a:lnTo>
                <a:lnTo>
                  <a:pt x="39240" y="84640"/>
                </a:lnTo>
                <a:lnTo>
                  <a:pt x="39230" y="84630"/>
                </a:lnTo>
                <a:lnTo>
                  <a:pt x="39220" y="84630"/>
                </a:lnTo>
                <a:lnTo>
                  <a:pt x="39210" y="84630"/>
                </a:lnTo>
                <a:lnTo>
                  <a:pt x="39210" y="84620"/>
                </a:lnTo>
                <a:lnTo>
                  <a:pt x="39200" y="84620"/>
                </a:lnTo>
                <a:lnTo>
                  <a:pt x="39190" y="84620"/>
                </a:lnTo>
                <a:lnTo>
                  <a:pt x="39180" y="84620"/>
                </a:lnTo>
                <a:lnTo>
                  <a:pt x="39180" y="84610"/>
                </a:lnTo>
                <a:lnTo>
                  <a:pt x="39170" y="84610"/>
                </a:lnTo>
                <a:lnTo>
                  <a:pt x="39160" y="84610"/>
                </a:lnTo>
                <a:lnTo>
                  <a:pt x="39150" y="84610"/>
                </a:lnTo>
                <a:lnTo>
                  <a:pt x="39150" y="84600"/>
                </a:lnTo>
                <a:lnTo>
                  <a:pt x="39140" y="84600"/>
                </a:lnTo>
                <a:lnTo>
                  <a:pt x="39130" y="84600"/>
                </a:lnTo>
                <a:lnTo>
                  <a:pt x="39120" y="84600"/>
                </a:lnTo>
                <a:lnTo>
                  <a:pt x="39120" y="84590"/>
                </a:lnTo>
                <a:lnTo>
                  <a:pt x="39110" y="84590"/>
                </a:lnTo>
                <a:lnTo>
                  <a:pt x="39100" y="84590"/>
                </a:lnTo>
                <a:lnTo>
                  <a:pt x="39090" y="84590"/>
                </a:lnTo>
                <a:lnTo>
                  <a:pt x="39080" y="84580"/>
                </a:lnTo>
                <a:lnTo>
                  <a:pt x="39070" y="84580"/>
                </a:lnTo>
                <a:lnTo>
                  <a:pt x="39060" y="84580"/>
                </a:lnTo>
                <a:lnTo>
                  <a:pt x="39050" y="84580"/>
                </a:lnTo>
                <a:lnTo>
                  <a:pt x="39040" y="84580"/>
                </a:lnTo>
                <a:lnTo>
                  <a:pt x="39040" y="84570"/>
                </a:lnTo>
                <a:lnTo>
                  <a:pt x="39030" y="84570"/>
                </a:lnTo>
                <a:lnTo>
                  <a:pt x="39020" y="84570"/>
                </a:lnTo>
                <a:lnTo>
                  <a:pt x="39010" y="84570"/>
                </a:lnTo>
                <a:lnTo>
                  <a:pt x="39000" y="84570"/>
                </a:lnTo>
                <a:lnTo>
                  <a:pt x="39000" y="84530"/>
                </a:lnTo>
                <a:lnTo>
                  <a:pt x="38990" y="84530"/>
                </a:lnTo>
                <a:lnTo>
                  <a:pt x="38970" y="84530"/>
                </a:lnTo>
                <a:lnTo>
                  <a:pt x="38950" y="84520"/>
                </a:lnTo>
                <a:lnTo>
                  <a:pt x="38920" y="84510"/>
                </a:lnTo>
                <a:lnTo>
                  <a:pt x="38900" y="84490"/>
                </a:lnTo>
                <a:lnTo>
                  <a:pt x="38870" y="84490"/>
                </a:lnTo>
                <a:lnTo>
                  <a:pt x="38850" y="84480"/>
                </a:lnTo>
                <a:lnTo>
                  <a:pt x="38840" y="84470"/>
                </a:lnTo>
                <a:lnTo>
                  <a:pt x="38820" y="84470"/>
                </a:lnTo>
                <a:lnTo>
                  <a:pt x="38820" y="84450"/>
                </a:lnTo>
                <a:lnTo>
                  <a:pt x="38810" y="84440"/>
                </a:lnTo>
                <a:lnTo>
                  <a:pt x="38810" y="84420"/>
                </a:lnTo>
                <a:lnTo>
                  <a:pt x="38810" y="84410"/>
                </a:lnTo>
                <a:lnTo>
                  <a:pt x="38810" y="84400"/>
                </a:lnTo>
                <a:lnTo>
                  <a:pt x="38810" y="84380"/>
                </a:lnTo>
                <a:lnTo>
                  <a:pt x="38800" y="84360"/>
                </a:lnTo>
                <a:lnTo>
                  <a:pt x="38800" y="84350"/>
                </a:lnTo>
                <a:lnTo>
                  <a:pt x="38800" y="84340"/>
                </a:lnTo>
                <a:lnTo>
                  <a:pt x="38790" y="84340"/>
                </a:lnTo>
                <a:lnTo>
                  <a:pt x="38770" y="84330"/>
                </a:lnTo>
                <a:lnTo>
                  <a:pt x="38750" y="84310"/>
                </a:lnTo>
                <a:lnTo>
                  <a:pt x="38730" y="84310"/>
                </a:lnTo>
                <a:lnTo>
                  <a:pt x="38720" y="84300"/>
                </a:lnTo>
                <a:lnTo>
                  <a:pt x="38690" y="84300"/>
                </a:lnTo>
                <a:lnTo>
                  <a:pt x="38660" y="84310"/>
                </a:lnTo>
                <a:lnTo>
                  <a:pt x="38640" y="84320"/>
                </a:lnTo>
                <a:lnTo>
                  <a:pt x="38630" y="84320"/>
                </a:lnTo>
                <a:lnTo>
                  <a:pt x="38620" y="84330"/>
                </a:lnTo>
                <a:lnTo>
                  <a:pt x="38610" y="84340"/>
                </a:lnTo>
                <a:lnTo>
                  <a:pt x="38580" y="84350"/>
                </a:lnTo>
                <a:lnTo>
                  <a:pt x="38570" y="84340"/>
                </a:lnTo>
                <a:lnTo>
                  <a:pt x="38560" y="84330"/>
                </a:lnTo>
                <a:lnTo>
                  <a:pt x="38550" y="84310"/>
                </a:lnTo>
                <a:lnTo>
                  <a:pt x="38540" y="84310"/>
                </a:lnTo>
                <a:lnTo>
                  <a:pt x="38530" y="84300"/>
                </a:lnTo>
                <a:lnTo>
                  <a:pt x="38530" y="84190"/>
                </a:lnTo>
                <a:lnTo>
                  <a:pt x="38540" y="84140"/>
                </a:lnTo>
                <a:lnTo>
                  <a:pt x="38550" y="84090"/>
                </a:lnTo>
                <a:lnTo>
                  <a:pt x="38550" y="84050"/>
                </a:lnTo>
                <a:lnTo>
                  <a:pt x="38560" y="84010"/>
                </a:lnTo>
                <a:lnTo>
                  <a:pt x="38560" y="83980"/>
                </a:lnTo>
                <a:lnTo>
                  <a:pt x="38580" y="83890"/>
                </a:lnTo>
                <a:lnTo>
                  <a:pt x="38570" y="83830"/>
                </a:lnTo>
                <a:lnTo>
                  <a:pt x="38770" y="83800"/>
                </a:lnTo>
                <a:lnTo>
                  <a:pt x="39220" y="83730"/>
                </a:lnTo>
                <a:lnTo>
                  <a:pt x="39250" y="83700"/>
                </a:lnTo>
                <a:lnTo>
                  <a:pt x="39250" y="83600"/>
                </a:lnTo>
                <a:lnTo>
                  <a:pt x="39260" y="83540"/>
                </a:lnTo>
                <a:lnTo>
                  <a:pt x="39280" y="83470"/>
                </a:lnTo>
                <a:lnTo>
                  <a:pt x="39320" y="83430"/>
                </a:lnTo>
                <a:lnTo>
                  <a:pt x="39360" y="83290"/>
                </a:lnTo>
                <a:lnTo>
                  <a:pt x="39390" y="83230"/>
                </a:lnTo>
                <a:lnTo>
                  <a:pt x="39400" y="83210"/>
                </a:lnTo>
                <a:lnTo>
                  <a:pt x="39410" y="83190"/>
                </a:lnTo>
                <a:lnTo>
                  <a:pt x="39410" y="83170"/>
                </a:lnTo>
                <a:lnTo>
                  <a:pt x="39410" y="83150"/>
                </a:lnTo>
                <a:lnTo>
                  <a:pt x="39410" y="83130"/>
                </a:lnTo>
                <a:lnTo>
                  <a:pt x="39410" y="83100"/>
                </a:lnTo>
                <a:lnTo>
                  <a:pt x="39410" y="83080"/>
                </a:lnTo>
                <a:lnTo>
                  <a:pt x="39410" y="83050"/>
                </a:lnTo>
                <a:lnTo>
                  <a:pt x="39410" y="83030"/>
                </a:lnTo>
                <a:lnTo>
                  <a:pt x="39420" y="83010"/>
                </a:lnTo>
                <a:lnTo>
                  <a:pt x="39420" y="82980"/>
                </a:lnTo>
                <a:lnTo>
                  <a:pt x="39430" y="82970"/>
                </a:lnTo>
                <a:lnTo>
                  <a:pt x="39440" y="82960"/>
                </a:lnTo>
                <a:lnTo>
                  <a:pt x="39460" y="82950"/>
                </a:lnTo>
                <a:lnTo>
                  <a:pt x="39490" y="82960"/>
                </a:lnTo>
                <a:lnTo>
                  <a:pt x="39510" y="82950"/>
                </a:lnTo>
                <a:lnTo>
                  <a:pt x="39520" y="82940"/>
                </a:lnTo>
                <a:lnTo>
                  <a:pt x="39520" y="82920"/>
                </a:lnTo>
                <a:lnTo>
                  <a:pt x="39530" y="82900"/>
                </a:lnTo>
                <a:lnTo>
                  <a:pt x="39530" y="82880"/>
                </a:lnTo>
                <a:lnTo>
                  <a:pt x="39530" y="82870"/>
                </a:lnTo>
                <a:lnTo>
                  <a:pt x="39540" y="82860"/>
                </a:lnTo>
                <a:lnTo>
                  <a:pt x="39570" y="82880"/>
                </a:lnTo>
                <a:lnTo>
                  <a:pt x="39590" y="82910"/>
                </a:lnTo>
                <a:lnTo>
                  <a:pt x="39630" y="82950"/>
                </a:lnTo>
                <a:lnTo>
                  <a:pt x="39660" y="82980"/>
                </a:lnTo>
                <a:lnTo>
                  <a:pt x="39680" y="83000"/>
                </a:lnTo>
                <a:lnTo>
                  <a:pt x="39710" y="83030"/>
                </a:lnTo>
                <a:lnTo>
                  <a:pt x="39730" y="83050"/>
                </a:lnTo>
                <a:lnTo>
                  <a:pt x="39710" y="83050"/>
                </a:lnTo>
                <a:lnTo>
                  <a:pt x="39680" y="83050"/>
                </a:lnTo>
                <a:lnTo>
                  <a:pt x="39660" y="83060"/>
                </a:lnTo>
                <a:lnTo>
                  <a:pt x="39670" y="83070"/>
                </a:lnTo>
                <a:lnTo>
                  <a:pt x="39700" y="83090"/>
                </a:lnTo>
                <a:lnTo>
                  <a:pt x="39740" y="83100"/>
                </a:lnTo>
                <a:lnTo>
                  <a:pt x="39760" y="83110"/>
                </a:lnTo>
                <a:lnTo>
                  <a:pt x="39800" y="83120"/>
                </a:lnTo>
                <a:lnTo>
                  <a:pt x="39830" y="83130"/>
                </a:lnTo>
                <a:lnTo>
                  <a:pt x="39900" y="83140"/>
                </a:lnTo>
                <a:lnTo>
                  <a:pt x="39960" y="83150"/>
                </a:lnTo>
                <a:lnTo>
                  <a:pt x="40000" y="83140"/>
                </a:lnTo>
                <a:lnTo>
                  <a:pt x="40060" y="83130"/>
                </a:lnTo>
                <a:lnTo>
                  <a:pt x="40240" y="83230"/>
                </a:lnTo>
                <a:lnTo>
                  <a:pt x="40440" y="83400"/>
                </a:lnTo>
                <a:lnTo>
                  <a:pt x="40700" y="83520"/>
                </a:lnTo>
                <a:lnTo>
                  <a:pt x="40890" y="83710"/>
                </a:lnTo>
                <a:lnTo>
                  <a:pt x="40940" y="83730"/>
                </a:lnTo>
                <a:lnTo>
                  <a:pt x="41000" y="83730"/>
                </a:lnTo>
                <a:lnTo>
                  <a:pt x="41020" y="83740"/>
                </a:lnTo>
                <a:lnTo>
                  <a:pt x="41060" y="83750"/>
                </a:lnTo>
                <a:lnTo>
                  <a:pt x="41070" y="83710"/>
                </a:lnTo>
                <a:lnTo>
                  <a:pt x="41080" y="83680"/>
                </a:lnTo>
                <a:lnTo>
                  <a:pt x="41090" y="83670"/>
                </a:lnTo>
                <a:lnTo>
                  <a:pt x="41100" y="83650"/>
                </a:lnTo>
                <a:lnTo>
                  <a:pt x="41090" y="83620"/>
                </a:lnTo>
                <a:lnTo>
                  <a:pt x="41080" y="83610"/>
                </a:lnTo>
                <a:lnTo>
                  <a:pt x="41050" y="83590"/>
                </a:lnTo>
                <a:lnTo>
                  <a:pt x="41040" y="83580"/>
                </a:lnTo>
                <a:lnTo>
                  <a:pt x="41020" y="83560"/>
                </a:lnTo>
                <a:lnTo>
                  <a:pt x="41000" y="83540"/>
                </a:lnTo>
                <a:lnTo>
                  <a:pt x="41000" y="83530"/>
                </a:lnTo>
                <a:lnTo>
                  <a:pt x="41000" y="83510"/>
                </a:lnTo>
                <a:lnTo>
                  <a:pt x="41000" y="83480"/>
                </a:lnTo>
                <a:lnTo>
                  <a:pt x="41010" y="83460"/>
                </a:lnTo>
                <a:lnTo>
                  <a:pt x="41000" y="83430"/>
                </a:lnTo>
                <a:lnTo>
                  <a:pt x="40990" y="83410"/>
                </a:lnTo>
                <a:lnTo>
                  <a:pt x="40970" y="83400"/>
                </a:lnTo>
                <a:lnTo>
                  <a:pt x="40940" y="83400"/>
                </a:lnTo>
                <a:lnTo>
                  <a:pt x="40930" y="83390"/>
                </a:lnTo>
                <a:lnTo>
                  <a:pt x="40930" y="83370"/>
                </a:lnTo>
                <a:lnTo>
                  <a:pt x="40940" y="83350"/>
                </a:lnTo>
                <a:lnTo>
                  <a:pt x="40940" y="83330"/>
                </a:lnTo>
                <a:lnTo>
                  <a:pt x="40940" y="83320"/>
                </a:lnTo>
                <a:lnTo>
                  <a:pt x="40940" y="83300"/>
                </a:lnTo>
                <a:lnTo>
                  <a:pt x="40940" y="83290"/>
                </a:lnTo>
                <a:lnTo>
                  <a:pt x="40940" y="83280"/>
                </a:lnTo>
                <a:lnTo>
                  <a:pt x="40930" y="83270"/>
                </a:lnTo>
                <a:lnTo>
                  <a:pt x="40910" y="83240"/>
                </a:lnTo>
                <a:lnTo>
                  <a:pt x="40920" y="83220"/>
                </a:lnTo>
                <a:lnTo>
                  <a:pt x="40920" y="83210"/>
                </a:lnTo>
                <a:lnTo>
                  <a:pt x="40920" y="83200"/>
                </a:lnTo>
                <a:lnTo>
                  <a:pt x="40920" y="83170"/>
                </a:lnTo>
                <a:lnTo>
                  <a:pt x="40920" y="83160"/>
                </a:lnTo>
                <a:lnTo>
                  <a:pt x="40920" y="83150"/>
                </a:lnTo>
                <a:lnTo>
                  <a:pt x="40910" y="83130"/>
                </a:lnTo>
                <a:lnTo>
                  <a:pt x="40920" y="83100"/>
                </a:lnTo>
                <a:lnTo>
                  <a:pt x="40920" y="83080"/>
                </a:lnTo>
                <a:lnTo>
                  <a:pt x="40920" y="83070"/>
                </a:lnTo>
                <a:lnTo>
                  <a:pt x="40920" y="83060"/>
                </a:lnTo>
                <a:lnTo>
                  <a:pt x="40920" y="83050"/>
                </a:lnTo>
                <a:lnTo>
                  <a:pt x="40920" y="83040"/>
                </a:lnTo>
                <a:lnTo>
                  <a:pt x="40950" y="83040"/>
                </a:lnTo>
                <a:lnTo>
                  <a:pt x="40970" y="83040"/>
                </a:lnTo>
                <a:lnTo>
                  <a:pt x="40990" y="83040"/>
                </a:lnTo>
                <a:lnTo>
                  <a:pt x="41010" y="83040"/>
                </a:lnTo>
                <a:lnTo>
                  <a:pt x="41020" y="83030"/>
                </a:lnTo>
                <a:lnTo>
                  <a:pt x="41030" y="83030"/>
                </a:lnTo>
                <a:lnTo>
                  <a:pt x="41030" y="83020"/>
                </a:lnTo>
                <a:lnTo>
                  <a:pt x="41060" y="83020"/>
                </a:lnTo>
                <a:lnTo>
                  <a:pt x="41070" y="83020"/>
                </a:lnTo>
                <a:lnTo>
                  <a:pt x="41080" y="83020"/>
                </a:lnTo>
                <a:lnTo>
                  <a:pt x="41140" y="83040"/>
                </a:lnTo>
                <a:lnTo>
                  <a:pt x="41160" y="83040"/>
                </a:lnTo>
                <a:lnTo>
                  <a:pt x="41180" y="83040"/>
                </a:lnTo>
                <a:lnTo>
                  <a:pt x="41240" y="83090"/>
                </a:lnTo>
                <a:lnTo>
                  <a:pt x="41240" y="83100"/>
                </a:lnTo>
                <a:lnTo>
                  <a:pt x="41300" y="83140"/>
                </a:lnTo>
                <a:lnTo>
                  <a:pt x="41330" y="83180"/>
                </a:lnTo>
                <a:lnTo>
                  <a:pt x="41380" y="83230"/>
                </a:lnTo>
                <a:lnTo>
                  <a:pt x="41470" y="83300"/>
                </a:lnTo>
                <a:lnTo>
                  <a:pt x="41540" y="83350"/>
                </a:lnTo>
                <a:lnTo>
                  <a:pt x="41580" y="83390"/>
                </a:lnTo>
                <a:lnTo>
                  <a:pt x="41580" y="83440"/>
                </a:lnTo>
                <a:lnTo>
                  <a:pt x="41620" y="83480"/>
                </a:lnTo>
                <a:lnTo>
                  <a:pt x="41670" y="83540"/>
                </a:lnTo>
                <a:lnTo>
                  <a:pt x="41720" y="83590"/>
                </a:lnTo>
                <a:lnTo>
                  <a:pt x="41760" y="83630"/>
                </a:lnTo>
                <a:lnTo>
                  <a:pt x="41810" y="83690"/>
                </a:lnTo>
                <a:lnTo>
                  <a:pt x="41870" y="83740"/>
                </a:lnTo>
                <a:lnTo>
                  <a:pt x="41880" y="83760"/>
                </a:lnTo>
                <a:lnTo>
                  <a:pt x="41900" y="83820"/>
                </a:lnTo>
                <a:lnTo>
                  <a:pt x="41920" y="83870"/>
                </a:lnTo>
                <a:lnTo>
                  <a:pt x="41940" y="83920"/>
                </a:lnTo>
                <a:lnTo>
                  <a:pt x="41960" y="83960"/>
                </a:lnTo>
                <a:lnTo>
                  <a:pt x="41970" y="83990"/>
                </a:lnTo>
                <a:lnTo>
                  <a:pt x="41980" y="84040"/>
                </a:lnTo>
                <a:lnTo>
                  <a:pt x="41990" y="84060"/>
                </a:lnTo>
                <a:lnTo>
                  <a:pt x="42000" y="84100"/>
                </a:lnTo>
                <a:lnTo>
                  <a:pt x="41980" y="84130"/>
                </a:lnTo>
                <a:lnTo>
                  <a:pt x="41940" y="84150"/>
                </a:lnTo>
                <a:lnTo>
                  <a:pt x="41880" y="84410"/>
                </a:lnTo>
                <a:lnTo>
                  <a:pt x="41820" y="84610"/>
                </a:lnTo>
                <a:lnTo>
                  <a:pt x="41860" y="84740"/>
                </a:lnTo>
                <a:lnTo>
                  <a:pt x="41880" y="84800"/>
                </a:lnTo>
                <a:lnTo>
                  <a:pt x="41940" y="84860"/>
                </a:lnTo>
                <a:lnTo>
                  <a:pt x="41970" y="85010"/>
                </a:lnTo>
                <a:lnTo>
                  <a:pt x="42000" y="85100"/>
                </a:lnTo>
                <a:lnTo>
                  <a:pt x="42090" y="85120"/>
                </a:lnTo>
                <a:lnTo>
                  <a:pt x="42150" y="85100"/>
                </a:lnTo>
                <a:lnTo>
                  <a:pt x="42210" y="85100"/>
                </a:lnTo>
                <a:lnTo>
                  <a:pt x="42270" y="85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es Mamell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70" y="82710"/>
                </a:moveTo>
                <a:lnTo>
                  <a:pt x="41940" y="82720"/>
                </a:lnTo>
                <a:lnTo>
                  <a:pt x="41920" y="82720"/>
                </a:lnTo>
                <a:lnTo>
                  <a:pt x="41900" y="82730"/>
                </a:lnTo>
                <a:lnTo>
                  <a:pt x="41870" y="82750"/>
                </a:lnTo>
                <a:lnTo>
                  <a:pt x="41840" y="82770"/>
                </a:lnTo>
                <a:lnTo>
                  <a:pt x="41810" y="82800"/>
                </a:lnTo>
                <a:lnTo>
                  <a:pt x="41790" y="82830"/>
                </a:lnTo>
                <a:lnTo>
                  <a:pt x="41770" y="82840"/>
                </a:lnTo>
                <a:lnTo>
                  <a:pt x="41760" y="82850"/>
                </a:lnTo>
                <a:lnTo>
                  <a:pt x="41750" y="82850"/>
                </a:lnTo>
                <a:lnTo>
                  <a:pt x="41700" y="82870"/>
                </a:lnTo>
                <a:lnTo>
                  <a:pt x="41630" y="82890"/>
                </a:lnTo>
                <a:lnTo>
                  <a:pt x="41570" y="82910"/>
                </a:lnTo>
                <a:lnTo>
                  <a:pt x="41510" y="82930"/>
                </a:lnTo>
                <a:lnTo>
                  <a:pt x="41430" y="82960"/>
                </a:lnTo>
                <a:lnTo>
                  <a:pt x="41400" y="82960"/>
                </a:lnTo>
                <a:lnTo>
                  <a:pt x="41340" y="82980"/>
                </a:lnTo>
                <a:lnTo>
                  <a:pt x="41290" y="82990"/>
                </a:lnTo>
                <a:lnTo>
                  <a:pt x="41270" y="83000"/>
                </a:lnTo>
                <a:lnTo>
                  <a:pt x="41220" y="83010"/>
                </a:lnTo>
                <a:lnTo>
                  <a:pt x="41200" y="83010"/>
                </a:lnTo>
                <a:lnTo>
                  <a:pt x="41180" y="83010"/>
                </a:lnTo>
                <a:lnTo>
                  <a:pt x="41160" y="83010"/>
                </a:lnTo>
                <a:lnTo>
                  <a:pt x="41150" y="83020"/>
                </a:lnTo>
                <a:lnTo>
                  <a:pt x="41130" y="83030"/>
                </a:lnTo>
                <a:lnTo>
                  <a:pt x="41120" y="83020"/>
                </a:lnTo>
                <a:lnTo>
                  <a:pt x="41110" y="83020"/>
                </a:lnTo>
                <a:lnTo>
                  <a:pt x="41090" y="83010"/>
                </a:lnTo>
                <a:lnTo>
                  <a:pt x="41070" y="83010"/>
                </a:lnTo>
                <a:lnTo>
                  <a:pt x="41040" y="83010"/>
                </a:lnTo>
                <a:lnTo>
                  <a:pt x="41030" y="83020"/>
                </a:lnTo>
                <a:lnTo>
                  <a:pt x="41030" y="83030"/>
                </a:lnTo>
                <a:lnTo>
                  <a:pt x="41020" y="83030"/>
                </a:lnTo>
                <a:lnTo>
                  <a:pt x="41010" y="83040"/>
                </a:lnTo>
                <a:lnTo>
                  <a:pt x="40990" y="83040"/>
                </a:lnTo>
                <a:lnTo>
                  <a:pt x="40970" y="83040"/>
                </a:lnTo>
                <a:lnTo>
                  <a:pt x="40950" y="83040"/>
                </a:lnTo>
                <a:lnTo>
                  <a:pt x="40920" y="83040"/>
                </a:lnTo>
                <a:lnTo>
                  <a:pt x="40920" y="83030"/>
                </a:lnTo>
                <a:lnTo>
                  <a:pt x="40920" y="83020"/>
                </a:lnTo>
                <a:lnTo>
                  <a:pt x="40920" y="82990"/>
                </a:lnTo>
                <a:lnTo>
                  <a:pt x="40910" y="82990"/>
                </a:lnTo>
                <a:lnTo>
                  <a:pt x="40900" y="82970"/>
                </a:lnTo>
                <a:lnTo>
                  <a:pt x="40890" y="82960"/>
                </a:lnTo>
                <a:lnTo>
                  <a:pt x="40880" y="82960"/>
                </a:lnTo>
                <a:lnTo>
                  <a:pt x="40870" y="82950"/>
                </a:lnTo>
                <a:lnTo>
                  <a:pt x="40860" y="82940"/>
                </a:lnTo>
                <a:lnTo>
                  <a:pt x="40850" y="82940"/>
                </a:lnTo>
                <a:lnTo>
                  <a:pt x="40830" y="82930"/>
                </a:lnTo>
                <a:lnTo>
                  <a:pt x="40820" y="82930"/>
                </a:lnTo>
                <a:lnTo>
                  <a:pt x="40810" y="82930"/>
                </a:lnTo>
                <a:lnTo>
                  <a:pt x="40790" y="82930"/>
                </a:lnTo>
                <a:lnTo>
                  <a:pt x="40760" y="82910"/>
                </a:lnTo>
                <a:lnTo>
                  <a:pt x="40740" y="82870"/>
                </a:lnTo>
                <a:lnTo>
                  <a:pt x="40740" y="82860"/>
                </a:lnTo>
                <a:lnTo>
                  <a:pt x="40760" y="82830"/>
                </a:lnTo>
                <a:lnTo>
                  <a:pt x="40760" y="82820"/>
                </a:lnTo>
                <a:lnTo>
                  <a:pt x="40760" y="82810"/>
                </a:lnTo>
                <a:lnTo>
                  <a:pt x="40760" y="82790"/>
                </a:lnTo>
                <a:lnTo>
                  <a:pt x="40760" y="82780"/>
                </a:lnTo>
                <a:lnTo>
                  <a:pt x="40720" y="82750"/>
                </a:lnTo>
                <a:lnTo>
                  <a:pt x="40720" y="82730"/>
                </a:lnTo>
                <a:lnTo>
                  <a:pt x="40710" y="82700"/>
                </a:lnTo>
                <a:lnTo>
                  <a:pt x="40710" y="82680"/>
                </a:lnTo>
                <a:lnTo>
                  <a:pt x="40720" y="82660"/>
                </a:lnTo>
                <a:lnTo>
                  <a:pt x="40730" y="82650"/>
                </a:lnTo>
                <a:lnTo>
                  <a:pt x="40750" y="82640"/>
                </a:lnTo>
                <a:lnTo>
                  <a:pt x="40760" y="82640"/>
                </a:lnTo>
                <a:lnTo>
                  <a:pt x="40780" y="82630"/>
                </a:lnTo>
                <a:lnTo>
                  <a:pt x="40790" y="82620"/>
                </a:lnTo>
                <a:lnTo>
                  <a:pt x="40790" y="82600"/>
                </a:lnTo>
                <a:lnTo>
                  <a:pt x="40790" y="82580"/>
                </a:lnTo>
                <a:lnTo>
                  <a:pt x="40790" y="82570"/>
                </a:lnTo>
                <a:lnTo>
                  <a:pt x="40790" y="82560"/>
                </a:lnTo>
                <a:lnTo>
                  <a:pt x="40780" y="82540"/>
                </a:lnTo>
                <a:lnTo>
                  <a:pt x="40770" y="82520"/>
                </a:lnTo>
                <a:lnTo>
                  <a:pt x="40770" y="82500"/>
                </a:lnTo>
                <a:lnTo>
                  <a:pt x="40780" y="82500"/>
                </a:lnTo>
                <a:lnTo>
                  <a:pt x="40790" y="82490"/>
                </a:lnTo>
                <a:lnTo>
                  <a:pt x="40800" y="82480"/>
                </a:lnTo>
                <a:lnTo>
                  <a:pt x="40810" y="82470"/>
                </a:lnTo>
                <a:lnTo>
                  <a:pt x="40830" y="82450"/>
                </a:lnTo>
                <a:lnTo>
                  <a:pt x="40860" y="82440"/>
                </a:lnTo>
                <a:lnTo>
                  <a:pt x="40900" y="82420"/>
                </a:lnTo>
                <a:lnTo>
                  <a:pt x="40900" y="82410"/>
                </a:lnTo>
                <a:lnTo>
                  <a:pt x="40880" y="82380"/>
                </a:lnTo>
                <a:lnTo>
                  <a:pt x="40880" y="82370"/>
                </a:lnTo>
                <a:lnTo>
                  <a:pt x="40870" y="82360"/>
                </a:lnTo>
                <a:lnTo>
                  <a:pt x="40850" y="82360"/>
                </a:lnTo>
                <a:lnTo>
                  <a:pt x="40830" y="82370"/>
                </a:lnTo>
                <a:lnTo>
                  <a:pt x="40820" y="82360"/>
                </a:lnTo>
                <a:lnTo>
                  <a:pt x="40810" y="82350"/>
                </a:lnTo>
                <a:lnTo>
                  <a:pt x="40810" y="82330"/>
                </a:lnTo>
                <a:lnTo>
                  <a:pt x="40810" y="82320"/>
                </a:lnTo>
                <a:lnTo>
                  <a:pt x="40800" y="82300"/>
                </a:lnTo>
                <a:lnTo>
                  <a:pt x="40840" y="82280"/>
                </a:lnTo>
                <a:lnTo>
                  <a:pt x="40870" y="82260"/>
                </a:lnTo>
                <a:lnTo>
                  <a:pt x="40890" y="82250"/>
                </a:lnTo>
                <a:lnTo>
                  <a:pt x="40900" y="82240"/>
                </a:lnTo>
                <a:lnTo>
                  <a:pt x="40900" y="82220"/>
                </a:lnTo>
                <a:lnTo>
                  <a:pt x="40900" y="82210"/>
                </a:lnTo>
                <a:lnTo>
                  <a:pt x="40900" y="82200"/>
                </a:lnTo>
                <a:lnTo>
                  <a:pt x="40890" y="82190"/>
                </a:lnTo>
                <a:lnTo>
                  <a:pt x="40870" y="82170"/>
                </a:lnTo>
                <a:lnTo>
                  <a:pt x="40840" y="82170"/>
                </a:lnTo>
                <a:lnTo>
                  <a:pt x="40830" y="82160"/>
                </a:lnTo>
                <a:lnTo>
                  <a:pt x="40810" y="82160"/>
                </a:lnTo>
                <a:lnTo>
                  <a:pt x="40810" y="82150"/>
                </a:lnTo>
                <a:lnTo>
                  <a:pt x="40810" y="82120"/>
                </a:lnTo>
                <a:lnTo>
                  <a:pt x="40800" y="82110"/>
                </a:lnTo>
                <a:lnTo>
                  <a:pt x="40790" y="82100"/>
                </a:lnTo>
                <a:lnTo>
                  <a:pt x="40780" y="82070"/>
                </a:lnTo>
                <a:lnTo>
                  <a:pt x="40780" y="82050"/>
                </a:lnTo>
                <a:lnTo>
                  <a:pt x="40780" y="82020"/>
                </a:lnTo>
                <a:lnTo>
                  <a:pt x="40790" y="82010"/>
                </a:lnTo>
                <a:lnTo>
                  <a:pt x="40810" y="82000"/>
                </a:lnTo>
                <a:lnTo>
                  <a:pt x="40830" y="81990"/>
                </a:lnTo>
                <a:lnTo>
                  <a:pt x="40830" y="81980"/>
                </a:lnTo>
                <a:lnTo>
                  <a:pt x="40820" y="81980"/>
                </a:lnTo>
                <a:lnTo>
                  <a:pt x="40780" y="81970"/>
                </a:lnTo>
                <a:lnTo>
                  <a:pt x="40730" y="81970"/>
                </a:lnTo>
                <a:lnTo>
                  <a:pt x="40720" y="81960"/>
                </a:lnTo>
                <a:lnTo>
                  <a:pt x="40710" y="81950"/>
                </a:lnTo>
                <a:lnTo>
                  <a:pt x="40710" y="81930"/>
                </a:lnTo>
                <a:lnTo>
                  <a:pt x="40700" y="81900"/>
                </a:lnTo>
                <a:lnTo>
                  <a:pt x="40700" y="81880"/>
                </a:lnTo>
                <a:lnTo>
                  <a:pt x="40700" y="81850"/>
                </a:lnTo>
                <a:lnTo>
                  <a:pt x="40720" y="81800"/>
                </a:lnTo>
                <a:lnTo>
                  <a:pt x="40730" y="81790"/>
                </a:lnTo>
                <a:lnTo>
                  <a:pt x="40730" y="81770"/>
                </a:lnTo>
                <a:lnTo>
                  <a:pt x="40700" y="81750"/>
                </a:lnTo>
                <a:lnTo>
                  <a:pt x="40700" y="81740"/>
                </a:lnTo>
                <a:lnTo>
                  <a:pt x="40690" y="81730"/>
                </a:lnTo>
                <a:lnTo>
                  <a:pt x="40670" y="81710"/>
                </a:lnTo>
                <a:lnTo>
                  <a:pt x="40650" y="81710"/>
                </a:lnTo>
                <a:lnTo>
                  <a:pt x="40630" y="81700"/>
                </a:lnTo>
                <a:lnTo>
                  <a:pt x="40620" y="81690"/>
                </a:lnTo>
                <a:lnTo>
                  <a:pt x="40610" y="81660"/>
                </a:lnTo>
                <a:lnTo>
                  <a:pt x="40610" y="81640"/>
                </a:lnTo>
                <a:lnTo>
                  <a:pt x="40620" y="81620"/>
                </a:lnTo>
                <a:lnTo>
                  <a:pt x="40630" y="81610"/>
                </a:lnTo>
                <a:lnTo>
                  <a:pt x="40660" y="81610"/>
                </a:lnTo>
                <a:lnTo>
                  <a:pt x="40690" y="81600"/>
                </a:lnTo>
                <a:lnTo>
                  <a:pt x="40700" y="81590"/>
                </a:lnTo>
                <a:lnTo>
                  <a:pt x="40710" y="81580"/>
                </a:lnTo>
                <a:lnTo>
                  <a:pt x="40730" y="81560"/>
                </a:lnTo>
                <a:lnTo>
                  <a:pt x="40750" y="81540"/>
                </a:lnTo>
                <a:lnTo>
                  <a:pt x="40760" y="81530"/>
                </a:lnTo>
                <a:lnTo>
                  <a:pt x="40770" y="81550"/>
                </a:lnTo>
                <a:lnTo>
                  <a:pt x="40790" y="81560"/>
                </a:lnTo>
                <a:lnTo>
                  <a:pt x="40810" y="81590"/>
                </a:lnTo>
                <a:lnTo>
                  <a:pt x="40830" y="81610"/>
                </a:lnTo>
                <a:lnTo>
                  <a:pt x="40840" y="81620"/>
                </a:lnTo>
                <a:lnTo>
                  <a:pt x="40870" y="81650"/>
                </a:lnTo>
                <a:lnTo>
                  <a:pt x="40900" y="81690"/>
                </a:lnTo>
                <a:lnTo>
                  <a:pt x="40930" y="81720"/>
                </a:lnTo>
                <a:lnTo>
                  <a:pt x="40930" y="81730"/>
                </a:lnTo>
                <a:lnTo>
                  <a:pt x="40950" y="81750"/>
                </a:lnTo>
                <a:lnTo>
                  <a:pt x="40980" y="81780"/>
                </a:lnTo>
                <a:lnTo>
                  <a:pt x="41010" y="81810"/>
                </a:lnTo>
                <a:lnTo>
                  <a:pt x="41040" y="81840"/>
                </a:lnTo>
                <a:lnTo>
                  <a:pt x="41050" y="81850"/>
                </a:lnTo>
                <a:lnTo>
                  <a:pt x="41060" y="81850"/>
                </a:lnTo>
                <a:lnTo>
                  <a:pt x="41080" y="81860"/>
                </a:lnTo>
                <a:lnTo>
                  <a:pt x="41090" y="81870"/>
                </a:lnTo>
                <a:lnTo>
                  <a:pt x="41100" y="81880"/>
                </a:lnTo>
                <a:lnTo>
                  <a:pt x="41110" y="81890"/>
                </a:lnTo>
                <a:lnTo>
                  <a:pt x="41120" y="81900"/>
                </a:lnTo>
                <a:lnTo>
                  <a:pt x="41130" y="81910"/>
                </a:lnTo>
                <a:lnTo>
                  <a:pt x="41140" y="81910"/>
                </a:lnTo>
                <a:lnTo>
                  <a:pt x="41140" y="81920"/>
                </a:lnTo>
                <a:lnTo>
                  <a:pt x="41150" y="81920"/>
                </a:lnTo>
                <a:lnTo>
                  <a:pt x="41150" y="81930"/>
                </a:lnTo>
                <a:lnTo>
                  <a:pt x="41160" y="81930"/>
                </a:lnTo>
                <a:lnTo>
                  <a:pt x="41160" y="81940"/>
                </a:lnTo>
                <a:lnTo>
                  <a:pt x="41170" y="81950"/>
                </a:lnTo>
                <a:lnTo>
                  <a:pt x="41180" y="81950"/>
                </a:lnTo>
                <a:lnTo>
                  <a:pt x="41200" y="81960"/>
                </a:lnTo>
                <a:lnTo>
                  <a:pt x="41210" y="81970"/>
                </a:lnTo>
                <a:lnTo>
                  <a:pt x="41220" y="81980"/>
                </a:lnTo>
                <a:lnTo>
                  <a:pt x="41230" y="81980"/>
                </a:lnTo>
                <a:lnTo>
                  <a:pt x="41250" y="81990"/>
                </a:lnTo>
                <a:lnTo>
                  <a:pt x="41260" y="82000"/>
                </a:lnTo>
                <a:lnTo>
                  <a:pt x="41270" y="82010"/>
                </a:lnTo>
                <a:lnTo>
                  <a:pt x="41280" y="82010"/>
                </a:lnTo>
                <a:lnTo>
                  <a:pt x="41280" y="82020"/>
                </a:lnTo>
                <a:lnTo>
                  <a:pt x="41300" y="82030"/>
                </a:lnTo>
                <a:lnTo>
                  <a:pt x="41310" y="82040"/>
                </a:lnTo>
                <a:lnTo>
                  <a:pt x="41330" y="82050"/>
                </a:lnTo>
                <a:lnTo>
                  <a:pt x="41340" y="82060"/>
                </a:lnTo>
                <a:lnTo>
                  <a:pt x="41350" y="82070"/>
                </a:lnTo>
                <a:lnTo>
                  <a:pt x="41370" y="82080"/>
                </a:lnTo>
                <a:lnTo>
                  <a:pt x="41380" y="82090"/>
                </a:lnTo>
                <a:lnTo>
                  <a:pt x="41390" y="82110"/>
                </a:lnTo>
                <a:lnTo>
                  <a:pt x="41400" y="82130"/>
                </a:lnTo>
                <a:lnTo>
                  <a:pt x="41410" y="82140"/>
                </a:lnTo>
                <a:lnTo>
                  <a:pt x="41410" y="82150"/>
                </a:lnTo>
                <a:lnTo>
                  <a:pt x="41410" y="82160"/>
                </a:lnTo>
                <a:lnTo>
                  <a:pt x="41420" y="82170"/>
                </a:lnTo>
                <a:lnTo>
                  <a:pt x="41430" y="82190"/>
                </a:lnTo>
                <a:lnTo>
                  <a:pt x="41440" y="82210"/>
                </a:lnTo>
                <a:lnTo>
                  <a:pt x="41450" y="82220"/>
                </a:lnTo>
                <a:lnTo>
                  <a:pt x="41450" y="82240"/>
                </a:lnTo>
                <a:lnTo>
                  <a:pt x="41450" y="82250"/>
                </a:lnTo>
                <a:lnTo>
                  <a:pt x="41450" y="82260"/>
                </a:lnTo>
                <a:lnTo>
                  <a:pt x="41460" y="82290"/>
                </a:lnTo>
                <a:lnTo>
                  <a:pt x="41470" y="82300"/>
                </a:lnTo>
                <a:lnTo>
                  <a:pt x="41470" y="82320"/>
                </a:lnTo>
                <a:lnTo>
                  <a:pt x="41480" y="82330"/>
                </a:lnTo>
                <a:lnTo>
                  <a:pt x="41490" y="82350"/>
                </a:lnTo>
                <a:lnTo>
                  <a:pt x="41500" y="82360"/>
                </a:lnTo>
                <a:lnTo>
                  <a:pt x="41510" y="82370"/>
                </a:lnTo>
                <a:lnTo>
                  <a:pt x="41530" y="82390"/>
                </a:lnTo>
                <a:lnTo>
                  <a:pt x="41540" y="82400"/>
                </a:lnTo>
                <a:lnTo>
                  <a:pt x="41560" y="82400"/>
                </a:lnTo>
                <a:lnTo>
                  <a:pt x="41570" y="82410"/>
                </a:lnTo>
                <a:lnTo>
                  <a:pt x="41580" y="82420"/>
                </a:lnTo>
                <a:lnTo>
                  <a:pt x="41590" y="82420"/>
                </a:lnTo>
                <a:lnTo>
                  <a:pt x="41590" y="82430"/>
                </a:lnTo>
                <a:lnTo>
                  <a:pt x="41600" y="82440"/>
                </a:lnTo>
                <a:lnTo>
                  <a:pt x="41610" y="82460"/>
                </a:lnTo>
                <a:lnTo>
                  <a:pt x="41620" y="82470"/>
                </a:lnTo>
                <a:lnTo>
                  <a:pt x="41630" y="82480"/>
                </a:lnTo>
                <a:lnTo>
                  <a:pt x="41640" y="82500"/>
                </a:lnTo>
                <a:lnTo>
                  <a:pt x="41660" y="82510"/>
                </a:lnTo>
                <a:lnTo>
                  <a:pt x="41670" y="82520"/>
                </a:lnTo>
                <a:lnTo>
                  <a:pt x="41680" y="82520"/>
                </a:lnTo>
                <a:lnTo>
                  <a:pt x="41690" y="82520"/>
                </a:lnTo>
                <a:lnTo>
                  <a:pt x="41700" y="82520"/>
                </a:lnTo>
                <a:lnTo>
                  <a:pt x="41710" y="82510"/>
                </a:lnTo>
                <a:lnTo>
                  <a:pt x="41720" y="82510"/>
                </a:lnTo>
                <a:lnTo>
                  <a:pt x="41730" y="82510"/>
                </a:lnTo>
                <a:lnTo>
                  <a:pt x="41740" y="82510"/>
                </a:lnTo>
                <a:lnTo>
                  <a:pt x="41750" y="82510"/>
                </a:lnTo>
                <a:lnTo>
                  <a:pt x="41760" y="82510"/>
                </a:lnTo>
                <a:lnTo>
                  <a:pt x="41760" y="82520"/>
                </a:lnTo>
                <a:lnTo>
                  <a:pt x="41770" y="82530"/>
                </a:lnTo>
                <a:lnTo>
                  <a:pt x="41780" y="82530"/>
                </a:lnTo>
                <a:lnTo>
                  <a:pt x="41780" y="82540"/>
                </a:lnTo>
                <a:lnTo>
                  <a:pt x="41790" y="82550"/>
                </a:lnTo>
                <a:lnTo>
                  <a:pt x="41800" y="82550"/>
                </a:lnTo>
                <a:lnTo>
                  <a:pt x="41810" y="82560"/>
                </a:lnTo>
                <a:lnTo>
                  <a:pt x="41820" y="82580"/>
                </a:lnTo>
                <a:lnTo>
                  <a:pt x="41830" y="82580"/>
                </a:lnTo>
                <a:lnTo>
                  <a:pt x="41840" y="82590"/>
                </a:lnTo>
                <a:lnTo>
                  <a:pt x="41850" y="82600"/>
                </a:lnTo>
                <a:lnTo>
                  <a:pt x="41860" y="82620"/>
                </a:lnTo>
                <a:lnTo>
                  <a:pt x="41880" y="82630"/>
                </a:lnTo>
                <a:lnTo>
                  <a:pt x="41890" y="82640"/>
                </a:lnTo>
                <a:lnTo>
                  <a:pt x="41910" y="82660"/>
                </a:lnTo>
                <a:lnTo>
                  <a:pt x="41920" y="82670"/>
                </a:lnTo>
                <a:lnTo>
                  <a:pt x="41930" y="82670"/>
                </a:lnTo>
                <a:lnTo>
                  <a:pt x="41960" y="82690"/>
                </a:lnTo>
                <a:lnTo>
                  <a:pt x="41970" y="8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Mont Buxt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290" y="78870"/>
                </a:moveTo>
                <a:lnTo>
                  <a:pt x="39390" y="78980"/>
                </a:lnTo>
                <a:lnTo>
                  <a:pt x="39490" y="79080"/>
                </a:lnTo>
                <a:lnTo>
                  <a:pt x="39530" y="79150"/>
                </a:lnTo>
                <a:lnTo>
                  <a:pt x="39590" y="79220"/>
                </a:lnTo>
                <a:lnTo>
                  <a:pt x="39590" y="79230"/>
                </a:lnTo>
                <a:lnTo>
                  <a:pt x="39630" y="79290"/>
                </a:lnTo>
                <a:lnTo>
                  <a:pt x="39650" y="79310"/>
                </a:lnTo>
                <a:lnTo>
                  <a:pt x="39670" y="79330"/>
                </a:lnTo>
                <a:lnTo>
                  <a:pt x="39670" y="79340"/>
                </a:lnTo>
                <a:lnTo>
                  <a:pt x="39670" y="79350"/>
                </a:lnTo>
                <a:lnTo>
                  <a:pt x="39690" y="79380"/>
                </a:lnTo>
                <a:lnTo>
                  <a:pt x="39710" y="79390"/>
                </a:lnTo>
                <a:lnTo>
                  <a:pt x="39730" y="79410"/>
                </a:lnTo>
                <a:lnTo>
                  <a:pt x="39740" y="79440"/>
                </a:lnTo>
                <a:lnTo>
                  <a:pt x="39770" y="79480"/>
                </a:lnTo>
                <a:lnTo>
                  <a:pt x="39790" y="79490"/>
                </a:lnTo>
                <a:lnTo>
                  <a:pt x="39790" y="79510"/>
                </a:lnTo>
                <a:lnTo>
                  <a:pt x="39800" y="79530"/>
                </a:lnTo>
                <a:lnTo>
                  <a:pt x="39810" y="79550"/>
                </a:lnTo>
                <a:lnTo>
                  <a:pt x="39630" y="79550"/>
                </a:lnTo>
                <a:lnTo>
                  <a:pt x="39600" y="79550"/>
                </a:lnTo>
                <a:lnTo>
                  <a:pt x="39570" y="79550"/>
                </a:lnTo>
                <a:lnTo>
                  <a:pt x="39560" y="79570"/>
                </a:lnTo>
                <a:lnTo>
                  <a:pt x="39550" y="79570"/>
                </a:lnTo>
                <a:lnTo>
                  <a:pt x="39540" y="79590"/>
                </a:lnTo>
                <a:lnTo>
                  <a:pt x="39540" y="79610"/>
                </a:lnTo>
                <a:lnTo>
                  <a:pt x="39530" y="79620"/>
                </a:lnTo>
                <a:lnTo>
                  <a:pt x="39530" y="79640"/>
                </a:lnTo>
                <a:lnTo>
                  <a:pt x="39510" y="79650"/>
                </a:lnTo>
                <a:lnTo>
                  <a:pt x="39500" y="79660"/>
                </a:lnTo>
                <a:lnTo>
                  <a:pt x="39520" y="79670"/>
                </a:lnTo>
                <a:lnTo>
                  <a:pt x="39540" y="79690"/>
                </a:lnTo>
                <a:lnTo>
                  <a:pt x="39560" y="79710"/>
                </a:lnTo>
                <a:lnTo>
                  <a:pt x="39560" y="79720"/>
                </a:lnTo>
                <a:lnTo>
                  <a:pt x="39560" y="79740"/>
                </a:lnTo>
                <a:lnTo>
                  <a:pt x="39550" y="79750"/>
                </a:lnTo>
                <a:lnTo>
                  <a:pt x="39530" y="79750"/>
                </a:lnTo>
                <a:lnTo>
                  <a:pt x="39510" y="79740"/>
                </a:lnTo>
                <a:lnTo>
                  <a:pt x="39490" y="79730"/>
                </a:lnTo>
                <a:lnTo>
                  <a:pt x="39500" y="79750"/>
                </a:lnTo>
                <a:lnTo>
                  <a:pt x="39510" y="79760"/>
                </a:lnTo>
                <a:lnTo>
                  <a:pt x="39500" y="79790"/>
                </a:lnTo>
                <a:lnTo>
                  <a:pt x="39510" y="79810"/>
                </a:lnTo>
                <a:lnTo>
                  <a:pt x="39510" y="79820"/>
                </a:lnTo>
                <a:lnTo>
                  <a:pt x="39520" y="79820"/>
                </a:lnTo>
                <a:lnTo>
                  <a:pt x="39520" y="79830"/>
                </a:lnTo>
                <a:lnTo>
                  <a:pt x="39530" y="79840"/>
                </a:lnTo>
                <a:lnTo>
                  <a:pt x="39540" y="79860"/>
                </a:lnTo>
                <a:lnTo>
                  <a:pt x="39540" y="79870"/>
                </a:lnTo>
                <a:lnTo>
                  <a:pt x="39550" y="79890"/>
                </a:lnTo>
                <a:lnTo>
                  <a:pt x="39540" y="79890"/>
                </a:lnTo>
                <a:lnTo>
                  <a:pt x="39530" y="79900"/>
                </a:lnTo>
                <a:lnTo>
                  <a:pt x="39500" y="79910"/>
                </a:lnTo>
                <a:lnTo>
                  <a:pt x="39470" y="79920"/>
                </a:lnTo>
                <a:lnTo>
                  <a:pt x="39460" y="79920"/>
                </a:lnTo>
                <a:lnTo>
                  <a:pt x="39450" y="79930"/>
                </a:lnTo>
                <a:lnTo>
                  <a:pt x="39440" y="79930"/>
                </a:lnTo>
                <a:lnTo>
                  <a:pt x="39430" y="79930"/>
                </a:lnTo>
                <a:lnTo>
                  <a:pt x="39410" y="79930"/>
                </a:lnTo>
                <a:lnTo>
                  <a:pt x="39400" y="79930"/>
                </a:lnTo>
                <a:lnTo>
                  <a:pt x="39340" y="79940"/>
                </a:lnTo>
                <a:lnTo>
                  <a:pt x="39270" y="79950"/>
                </a:lnTo>
                <a:lnTo>
                  <a:pt x="39260" y="79940"/>
                </a:lnTo>
                <a:lnTo>
                  <a:pt x="39250" y="79920"/>
                </a:lnTo>
                <a:lnTo>
                  <a:pt x="39250" y="79900"/>
                </a:lnTo>
                <a:lnTo>
                  <a:pt x="39250" y="79890"/>
                </a:lnTo>
                <a:lnTo>
                  <a:pt x="39260" y="79870"/>
                </a:lnTo>
                <a:lnTo>
                  <a:pt x="39230" y="79850"/>
                </a:lnTo>
                <a:lnTo>
                  <a:pt x="39230" y="79810"/>
                </a:lnTo>
                <a:lnTo>
                  <a:pt x="39220" y="79800"/>
                </a:lnTo>
                <a:lnTo>
                  <a:pt x="39200" y="79800"/>
                </a:lnTo>
                <a:lnTo>
                  <a:pt x="39170" y="79790"/>
                </a:lnTo>
                <a:lnTo>
                  <a:pt x="39140" y="79780"/>
                </a:lnTo>
                <a:lnTo>
                  <a:pt x="39090" y="79750"/>
                </a:lnTo>
                <a:lnTo>
                  <a:pt x="39040" y="79730"/>
                </a:lnTo>
                <a:lnTo>
                  <a:pt x="39020" y="79720"/>
                </a:lnTo>
                <a:lnTo>
                  <a:pt x="39010" y="79710"/>
                </a:lnTo>
                <a:lnTo>
                  <a:pt x="39000" y="79710"/>
                </a:lnTo>
                <a:lnTo>
                  <a:pt x="38990" y="79720"/>
                </a:lnTo>
                <a:lnTo>
                  <a:pt x="38970" y="79710"/>
                </a:lnTo>
                <a:lnTo>
                  <a:pt x="38960" y="79710"/>
                </a:lnTo>
                <a:lnTo>
                  <a:pt x="38950" y="79720"/>
                </a:lnTo>
                <a:lnTo>
                  <a:pt x="38940" y="79720"/>
                </a:lnTo>
                <a:lnTo>
                  <a:pt x="38920" y="79730"/>
                </a:lnTo>
                <a:lnTo>
                  <a:pt x="38910" y="79720"/>
                </a:lnTo>
                <a:lnTo>
                  <a:pt x="38900" y="79720"/>
                </a:lnTo>
                <a:lnTo>
                  <a:pt x="38890" y="79720"/>
                </a:lnTo>
                <a:lnTo>
                  <a:pt x="38880" y="79710"/>
                </a:lnTo>
                <a:lnTo>
                  <a:pt x="38880" y="79700"/>
                </a:lnTo>
                <a:lnTo>
                  <a:pt x="38870" y="79700"/>
                </a:lnTo>
                <a:lnTo>
                  <a:pt x="38860" y="79690"/>
                </a:lnTo>
                <a:lnTo>
                  <a:pt x="38850" y="79700"/>
                </a:lnTo>
                <a:lnTo>
                  <a:pt x="38840" y="79700"/>
                </a:lnTo>
                <a:lnTo>
                  <a:pt x="38820" y="79700"/>
                </a:lnTo>
                <a:lnTo>
                  <a:pt x="38810" y="79710"/>
                </a:lnTo>
                <a:lnTo>
                  <a:pt x="38800" y="79710"/>
                </a:lnTo>
                <a:lnTo>
                  <a:pt x="38790" y="79710"/>
                </a:lnTo>
                <a:lnTo>
                  <a:pt x="38790" y="79700"/>
                </a:lnTo>
                <a:lnTo>
                  <a:pt x="38780" y="79690"/>
                </a:lnTo>
                <a:lnTo>
                  <a:pt x="38750" y="79680"/>
                </a:lnTo>
                <a:lnTo>
                  <a:pt x="38720" y="79690"/>
                </a:lnTo>
                <a:lnTo>
                  <a:pt x="38710" y="79690"/>
                </a:lnTo>
                <a:lnTo>
                  <a:pt x="38700" y="79680"/>
                </a:lnTo>
                <a:lnTo>
                  <a:pt x="38650" y="79680"/>
                </a:lnTo>
                <a:lnTo>
                  <a:pt x="38630" y="79690"/>
                </a:lnTo>
                <a:lnTo>
                  <a:pt x="38620" y="79700"/>
                </a:lnTo>
                <a:lnTo>
                  <a:pt x="38610" y="79700"/>
                </a:lnTo>
                <a:lnTo>
                  <a:pt x="38580" y="79730"/>
                </a:lnTo>
                <a:lnTo>
                  <a:pt x="38560" y="79770"/>
                </a:lnTo>
                <a:lnTo>
                  <a:pt x="38560" y="79750"/>
                </a:lnTo>
                <a:lnTo>
                  <a:pt x="38580" y="79730"/>
                </a:lnTo>
                <a:lnTo>
                  <a:pt x="38630" y="79610"/>
                </a:lnTo>
                <a:lnTo>
                  <a:pt x="38650" y="79560"/>
                </a:lnTo>
                <a:lnTo>
                  <a:pt x="38700" y="79470"/>
                </a:lnTo>
                <a:lnTo>
                  <a:pt x="38710" y="79450"/>
                </a:lnTo>
                <a:lnTo>
                  <a:pt x="38760" y="79360"/>
                </a:lnTo>
                <a:lnTo>
                  <a:pt x="38800" y="79310"/>
                </a:lnTo>
                <a:lnTo>
                  <a:pt x="38890" y="79230"/>
                </a:lnTo>
                <a:lnTo>
                  <a:pt x="38940" y="79190"/>
                </a:lnTo>
                <a:lnTo>
                  <a:pt x="38960" y="79170"/>
                </a:lnTo>
                <a:lnTo>
                  <a:pt x="39000" y="79130"/>
                </a:lnTo>
                <a:lnTo>
                  <a:pt x="39160" y="78980"/>
                </a:lnTo>
                <a:lnTo>
                  <a:pt x="39290" y="7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ont Fle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110" y="81550"/>
                </a:moveTo>
                <a:lnTo>
                  <a:pt x="44120" y="81550"/>
                </a:lnTo>
                <a:lnTo>
                  <a:pt x="44120" y="81560"/>
                </a:lnTo>
                <a:lnTo>
                  <a:pt x="44130" y="81560"/>
                </a:lnTo>
                <a:lnTo>
                  <a:pt x="44130" y="81570"/>
                </a:lnTo>
                <a:lnTo>
                  <a:pt x="44130" y="81580"/>
                </a:lnTo>
                <a:lnTo>
                  <a:pt x="44130" y="81590"/>
                </a:lnTo>
                <a:lnTo>
                  <a:pt x="44130" y="81600"/>
                </a:lnTo>
                <a:lnTo>
                  <a:pt x="44140" y="81610"/>
                </a:lnTo>
                <a:lnTo>
                  <a:pt x="44130" y="81610"/>
                </a:lnTo>
                <a:lnTo>
                  <a:pt x="44130" y="81620"/>
                </a:lnTo>
                <a:lnTo>
                  <a:pt x="44120" y="81620"/>
                </a:lnTo>
                <a:lnTo>
                  <a:pt x="44120" y="81630"/>
                </a:lnTo>
                <a:lnTo>
                  <a:pt x="44110" y="81630"/>
                </a:lnTo>
                <a:lnTo>
                  <a:pt x="44110" y="81640"/>
                </a:lnTo>
                <a:lnTo>
                  <a:pt x="44110" y="81650"/>
                </a:lnTo>
                <a:lnTo>
                  <a:pt x="44100" y="81650"/>
                </a:lnTo>
                <a:lnTo>
                  <a:pt x="44090" y="81640"/>
                </a:lnTo>
                <a:lnTo>
                  <a:pt x="44090" y="81650"/>
                </a:lnTo>
                <a:lnTo>
                  <a:pt x="44090" y="81660"/>
                </a:lnTo>
                <a:lnTo>
                  <a:pt x="44080" y="81660"/>
                </a:lnTo>
                <a:lnTo>
                  <a:pt x="44070" y="81660"/>
                </a:lnTo>
                <a:lnTo>
                  <a:pt x="44070" y="81650"/>
                </a:lnTo>
                <a:lnTo>
                  <a:pt x="44060" y="81650"/>
                </a:lnTo>
                <a:lnTo>
                  <a:pt x="44060" y="81640"/>
                </a:lnTo>
                <a:lnTo>
                  <a:pt x="44050" y="81650"/>
                </a:lnTo>
                <a:lnTo>
                  <a:pt x="44050" y="81660"/>
                </a:lnTo>
                <a:lnTo>
                  <a:pt x="44040" y="81660"/>
                </a:lnTo>
                <a:lnTo>
                  <a:pt x="44040" y="81670"/>
                </a:lnTo>
                <a:lnTo>
                  <a:pt x="44030" y="81670"/>
                </a:lnTo>
                <a:lnTo>
                  <a:pt x="44020" y="81660"/>
                </a:lnTo>
                <a:lnTo>
                  <a:pt x="44010" y="81650"/>
                </a:lnTo>
                <a:lnTo>
                  <a:pt x="44000" y="81650"/>
                </a:lnTo>
                <a:lnTo>
                  <a:pt x="43990" y="81650"/>
                </a:lnTo>
                <a:lnTo>
                  <a:pt x="43980" y="81650"/>
                </a:lnTo>
                <a:lnTo>
                  <a:pt x="43980" y="81640"/>
                </a:lnTo>
                <a:lnTo>
                  <a:pt x="43980" y="81630"/>
                </a:lnTo>
                <a:lnTo>
                  <a:pt x="43980" y="81620"/>
                </a:lnTo>
                <a:lnTo>
                  <a:pt x="43990" y="81620"/>
                </a:lnTo>
                <a:lnTo>
                  <a:pt x="43990" y="81610"/>
                </a:lnTo>
                <a:lnTo>
                  <a:pt x="44000" y="81610"/>
                </a:lnTo>
                <a:lnTo>
                  <a:pt x="44000" y="81600"/>
                </a:lnTo>
                <a:lnTo>
                  <a:pt x="44000" y="81590"/>
                </a:lnTo>
                <a:lnTo>
                  <a:pt x="44000" y="81580"/>
                </a:lnTo>
                <a:lnTo>
                  <a:pt x="44010" y="81580"/>
                </a:lnTo>
                <a:lnTo>
                  <a:pt x="44020" y="81580"/>
                </a:lnTo>
                <a:lnTo>
                  <a:pt x="44020" y="81570"/>
                </a:lnTo>
                <a:lnTo>
                  <a:pt x="44030" y="81570"/>
                </a:lnTo>
                <a:lnTo>
                  <a:pt x="44030" y="81560"/>
                </a:lnTo>
                <a:lnTo>
                  <a:pt x="44030" y="81570"/>
                </a:lnTo>
                <a:lnTo>
                  <a:pt x="44040" y="81570"/>
                </a:lnTo>
                <a:lnTo>
                  <a:pt x="44050" y="81570"/>
                </a:lnTo>
                <a:lnTo>
                  <a:pt x="44060" y="81570"/>
                </a:lnTo>
                <a:lnTo>
                  <a:pt x="44060" y="81560"/>
                </a:lnTo>
                <a:lnTo>
                  <a:pt x="44070" y="81560"/>
                </a:lnTo>
                <a:lnTo>
                  <a:pt x="44070" y="81570"/>
                </a:lnTo>
                <a:lnTo>
                  <a:pt x="44080" y="81570"/>
                </a:lnTo>
                <a:lnTo>
                  <a:pt x="44080" y="81560"/>
                </a:lnTo>
                <a:lnTo>
                  <a:pt x="44080" y="81550"/>
                </a:lnTo>
                <a:lnTo>
                  <a:pt x="44090" y="81550"/>
                </a:lnTo>
                <a:lnTo>
                  <a:pt x="44100" y="81550"/>
                </a:lnTo>
                <a:lnTo>
                  <a:pt x="44110" y="81550"/>
                </a:lnTo>
                <a:close/>
                <a:moveTo>
                  <a:pt x="40080" y="81760"/>
                </a:moveTo>
                <a:lnTo>
                  <a:pt x="40070" y="81770"/>
                </a:lnTo>
                <a:lnTo>
                  <a:pt x="40060" y="81770"/>
                </a:lnTo>
                <a:lnTo>
                  <a:pt x="40050" y="81740"/>
                </a:lnTo>
                <a:lnTo>
                  <a:pt x="40030" y="81700"/>
                </a:lnTo>
                <a:lnTo>
                  <a:pt x="40020" y="81640"/>
                </a:lnTo>
                <a:lnTo>
                  <a:pt x="40000" y="81620"/>
                </a:lnTo>
                <a:lnTo>
                  <a:pt x="39990" y="81610"/>
                </a:lnTo>
                <a:lnTo>
                  <a:pt x="39970" y="81620"/>
                </a:lnTo>
                <a:lnTo>
                  <a:pt x="39960" y="81600"/>
                </a:lnTo>
                <a:lnTo>
                  <a:pt x="39950" y="81570"/>
                </a:lnTo>
                <a:lnTo>
                  <a:pt x="39940" y="81560"/>
                </a:lnTo>
                <a:lnTo>
                  <a:pt x="39930" y="81540"/>
                </a:lnTo>
                <a:lnTo>
                  <a:pt x="39900" y="81500"/>
                </a:lnTo>
                <a:lnTo>
                  <a:pt x="39910" y="81500"/>
                </a:lnTo>
                <a:lnTo>
                  <a:pt x="39920" y="81490"/>
                </a:lnTo>
                <a:lnTo>
                  <a:pt x="39920" y="81480"/>
                </a:lnTo>
                <a:lnTo>
                  <a:pt x="39920" y="81470"/>
                </a:lnTo>
                <a:lnTo>
                  <a:pt x="39920" y="81450"/>
                </a:lnTo>
                <a:lnTo>
                  <a:pt x="39910" y="81440"/>
                </a:lnTo>
                <a:lnTo>
                  <a:pt x="39900" y="81430"/>
                </a:lnTo>
                <a:lnTo>
                  <a:pt x="39890" y="81430"/>
                </a:lnTo>
                <a:lnTo>
                  <a:pt x="39880" y="81420"/>
                </a:lnTo>
                <a:lnTo>
                  <a:pt x="39890" y="81420"/>
                </a:lnTo>
                <a:lnTo>
                  <a:pt x="39910" y="81420"/>
                </a:lnTo>
                <a:lnTo>
                  <a:pt x="39920" y="81420"/>
                </a:lnTo>
                <a:lnTo>
                  <a:pt x="39940" y="81440"/>
                </a:lnTo>
                <a:lnTo>
                  <a:pt x="39950" y="81440"/>
                </a:lnTo>
                <a:lnTo>
                  <a:pt x="39980" y="81440"/>
                </a:lnTo>
                <a:lnTo>
                  <a:pt x="39960" y="81430"/>
                </a:lnTo>
                <a:lnTo>
                  <a:pt x="39940" y="81410"/>
                </a:lnTo>
                <a:lnTo>
                  <a:pt x="39910" y="81380"/>
                </a:lnTo>
                <a:lnTo>
                  <a:pt x="39890" y="81360"/>
                </a:lnTo>
                <a:lnTo>
                  <a:pt x="39810" y="81330"/>
                </a:lnTo>
                <a:lnTo>
                  <a:pt x="39770" y="81350"/>
                </a:lnTo>
                <a:lnTo>
                  <a:pt x="39720" y="81320"/>
                </a:lnTo>
                <a:lnTo>
                  <a:pt x="39690" y="81360"/>
                </a:lnTo>
                <a:lnTo>
                  <a:pt x="39650" y="81330"/>
                </a:lnTo>
                <a:lnTo>
                  <a:pt x="39630" y="81320"/>
                </a:lnTo>
                <a:lnTo>
                  <a:pt x="39610" y="81320"/>
                </a:lnTo>
                <a:lnTo>
                  <a:pt x="39580" y="81320"/>
                </a:lnTo>
                <a:lnTo>
                  <a:pt x="39560" y="81310"/>
                </a:lnTo>
                <a:lnTo>
                  <a:pt x="39550" y="81260"/>
                </a:lnTo>
                <a:lnTo>
                  <a:pt x="39530" y="81200"/>
                </a:lnTo>
                <a:lnTo>
                  <a:pt x="39540" y="81180"/>
                </a:lnTo>
                <a:lnTo>
                  <a:pt x="39550" y="81160"/>
                </a:lnTo>
                <a:lnTo>
                  <a:pt x="39550" y="81130"/>
                </a:lnTo>
                <a:lnTo>
                  <a:pt x="39550" y="81110"/>
                </a:lnTo>
                <a:lnTo>
                  <a:pt x="39530" y="81100"/>
                </a:lnTo>
                <a:lnTo>
                  <a:pt x="39510" y="81090"/>
                </a:lnTo>
                <a:lnTo>
                  <a:pt x="39500" y="81100"/>
                </a:lnTo>
                <a:lnTo>
                  <a:pt x="39490" y="81110"/>
                </a:lnTo>
                <a:lnTo>
                  <a:pt x="39470" y="81100"/>
                </a:lnTo>
                <a:lnTo>
                  <a:pt x="39470" y="81080"/>
                </a:lnTo>
                <a:lnTo>
                  <a:pt x="39460" y="81060"/>
                </a:lnTo>
                <a:lnTo>
                  <a:pt x="39450" y="81050"/>
                </a:lnTo>
                <a:lnTo>
                  <a:pt x="39440" y="81040"/>
                </a:lnTo>
                <a:lnTo>
                  <a:pt x="39410" y="81030"/>
                </a:lnTo>
                <a:lnTo>
                  <a:pt x="39400" y="81020"/>
                </a:lnTo>
                <a:lnTo>
                  <a:pt x="39390" y="81000"/>
                </a:lnTo>
                <a:lnTo>
                  <a:pt x="39390" y="80990"/>
                </a:lnTo>
                <a:lnTo>
                  <a:pt x="39390" y="80980"/>
                </a:lnTo>
                <a:lnTo>
                  <a:pt x="39400" y="80980"/>
                </a:lnTo>
                <a:lnTo>
                  <a:pt x="39410" y="80970"/>
                </a:lnTo>
                <a:lnTo>
                  <a:pt x="39410" y="80960"/>
                </a:lnTo>
                <a:lnTo>
                  <a:pt x="39410" y="80950"/>
                </a:lnTo>
                <a:lnTo>
                  <a:pt x="39420" y="80940"/>
                </a:lnTo>
                <a:lnTo>
                  <a:pt x="39450" y="80940"/>
                </a:lnTo>
                <a:lnTo>
                  <a:pt x="39490" y="80930"/>
                </a:lnTo>
                <a:lnTo>
                  <a:pt x="39500" y="80920"/>
                </a:lnTo>
                <a:lnTo>
                  <a:pt x="39510" y="80910"/>
                </a:lnTo>
                <a:lnTo>
                  <a:pt x="39490" y="80900"/>
                </a:lnTo>
                <a:lnTo>
                  <a:pt x="39470" y="80890"/>
                </a:lnTo>
                <a:lnTo>
                  <a:pt x="39450" y="80870"/>
                </a:lnTo>
                <a:lnTo>
                  <a:pt x="39430" y="80850"/>
                </a:lnTo>
                <a:lnTo>
                  <a:pt x="39420" y="80830"/>
                </a:lnTo>
                <a:lnTo>
                  <a:pt x="39400" y="80820"/>
                </a:lnTo>
                <a:lnTo>
                  <a:pt x="39370" y="80810"/>
                </a:lnTo>
                <a:lnTo>
                  <a:pt x="39330" y="80790"/>
                </a:lnTo>
                <a:lnTo>
                  <a:pt x="39310" y="80820"/>
                </a:lnTo>
                <a:lnTo>
                  <a:pt x="39280" y="80810"/>
                </a:lnTo>
                <a:lnTo>
                  <a:pt x="39270" y="80790"/>
                </a:lnTo>
                <a:lnTo>
                  <a:pt x="39270" y="80780"/>
                </a:lnTo>
                <a:lnTo>
                  <a:pt x="39290" y="80760"/>
                </a:lnTo>
                <a:lnTo>
                  <a:pt x="39290" y="80750"/>
                </a:lnTo>
                <a:lnTo>
                  <a:pt x="39290" y="80720"/>
                </a:lnTo>
                <a:lnTo>
                  <a:pt x="39290" y="80710"/>
                </a:lnTo>
                <a:lnTo>
                  <a:pt x="39280" y="80700"/>
                </a:lnTo>
                <a:lnTo>
                  <a:pt x="39260" y="80690"/>
                </a:lnTo>
                <a:lnTo>
                  <a:pt x="39270" y="80670"/>
                </a:lnTo>
                <a:lnTo>
                  <a:pt x="39340" y="80670"/>
                </a:lnTo>
                <a:lnTo>
                  <a:pt x="39390" y="80660"/>
                </a:lnTo>
                <a:lnTo>
                  <a:pt x="39410" y="80650"/>
                </a:lnTo>
                <a:lnTo>
                  <a:pt x="39420" y="80650"/>
                </a:lnTo>
                <a:lnTo>
                  <a:pt x="39440" y="80650"/>
                </a:lnTo>
                <a:lnTo>
                  <a:pt x="39480" y="80650"/>
                </a:lnTo>
                <a:lnTo>
                  <a:pt x="39500" y="80650"/>
                </a:lnTo>
                <a:lnTo>
                  <a:pt x="39520" y="80650"/>
                </a:lnTo>
                <a:lnTo>
                  <a:pt x="39540" y="80640"/>
                </a:lnTo>
                <a:lnTo>
                  <a:pt x="39550" y="80650"/>
                </a:lnTo>
                <a:lnTo>
                  <a:pt x="39570" y="80640"/>
                </a:lnTo>
                <a:lnTo>
                  <a:pt x="39600" y="80650"/>
                </a:lnTo>
                <a:lnTo>
                  <a:pt x="39620" y="80660"/>
                </a:lnTo>
                <a:lnTo>
                  <a:pt x="39630" y="80670"/>
                </a:lnTo>
                <a:lnTo>
                  <a:pt x="39640" y="80670"/>
                </a:lnTo>
                <a:lnTo>
                  <a:pt x="39650" y="80680"/>
                </a:lnTo>
                <a:lnTo>
                  <a:pt x="39670" y="80670"/>
                </a:lnTo>
                <a:lnTo>
                  <a:pt x="39700" y="80690"/>
                </a:lnTo>
                <a:lnTo>
                  <a:pt x="39720" y="80690"/>
                </a:lnTo>
                <a:lnTo>
                  <a:pt x="39750" y="80700"/>
                </a:lnTo>
                <a:lnTo>
                  <a:pt x="39780" y="80710"/>
                </a:lnTo>
                <a:lnTo>
                  <a:pt x="39790" y="80690"/>
                </a:lnTo>
                <a:lnTo>
                  <a:pt x="39800" y="80680"/>
                </a:lnTo>
                <a:lnTo>
                  <a:pt x="39790" y="80670"/>
                </a:lnTo>
                <a:lnTo>
                  <a:pt x="39810" y="80650"/>
                </a:lnTo>
                <a:lnTo>
                  <a:pt x="39820" y="80660"/>
                </a:lnTo>
                <a:lnTo>
                  <a:pt x="39830" y="80660"/>
                </a:lnTo>
                <a:lnTo>
                  <a:pt x="39830" y="80650"/>
                </a:lnTo>
                <a:lnTo>
                  <a:pt x="39840" y="80640"/>
                </a:lnTo>
                <a:lnTo>
                  <a:pt x="39850" y="80640"/>
                </a:lnTo>
                <a:lnTo>
                  <a:pt x="39870" y="80650"/>
                </a:lnTo>
                <a:lnTo>
                  <a:pt x="39890" y="80660"/>
                </a:lnTo>
                <a:lnTo>
                  <a:pt x="39900" y="80660"/>
                </a:lnTo>
                <a:lnTo>
                  <a:pt x="39920" y="80650"/>
                </a:lnTo>
                <a:lnTo>
                  <a:pt x="39940" y="80660"/>
                </a:lnTo>
                <a:lnTo>
                  <a:pt x="39950" y="80660"/>
                </a:lnTo>
                <a:lnTo>
                  <a:pt x="39980" y="80650"/>
                </a:lnTo>
                <a:lnTo>
                  <a:pt x="40010" y="80620"/>
                </a:lnTo>
                <a:lnTo>
                  <a:pt x="40040" y="80640"/>
                </a:lnTo>
                <a:lnTo>
                  <a:pt x="40080" y="80650"/>
                </a:lnTo>
                <a:lnTo>
                  <a:pt x="40110" y="80650"/>
                </a:lnTo>
                <a:lnTo>
                  <a:pt x="40110" y="80660"/>
                </a:lnTo>
                <a:lnTo>
                  <a:pt x="40120" y="80660"/>
                </a:lnTo>
                <a:lnTo>
                  <a:pt x="40130" y="80660"/>
                </a:lnTo>
                <a:lnTo>
                  <a:pt x="40130" y="80670"/>
                </a:lnTo>
                <a:lnTo>
                  <a:pt x="40120" y="80670"/>
                </a:lnTo>
                <a:lnTo>
                  <a:pt x="40110" y="80670"/>
                </a:lnTo>
                <a:lnTo>
                  <a:pt x="40100" y="80670"/>
                </a:lnTo>
                <a:lnTo>
                  <a:pt x="40100" y="80680"/>
                </a:lnTo>
                <a:lnTo>
                  <a:pt x="40090" y="80680"/>
                </a:lnTo>
                <a:lnTo>
                  <a:pt x="40090" y="80690"/>
                </a:lnTo>
                <a:lnTo>
                  <a:pt x="40100" y="80690"/>
                </a:lnTo>
                <a:lnTo>
                  <a:pt x="40110" y="80690"/>
                </a:lnTo>
                <a:lnTo>
                  <a:pt x="40110" y="80700"/>
                </a:lnTo>
                <a:lnTo>
                  <a:pt x="40110" y="80710"/>
                </a:lnTo>
                <a:lnTo>
                  <a:pt x="40100" y="80710"/>
                </a:lnTo>
                <a:lnTo>
                  <a:pt x="40100" y="80720"/>
                </a:lnTo>
                <a:lnTo>
                  <a:pt x="40100" y="80730"/>
                </a:lnTo>
                <a:lnTo>
                  <a:pt x="40110" y="80730"/>
                </a:lnTo>
                <a:lnTo>
                  <a:pt x="40120" y="80730"/>
                </a:lnTo>
                <a:lnTo>
                  <a:pt x="40120" y="80720"/>
                </a:lnTo>
                <a:lnTo>
                  <a:pt x="40120" y="80710"/>
                </a:lnTo>
                <a:lnTo>
                  <a:pt x="40130" y="80710"/>
                </a:lnTo>
                <a:lnTo>
                  <a:pt x="40130" y="80700"/>
                </a:lnTo>
                <a:lnTo>
                  <a:pt x="40140" y="80700"/>
                </a:lnTo>
                <a:lnTo>
                  <a:pt x="40150" y="80700"/>
                </a:lnTo>
                <a:lnTo>
                  <a:pt x="40150" y="80710"/>
                </a:lnTo>
                <a:lnTo>
                  <a:pt x="40160" y="80710"/>
                </a:lnTo>
                <a:lnTo>
                  <a:pt x="40170" y="80710"/>
                </a:lnTo>
                <a:lnTo>
                  <a:pt x="40170" y="80720"/>
                </a:lnTo>
                <a:lnTo>
                  <a:pt x="40170" y="80730"/>
                </a:lnTo>
                <a:lnTo>
                  <a:pt x="40160" y="80730"/>
                </a:lnTo>
                <a:lnTo>
                  <a:pt x="40160" y="80740"/>
                </a:lnTo>
                <a:lnTo>
                  <a:pt x="40170" y="80740"/>
                </a:lnTo>
                <a:lnTo>
                  <a:pt x="40170" y="80750"/>
                </a:lnTo>
                <a:lnTo>
                  <a:pt x="40180" y="80750"/>
                </a:lnTo>
                <a:lnTo>
                  <a:pt x="40190" y="80750"/>
                </a:lnTo>
                <a:lnTo>
                  <a:pt x="40200" y="80750"/>
                </a:lnTo>
                <a:lnTo>
                  <a:pt x="40210" y="80750"/>
                </a:lnTo>
                <a:lnTo>
                  <a:pt x="40220" y="80750"/>
                </a:lnTo>
                <a:lnTo>
                  <a:pt x="40230" y="80750"/>
                </a:lnTo>
                <a:lnTo>
                  <a:pt x="40230" y="80760"/>
                </a:lnTo>
                <a:lnTo>
                  <a:pt x="40240" y="80760"/>
                </a:lnTo>
                <a:lnTo>
                  <a:pt x="40250" y="80760"/>
                </a:lnTo>
                <a:lnTo>
                  <a:pt x="40260" y="80770"/>
                </a:lnTo>
                <a:lnTo>
                  <a:pt x="40270" y="80770"/>
                </a:lnTo>
                <a:lnTo>
                  <a:pt x="40280" y="80780"/>
                </a:lnTo>
                <a:lnTo>
                  <a:pt x="40290" y="80780"/>
                </a:lnTo>
                <a:lnTo>
                  <a:pt x="40300" y="80790"/>
                </a:lnTo>
                <a:lnTo>
                  <a:pt x="40310" y="80790"/>
                </a:lnTo>
                <a:lnTo>
                  <a:pt x="40320" y="80790"/>
                </a:lnTo>
                <a:lnTo>
                  <a:pt x="40320" y="80800"/>
                </a:lnTo>
                <a:lnTo>
                  <a:pt x="40330" y="80800"/>
                </a:lnTo>
                <a:lnTo>
                  <a:pt x="40340" y="80800"/>
                </a:lnTo>
                <a:lnTo>
                  <a:pt x="40350" y="80800"/>
                </a:lnTo>
                <a:lnTo>
                  <a:pt x="40350" y="80810"/>
                </a:lnTo>
                <a:lnTo>
                  <a:pt x="40350" y="80800"/>
                </a:lnTo>
                <a:lnTo>
                  <a:pt x="40360" y="80810"/>
                </a:lnTo>
                <a:lnTo>
                  <a:pt x="40360" y="80820"/>
                </a:lnTo>
                <a:lnTo>
                  <a:pt x="40370" y="80820"/>
                </a:lnTo>
                <a:lnTo>
                  <a:pt x="40380" y="80820"/>
                </a:lnTo>
                <a:lnTo>
                  <a:pt x="40380" y="80830"/>
                </a:lnTo>
                <a:lnTo>
                  <a:pt x="40390" y="80830"/>
                </a:lnTo>
                <a:lnTo>
                  <a:pt x="40400" y="80830"/>
                </a:lnTo>
                <a:lnTo>
                  <a:pt x="40400" y="80840"/>
                </a:lnTo>
                <a:lnTo>
                  <a:pt x="40410" y="80840"/>
                </a:lnTo>
                <a:lnTo>
                  <a:pt x="40420" y="80850"/>
                </a:lnTo>
                <a:lnTo>
                  <a:pt x="40430" y="80850"/>
                </a:lnTo>
                <a:lnTo>
                  <a:pt x="40430" y="80860"/>
                </a:lnTo>
                <a:lnTo>
                  <a:pt x="40440" y="80860"/>
                </a:lnTo>
                <a:lnTo>
                  <a:pt x="40440" y="80870"/>
                </a:lnTo>
                <a:lnTo>
                  <a:pt x="40450" y="80870"/>
                </a:lnTo>
                <a:lnTo>
                  <a:pt x="40450" y="80880"/>
                </a:lnTo>
                <a:lnTo>
                  <a:pt x="40460" y="80880"/>
                </a:lnTo>
                <a:lnTo>
                  <a:pt x="40460" y="80890"/>
                </a:lnTo>
                <a:lnTo>
                  <a:pt x="40470" y="80890"/>
                </a:lnTo>
                <a:lnTo>
                  <a:pt x="40470" y="80900"/>
                </a:lnTo>
                <a:lnTo>
                  <a:pt x="40480" y="80900"/>
                </a:lnTo>
                <a:lnTo>
                  <a:pt x="40480" y="80910"/>
                </a:lnTo>
                <a:lnTo>
                  <a:pt x="40490" y="80910"/>
                </a:lnTo>
                <a:lnTo>
                  <a:pt x="40490" y="80920"/>
                </a:lnTo>
                <a:lnTo>
                  <a:pt x="40500" y="80920"/>
                </a:lnTo>
                <a:lnTo>
                  <a:pt x="40500" y="80930"/>
                </a:lnTo>
                <a:lnTo>
                  <a:pt x="40510" y="80930"/>
                </a:lnTo>
                <a:lnTo>
                  <a:pt x="40510" y="80940"/>
                </a:lnTo>
                <a:lnTo>
                  <a:pt x="40510" y="80950"/>
                </a:lnTo>
                <a:lnTo>
                  <a:pt x="40520" y="80950"/>
                </a:lnTo>
                <a:lnTo>
                  <a:pt x="40520" y="80960"/>
                </a:lnTo>
                <a:lnTo>
                  <a:pt x="40530" y="80960"/>
                </a:lnTo>
                <a:lnTo>
                  <a:pt x="40530" y="80970"/>
                </a:lnTo>
                <a:lnTo>
                  <a:pt x="40530" y="80980"/>
                </a:lnTo>
                <a:lnTo>
                  <a:pt x="40540" y="80980"/>
                </a:lnTo>
                <a:lnTo>
                  <a:pt x="40540" y="80990"/>
                </a:lnTo>
                <a:lnTo>
                  <a:pt x="40550" y="80990"/>
                </a:lnTo>
                <a:lnTo>
                  <a:pt x="40550" y="81000"/>
                </a:lnTo>
                <a:lnTo>
                  <a:pt x="40550" y="81010"/>
                </a:lnTo>
                <a:lnTo>
                  <a:pt x="40550" y="81020"/>
                </a:lnTo>
                <a:lnTo>
                  <a:pt x="40550" y="81030"/>
                </a:lnTo>
                <a:lnTo>
                  <a:pt x="40540" y="81030"/>
                </a:lnTo>
                <a:lnTo>
                  <a:pt x="40550" y="81030"/>
                </a:lnTo>
                <a:lnTo>
                  <a:pt x="40560" y="81030"/>
                </a:lnTo>
                <a:lnTo>
                  <a:pt x="40570" y="81010"/>
                </a:lnTo>
                <a:lnTo>
                  <a:pt x="40580" y="81010"/>
                </a:lnTo>
                <a:lnTo>
                  <a:pt x="40580" y="81020"/>
                </a:lnTo>
                <a:lnTo>
                  <a:pt x="40590" y="81020"/>
                </a:lnTo>
                <a:lnTo>
                  <a:pt x="40590" y="81030"/>
                </a:lnTo>
                <a:lnTo>
                  <a:pt x="40600" y="81030"/>
                </a:lnTo>
                <a:lnTo>
                  <a:pt x="40600" y="81040"/>
                </a:lnTo>
                <a:lnTo>
                  <a:pt x="40580" y="81060"/>
                </a:lnTo>
                <a:lnTo>
                  <a:pt x="40560" y="81090"/>
                </a:lnTo>
                <a:lnTo>
                  <a:pt x="40540" y="81130"/>
                </a:lnTo>
                <a:lnTo>
                  <a:pt x="40510" y="81170"/>
                </a:lnTo>
                <a:lnTo>
                  <a:pt x="40480" y="81200"/>
                </a:lnTo>
                <a:lnTo>
                  <a:pt x="40450" y="81210"/>
                </a:lnTo>
                <a:lnTo>
                  <a:pt x="40430" y="81210"/>
                </a:lnTo>
                <a:lnTo>
                  <a:pt x="40420" y="81210"/>
                </a:lnTo>
                <a:lnTo>
                  <a:pt x="40410" y="81210"/>
                </a:lnTo>
                <a:lnTo>
                  <a:pt x="40390" y="81220"/>
                </a:lnTo>
                <a:lnTo>
                  <a:pt x="40370" y="81240"/>
                </a:lnTo>
                <a:lnTo>
                  <a:pt x="40340" y="81270"/>
                </a:lnTo>
                <a:lnTo>
                  <a:pt x="40340" y="81280"/>
                </a:lnTo>
                <a:lnTo>
                  <a:pt x="40330" y="81290"/>
                </a:lnTo>
                <a:lnTo>
                  <a:pt x="40310" y="81310"/>
                </a:lnTo>
                <a:lnTo>
                  <a:pt x="40280" y="81350"/>
                </a:lnTo>
                <a:lnTo>
                  <a:pt x="40260" y="81390"/>
                </a:lnTo>
                <a:lnTo>
                  <a:pt x="40240" y="81430"/>
                </a:lnTo>
                <a:lnTo>
                  <a:pt x="40230" y="81440"/>
                </a:lnTo>
                <a:lnTo>
                  <a:pt x="40230" y="81500"/>
                </a:lnTo>
                <a:lnTo>
                  <a:pt x="40200" y="81500"/>
                </a:lnTo>
                <a:lnTo>
                  <a:pt x="40200" y="81520"/>
                </a:lnTo>
                <a:lnTo>
                  <a:pt x="40200" y="81540"/>
                </a:lnTo>
                <a:lnTo>
                  <a:pt x="40200" y="81560"/>
                </a:lnTo>
                <a:lnTo>
                  <a:pt x="40200" y="81580"/>
                </a:lnTo>
                <a:lnTo>
                  <a:pt x="40190" y="81600"/>
                </a:lnTo>
                <a:lnTo>
                  <a:pt x="40190" y="81610"/>
                </a:lnTo>
                <a:lnTo>
                  <a:pt x="40180" y="81630"/>
                </a:lnTo>
                <a:lnTo>
                  <a:pt x="40150" y="81650"/>
                </a:lnTo>
                <a:lnTo>
                  <a:pt x="40140" y="81660"/>
                </a:lnTo>
                <a:lnTo>
                  <a:pt x="40130" y="81670"/>
                </a:lnTo>
                <a:lnTo>
                  <a:pt x="40130" y="81680"/>
                </a:lnTo>
                <a:lnTo>
                  <a:pt x="40130" y="81690"/>
                </a:lnTo>
                <a:lnTo>
                  <a:pt x="40120" y="81730"/>
                </a:lnTo>
                <a:lnTo>
                  <a:pt x="40110" y="81750"/>
                </a:lnTo>
                <a:lnTo>
                  <a:pt x="40090" y="81760"/>
                </a:lnTo>
                <a:lnTo>
                  <a:pt x="40080" y="81760"/>
                </a:lnTo>
                <a:close/>
                <a:moveTo>
                  <a:pt x="43220" y="80560"/>
                </a:moveTo>
                <a:lnTo>
                  <a:pt x="43220" y="80570"/>
                </a:lnTo>
                <a:lnTo>
                  <a:pt x="43230" y="80570"/>
                </a:lnTo>
                <a:lnTo>
                  <a:pt x="43230" y="80580"/>
                </a:lnTo>
                <a:lnTo>
                  <a:pt x="43230" y="80570"/>
                </a:lnTo>
                <a:lnTo>
                  <a:pt x="43240" y="80570"/>
                </a:lnTo>
                <a:lnTo>
                  <a:pt x="43240" y="80580"/>
                </a:lnTo>
                <a:lnTo>
                  <a:pt x="43240" y="80570"/>
                </a:lnTo>
                <a:lnTo>
                  <a:pt x="43250" y="80570"/>
                </a:lnTo>
                <a:lnTo>
                  <a:pt x="43250" y="80580"/>
                </a:lnTo>
                <a:lnTo>
                  <a:pt x="43260" y="80580"/>
                </a:lnTo>
                <a:lnTo>
                  <a:pt x="43260" y="80570"/>
                </a:lnTo>
                <a:lnTo>
                  <a:pt x="43270" y="80570"/>
                </a:lnTo>
                <a:lnTo>
                  <a:pt x="43270" y="80580"/>
                </a:lnTo>
                <a:lnTo>
                  <a:pt x="43270" y="80590"/>
                </a:lnTo>
                <a:lnTo>
                  <a:pt x="43280" y="80590"/>
                </a:lnTo>
                <a:lnTo>
                  <a:pt x="43280" y="80600"/>
                </a:lnTo>
                <a:lnTo>
                  <a:pt x="43290" y="80600"/>
                </a:lnTo>
                <a:lnTo>
                  <a:pt x="43300" y="80600"/>
                </a:lnTo>
                <a:lnTo>
                  <a:pt x="43300" y="80610"/>
                </a:lnTo>
                <a:lnTo>
                  <a:pt x="43310" y="80610"/>
                </a:lnTo>
                <a:lnTo>
                  <a:pt x="43320" y="80610"/>
                </a:lnTo>
                <a:lnTo>
                  <a:pt x="43330" y="80610"/>
                </a:lnTo>
                <a:lnTo>
                  <a:pt x="43340" y="80610"/>
                </a:lnTo>
                <a:lnTo>
                  <a:pt x="43340" y="80620"/>
                </a:lnTo>
                <a:lnTo>
                  <a:pt x="43340" y="80610"/>
                </a:lnTo>
                <a:lnTo>
                  <a:pt x="43350" y="80610"/>
                </a:lnTo>
                <a:lnTo>
                  <a:pt x="43350" y="80620"/>
                </a:lnTo>
                <a:lnTo>
                  <a:pt x="43360" y="80620"/>
                </a:lnTo>
                <a:lnTo>
                  <a:pt x="43370" y="80620"/>
                </a:lnTo>
                <a:lnTo>
                  <a:pt x="43380" y="80620"/>
                </a:lnTo>
                <a:lnTo>
                  <a:pt x="43380" y="80630"/>
                </a:lnTo>
                <a:lnTo>
                  <a:pt x="43390" y="80630"/>
                </a:lnTo>
                <a:lnTo>
                  <a:pt x="43390" y="80640"/>
                </a:lnTo>
                <a:lnTo>
                  <a:pt x="43400" y="80640"/>
                </a:lnTo>
                <a:lnTo>
                  <a:pt x="43410" y="80640"/>
                </a:lnTo>
                <a:lnTo>
                  <a:pt x="43420" y="80640"/>
                </a:lnTo>
                <a:lnTo>
                  <a:pt x="43430" y="80640"/>
                </a:lnTo>
                <a:lnTo>
                  <a:pt x="43430" y="80650"/>
                </a:lnTo>
                <a:lnTo>
                  <a:pt x="43440" y="80650"/>
                </a:lnTo>
                <a:lnTo>
                  <a:pt x="43440" y="80660"/>
                </a:lnTo>
                <a:lnTo>
                  <a:pt x="43450" y="80670"/>
                </a:lnTo>
                <a:lnTo>
                  <a:pt x="43440" y="80670"/>
                </a:lnTo>
                <a:lnTo>
                  <a:pt x="43450" y="80670"/>
                </a:lnTo>
                <a:lnTo>
                  <a:pt x="43450" y="80680"/>
                </a:lnTo>
                <a:lnTo>
                  <a:pt x="43450" y="80690"/>
                </a:lnTo>
                <a:lnTo>
                  <a:pt x="43460" y="80690"/>
                </a:lnTo>
                <a:lnTo>
                  <a:pt x="43460" y="80700"/>
                </a:lnTo>
                <a:lnTo>
                  <a:pt x="43470" y="80700"/>
                </a:lnTo>
                <a:lnTo>
                  <a:pt x="43470" y="80710"/>
                </a:lnTo>
                <a:lnTo>
                  <a:pt x="43480" y="80710"/>
                </a:lnTo>
                <a:lnTo>
                  <a:pt x="43480" y="80720"/>
                </a:lnTo>
                <a:lnTo>
                  <a:pt x="43490" y="80720"/>
                </a:lnTo>
                <a:lnTo>
                  <a:pt x="43480" y="80730"/>
                </a:lnTo>
                <a:lnTo>
                  <a:pt x="43480" y="80740"/>
                </a:lnTo>
                <a:lnTo>
                  <a:pt x="43480" y="80750"/>
                </a:lnTo>
                <a:lnTo>
                  <a:pt x="43490" y="80760"/>
                </a:lnTo>
                <a:lnTo>
                  <a:pt x="43500" y="80760"/>
                </a:lnTo>
                <a:lnTo>
                  <a:pt x="43510" y="80760"/>
                </a:lnTo>
                <a:lnTo>
                  <a:pt x="43510" y="80770"/>
                </a:lnTo>
                <a:lnTo>
                  <a:pt x="43510" y="80780"/>
                </a:lnTo>
                <a:lnTo>
                  <a:pt x="43520" y="80780"/>
                </a:lnTo>
                <a:lnTo>
                  <a:pt x="43520" y="80790"/>
                </a:lnTo>
                <a:lnTo>
                  <a:pt x="43530" y="80790"/>
                </a:lnTo>
                <a:lnTo>
                  <a:pt x="43540" y="80790"/>
                </a:lnTo>
                <a:lnTo>
                  <a:pt x="43550" y="80790"/>
                </a:lnTo>
                <a:lnTo>
                  <a:pt x="43560" y="80790"/>
                </a:lnTo>
                <a:lnTo>
                  <a:pt x="43570" y="80790"/>
                </a:lnTo>
                <a:lnTo>
                  <a:pt x="43580" y="80780"/>
                </a:lnTo>
                <a:lnTo>
                  <a:pt x="43590" y="80780"/>
                </a:lnTo>
                <a:lnTo>
                  <a:pt x="43630" y="80760"/>
                </a:lnTo>
                <a:lnTo>
                  <a:pt x="43650" y="80750"/>
                </a:lnTo>
                <a:lnTo>
                  <a:pt x="43660" y="80750"/>
                </a:lnTo>
                <a:lnTo>
                  <a:pt x="43660" y="80740"/>
                </a:lnTo>
                <a:lnTo>
                  <a:pt x="43670" y="80740"/>
                </a:lnTo>
                <a:lnTo>
                  <a:pt x="43670" y="80730"/>
                </a:lnTo>
                <a:lnTo>
                  <a:pt x="43680" y="80730"/>
                </a:lnTo>
                <a:lnTo>
                  <a:pt x="43680" y="80720"/>
                </a:lnTo>
                <a:lnTo>
                  <a:pt x="43680" y="80710"/>
                </a:lnTo>
                <a:lnTo>
                  <a:pt x="43690" y="80710"/>
                </a:lnTo>
                <a:lnTo>
                  <a:pt x="43690" y="80700"/>
                </a:lnTo>
                <a:lnTo>
                  <a:pt x="43700" y="80700"/>
                </a:lnTo>
                <a:lnTo>
                  <a:pt x="43710" y="80690"/>
                </a:lnTo>
                <a:lnTo>
                  <a:pt x="43720" y="80690"/>
                </a:lnTo>
                <a:lnTo>
                  <a:pt x="43720" y="80700"/>
                </a:lnTo>
                <a:lnTo>
                  <a:pt x="43730" y="80700"/>
                </a:lnTo>
                <a:lnTo>
                  <a:pt x="43750" y="80690"/>
                </a:lnTo>
                <a:lnTo>
                  <a:pt x="43760" y="80690"/>
                </a:lnTo>
                <a:lnTo>
                  <a:pt x="43770" y="80690"/>
                </a:lnTo>
                <a:lnTo>
                  <a:pt x="43780" y="80690"/>
                </a:lnTo>
                <a:lnTo>
                  <a:pt x="43780" y="80700"/>
                </a:lnTo>
                <a:lnTo>
                  <a:pt x="43790" y="80700"/>
                </a:lnTo>
                <a:lnTo>
                  <a:pt x="43800" y="80710"/>
                </a:lnTo>
                <a:lnTo>
                  <a:pt x="43810" y="80710"/>
                </a:lnTo>
                <a:lnTo>
                  <a:pt x="43820" y="80710"/>
                </a:lnTo>
                <a:lnTo>
                  <a:pt x="43830" y="80710"/>
                </a:lnTo>
                <a:lnTo>
                  <a:pt x="43830" y="80720"/>
                </a:lnTo>
                <a:lnTo>
                  <a:pt x="43840" y="80730"/>
                </a:lnTo>
                <a:lnTo>
                  <a:pt x="43850" y="80750"/>
                </a:lnTo>
                <a:lnTo>
                  <a:pt x="43860" y="80770"/>
                </a:lnTo>
                <a:lnTo>
                  <a:pt x="43860" y="80780"/>
                </a:lnTo>
                <a:lnTo>
                  <a:pt x="43870" y="80790"/>
                </a:lnTo>
                <a:lnTo>
                  <a:pt x="43880" y="80790"/>
                </a:lnTo>
                <a:lnTo>
                  <a:pt x="43880" y="80800"/>
                </a:lnTo>
                <a:lnTo>
                  <a:pt x="43890" y="80790"/>
                </a:lnTo>
                <a:lnTo>
                  <a:pt x="43890" y="80800"/>
                </a:lnTo>
                <a:lnTo>
                  <a:pt x="43890" y="80810"/>
                </a:lnTo>
                <a:lnTo>
                  <a:pt x="43890" y="80820"/>
                </a:lnTo>
                <a:lnTo>
                  <a:pt x="43900" y="80830"/>
                </a:lnTo>
                <a:lnTo>
                  <a:pt x="43910" y="80830"/>
                </a:lnTo>
                <a:lnTo>
                  <a:pt x="43920" y="80830"/>
                </a:lnTo>
                <a:lnTo>
                  <a:pt x="43930" y="80830"/>
                </a:lnTo>
                <a:lnTo>
                  <a:pt x="43930" y="80840"/>
                </a:lnTo>
                <a:lnTo>
                  <a:pt x="43930" y="80850"/>
                </a:lnTo>
                <a:lnTo>
                  <a:pt x="43940" y="80870"/>
                </a:lnTo>
                <a:lnTo>
                  <a:pt x="43950" y="80870"/>
                </a:lnTo>
                <a:lnTo>
                  <a:pt x="43960" y="80880"/>
                </a:lnTo>
                <a:lnTo>
                  <a:pt x="43950" y="80880"/>
                </a:lnTo>
                <a:lnTo>
                  <a:pt x="43960" y="80880"/>
                </a:lnTo>
                <a:lnTo>
                  <a:pt x="43950" y="80880"/>
                </a:lnTo>
                <a:lnTo>
                  <a:pt x="43950" y="80890"/>
                </a:lnTo>
                <a:lnTo>
                  <a:pt x="43960" y="80900"/>
                </a:lnTo>
                <a:lnTo>
                  <a:pt x="43970" y="80900"/>
                </a:lnTo>
                <a:lnTo>
                  <a:pt x="43970" y="80910"/>
                </a:lnTo>
                <a:lnTo>
                  <a:pt x="43980" y="80910"/>
                </a:lnTo>
                <a:lnTo>
                  <a:pt x="43980" y="80920"/>
                </a:lnTo>
                <a:lnTo>
                  <a:pt x="43990" y="80920"/>
                </a:lnTo>
                <a:lnTo>
                  <a:pt x="43990" y="80930"/>
                </a:lnTo>
                <a:lnTo>
                  <a:pt x="44000" y="80930"/>
                </a:lnTo>
                <a:lnTo>
                  <a:pt x="44010" y="80940"/>
                </a:lnTo>
                <a:lnTo>
                  <a:pt x="44010" y="80950"/>
                </a:lnTo>
                <a:lnTo>
                  <a:pt x="44020" y="80940"/>
                </a:lnTo>
                <a:lnTo>
                  <a:pt x="44020" y="80950"/>
                </a:lnTo>
                <a:lnTo>
                  <a:pt x="44020" y="80960"/>
                </a:lnTo>
                <a:lnTo>
                  <a:pt x="44030" y="80960"/>
                </a:lnTo>
                <a:lnTo>
                  <a:pt x="44030" y="80970"/>
                </a:lnTo>
                <a:lnTo>
                  <a:pt x="44040" y="80970"/>
                </a:lnTo>
                <a:lnTo>
                  <a:pt x="44040" y="80980"/>
                </a:lnTo>
                <a:lnTo>
                  <a:pt x="44050" y="80980"/>
                </a:lnTo>
                <a:lnTo>
                  <a:pt x="44050" y="80990"/>
                </a:lnTo>
                <a:lnTo>
                  <a:pt x="44040" y="80990"/>
                </a:lnTo>
                <a:lnTo>
                  <a:pt x="44040" y="80980"/>
                </a:lnTo>
                <a:lnTo>
                  <a:pt x="44030" y="80980"/>
                </a:lnTo>
                <a:lnTo>
                  <a:pt x="44030" y="80990"/>
                </a:lnTo>
                <a:lnTo>
                  <a:pt x="44030" y="81000"/>
                </a:lnTo>
                <a:lnTo>
                  <a:pt x="44020" y="81000"/>
                </a:lnTo>
                <a:lnTo>
                  <a:pt x="44030" y="81000"/>
                </a:lnTo>
                <a:lnTo>
                  <a:pt x="44020" y="81010"/>
                </a:lnTo>
                <a:lnTo>
                  <a:pt x="44020" y="81020"/>
                </a:lnTo>
                <a:lnTo>
                  <a:pt x="44020" y="81030"/>
                </a:lnTo>
                <a:lnTo>
                  <a:pt x="44030" y="81030"/>
                </a:lnTo>
                <a:lnTo>
                  <a:pt x="44030" y="81040"/>
                </a:lnTo>
                <a:lnTo>
                  <a:pt x="44020" y="81040"/>
                </a:lnTo>
                <a:lnTo>
                  <a:pt x="44020" y="81050"/>
                </a:lnTo>
                <a:lnTo>
                  <a:pt x="44020" y="81060"/>
                </a:lnTo>
                <a:lnTo>
                  <a:pt x="44020" y="81070"/>
                </a:lnTo>
                <a:lnTo>
                  <a:pt x="44020" y="81080"/>
                </a:lnTo>
                <a:lnTo>
                  <a:pt x="44020" y="81090"/>
                </a:lnTo>
                <a:lnTo>
                  <a:pt x="44030" y="81080"/>
                </a:lnTo>
                <a:lnTo>
                  <a:pt x="44030" y="81090"/>
                </a:lnTo>
                <a:lnTo>
                  <a:pt x="44040" y="81090"/>
                </a:lnTo>
                <a:lnTo>
                  <a:pt x="44040" y="81100"/>
                </a:lnTo>
                <a:lnTo>
                  <a:pt x="44030" y="81100"/>
                </a:lnTo>
                <a:lnTo>
                  <a:pt x="44030" y="81110"/>
                </a:lnTo>
                <a:lnTo>
                  <a:pt x="44040" y="81110"/>
                </a:lnTo>
                <a:lnTo>
                  <a:pt x="44040" y="81120"/>
                </a:lnTo>
                <a:lnTo>
                  <a:pt x="44040" y="81130"/>
                </a:lnTo>
                <a:lnTo>
                  <a:pt x="44030" y="81130"/>
                </a:lnTo>
                <a:lnTo>
                  <a:pt x="44030" y="81140"/>
                </a:lnTo>
                <a:lnTo>
                  <a:pt x="44030" y="81150"/>
                </a:lnTo>
                <a:lnTo>
                  <a:pt x="44040" y="81150"/>
                </a:lnTo>
                <a:lnTo>
                  <a:pt x="44040" y="81160"/>
                </a:lnTo>
                <a:lnTo>
                  <a:pt x="44050" y="81160"/>
                </a:lnTo>
                <a:lnTo>
                  <a:pt x="44050" y="81170"/>
                </a:lnTo>
                <a:lnTo>
                  <a:pt x="44070" y="81190"/>
                </a:lnTo>
                <a:lnTo>
                  <a:pt x="44080" y="81200"/>
                </a:lnTo>
                <a:lnTo>
                  <a:pt x="44090" y="81200"/>
                </a:lnTo>
                <a:lnTo>
                  <a:pt x="44100" y="81200"/>
                </a:lnTo>
                <a:lnTo>
                  <a:pt x="44100" y="81210"/>
                </a:lnTo>
                <a:lnTo>
                  <a:pt x="44110" y="81210"/>
                </a:lnTo>
                <a:lnTo>
                  <a:pt x="44120" y="81220"/>
                </a:lnTo>
                <a:lnTo>
                  <a:pt x="44120" y="81230"/>
                </a:lnTo>
                <a:lnTo>
                  <a:pt x="44130" y="81230"/>
                </a:lnTo>
                <a:lnTo>
                  <a:pt x="44130" y="81240"/>
                </a:lnTo>
                <a:lnTo>
                  <a:pt x="44140" y="81250"/>
                </a:lnTo>
                <a:lnTo>
                  <a:pt x="44140" y="81260"/>
                </a:lnTo>
                <a:lnTo>
                  <a:pt x="44140" y="81270"/>
                </a:lnTo>
                <a:lnTo>
                  <a:pt x="44140" y="81280"/>
                </a:lnTo>
                <a:lnTo>
                  <a:pt x="44140" y="81290"/>
                </a:lnTo>
                <a:lnTo>
                  <a:pt x="44140" y="81300"/>
                </a:lnTo>
                <a:lnTo>
                  <a:pt x="44130" y="81300"/>
                </a:lnTo>
                <a:lnTo>
                  <a:pt x="44130" y="81310"/>
                </a:lnTo>
                <a:lnTo>
                  <a:pt x="44130" y="81320"/>
                </a:lnTo>
                <a:lnTo>
                  <a:pt x="44120" y="81320"/>
                </a:lnTo>
                <a:lnTo>
                  <a:pt x="44120" y="81330"/>
                </a:lnTo>
                <a:lnTo>
                  <a:pt x="44130" y="81330"/>
                </a:lnTo>
                <a:lnTo>
                  <a:pt x="44120" y="81330"/>
                </a:lnTo>
                <a:lnTo>
                  <a:pt x="44120" y="81340"/>
                </a:lnTo>
                <a:lnTo>
                  <a:pt x="44120" y="81350"/>
                </a:lnTo>
                <a:lnTo>
                  <a:pt x="44120" y="81360"/>
                </a:lnTo>
                <a:lnTo>
                  <a:pt x="44120" y="81370"/>
                </a:lnTo>
                <a:lnTo>
                  <a:pt x="44120" y="81380"/>
                </a:lnTo>
                <a:lnTo>
                  <a:pt x="44120" y="81390"/>
                </a:lnTo>
                <a:lnTo>
                  <a:pt x="44120" y="81400"/>
                </a:lnTo>
                <a:lnTo>
                  <a:pt x="44120" y="81410"/>
                </a:lnTo>
                <a:lnTo>
                  <a:pt x="44120" y="81420"/>
                </a:lnTo>
                <a:lnTo>
                  <a:pt x="44110" y="81420"/>
                </a:lnTo>
                <a:lnTo>
                  <a:pt x="44110" y="81430"/>
                </a:lnTo>
                <a:lnTo>
                  <a:pt x="44100" y="81430"/>
                </a:lnTo>
                <a:lnTo>
                  <a:pt x="44100" y="81440"/>
                </a:lnTo>
                <a:lnTo>
                  <a:pt x="44100" y="81450"/>
                </a:lnTo>
                <a:lnTo>
                  <a:pt x="44090" y="81450"/>
                </a:lnTo>
                <a:lnTo>
                  <a:pt x="44080" y="81450"/>
                </a:lnTo>
                <a:lnTo>
                  <a:pt x="44080" y="81460"/>
                </a:lnTo>
                <a:lnTo>
                  <a:pt x="44070" y="81460"/>
                </a:lnTo>
                <a:lnTo>
                  <a:pt x="44070" y="81470"/>
                </a:lnTo>
                <a:lnTo>
                  <a:pt x="44060" y="81470"/>
                </a:lnTo>
                <a:lnTo>
                  <a:pt x="44040" y="81480"/>
                </a:lnTo>
                <a:lnTo>
                  <a:pt x="44030" y="81480"/>
                </a:lnTo>
                <a:lnTo>
                  <a:pt x="44020" y="81480"/>
                </a:lnTo>
                <a:lnTo>
                  <a:pt x="44010" y="81480"/>
                </a:lnTo>
                <a:lnTo>
                  <a:pt x="44010" y="81490"/>
                </a:lnTo>
                <a:lnTo>
                  <a:pt x="43990" y="81500"/>
                </a:lnTo>
                <a:lnTo>
                  <a:pt x="43990" y="81510"/>
                </a:lnTo>
                <a:lnTo>
                  <a:pt x="43980" y="81510"/>
                </a:lnTo>
                <a:lnTo>
                  <a:pt x="43970" y="81520"/>
                </a:lnTo>
                <a:lnTo>
                  <a:pt x="43960" y="81520"/>
                </a:lnTo>
                <a:lnTo>
                  <a:pt x="43960" y="81530"/>
                </a:lnTo>
                <a:lnTo>
                  <a:pt x="43950" y="81540"/>
                </a:lnTo>
                <a:lnTo>
                  <a:pt x="43940" y="81540"/>
                </a:lnTo>
                <a:lnTo>
                  <a:pt x="43940" y="81550"/>
                </a:lnTo>
                <a:lnTo>
                  <a:pt x="43930" y="81540"/>
                </a:lnTo>
                <a:lnTo>
                  <a:pt x="43920" y="81540"/>
                </a:lnTo>
                <a:lnTo>
                  <a:pt x="43900" y="81540"/>
                </a:lnTo>
                <a:lnTo>
                  <a:pt x="43890" y="81540"/>
                </a:lnTo>
                <a:lnTo>
                  <a:pt x="43880" y="81550"/>
                </a:lnTo>
                <a:lnTo>
                  <a:pt x="43870" y="81550"/>
                </a:lnTo>
                <a:lnTo>
                  <a:pt x="43860" y="81550"/>
                </a:lnTo>
                <a:lnTo>
                  <a:pt x="43850" y="81550"/>
                </a:lnTo>
                <a:lnTo>
                  <a:pt x="43840" y="81550"/>
                </a:lnTo>
                <a:lnTo>
                  <a:pt x="43840" y="81540"/>
                </a:lnTo>
                <a:lnTo>
                  <a:pt x="43830" y="81540"/>
                </a:lnTo>
                <a:lnTo>
                  <a:pt x="43800" y="81540"/>
                </a:lnTo>
                <a:lnTo>
                  <a:pt x="43790" y="81540"/>
                </a:lnTo>
                <a:lnTo>
                  <a:pt x="43780" y="81540"/>
                </a:lnTo>
                <a:lnTo>
                  <a:pt x="43780" y="81550"/>
                </a:lnTo>
                <a:lnTo>
                  <a:pt x="43770" y="81550"/>
                </a:lnTo>
                <a:lnTo>
                  <a:pt x="43760" y="81550"/>
                </a:lnTo>
                <a:lnTo>
                  <a:pt x="43750" y="81550"/>
                </a:lnTo>
                <a:lnTo>
                  <a:pt x="43740" y="81550"/>
                </a:lnTo>
                <a:lnTo>
                  <a:pt x="43740" y="81560"/>
                </a:lnTo>
                <a:lnTo>
                  <a:pt x="43730" y="81560"/>
                </a:lnTo>
                <a:lnTo>
                  <a:pt x="43730" y="81550"/>
                </a:lnTo>
                <a:lnTo>
                  <a:pt x="43720" y="81550"/>
                </a:lnTo>
                <a:lnTo>
                  <a:pt x="43710" y="81550"/>
                </a:lnTo>
                <a:lnTo>
                  <a:pt x="43700" y="81550"/>
                </a:lnTo>
                <a:lnTo>
                  <a:pt x="43700" y="81540"/>
                </a:lnTo>
                <a:lnTo>
                  <a:pt x="43690" y="81530"/>
                </a:lnTo>
                <a:lnTo>
                  <a:pt x="43690" y="81520"/>
                </a:lnTo>
                <a:lnTo>
                  <a:pt x="43670" y="81510"/>
                </a:lnTo>
                <a:lnTo>
                  <a:pt x="43670" y="81500"/>
                </a:lnTo>
                <a:lnTo>
                  <a:pt x="43660" y="81500"/>
                </a:lnTo>
                <a:lnTo>
                  <a:pt x="43650" y="81500"/>
                </a:lnTo>
                <a:lnTo>
                  <a:pt x="43640" y="81500"/>
                </a:lnTo>
                <a:lnTo>
                  <a:pt x="43630" y="81500"/>
                </a:lnTo>
                <a:lnTo>
                  <a:pt x="43620" y="81500"/>
                </a:lnTo>
                <a:lnTo>
                  <a:pt x="43610" y="81500"/>
                </a:lnTo>
                <a:lnTo>
                  <a:pt x="43600" y="81500"/>
                </a:lnTo>
                <a:lnTo>
                  <a:pt x="43580" y="81500"/>
                </a:lnTo>
                <a:lnTo>
                  <a:pt x="43580" y="81490"/>
                </a:lnTo>
                <a:lnTo>
                  <a:pt x="43580" y="81500"/>
                </a:lnTo>
                <a:lnTo>
                  <a:pt x="43580" y="81490"/>
                </a:lnTo>
                <a:lnTo>
                  <a:pt x="43570" y="81490"/>
                </a:lnTo>
                <a:lnTo>
                  <a:pt x="43570" y="81480"/>
                </a:lnTo>
                <a:lnTo>
                  <a:pt x="43570" y="81470"/>
                </a:lnTo>
                <a:lnTo>
                  <a:pt x="43570" y="81460"/>
                </a:lnTo>
                <a:lnTo>
                  <a:pt x="43560" y="81450"/>
                </a:lnTo>
                <a:lnTo>
                  <a:pt x="43550" y="81450"/>
                </a:lnTo>
                <a:lnTo>
                  <a:pt x="43550" y="81440"/>
                </a:lnTo>
                <a:lnTo>
                  <a:pt x="43540" y="81440"/>
                </a:lnTo>
                <a:lnTo>
                  <a:pt x="43530" y="81430"/>
                </a:lnTo>
                <a:lnTo>
                  <a:pt x="43520" y="81430"/>
                </a:lnTo>
                <a:lnTo>
                  <a:pt x="43510" y="81430"/>
                </a:lnTo>
                <a:lnTo>
                  <a:pt x="43510" y="81420"/>
                </a:lnTo>
                <a:lnTo>
                  <a:pt x="43490" y="81420"/>
                </a:lnTo>
                <a:lnTo>
                  <a:pt x="43480" y="81410"/>
                </a:lnTo>
                <a:lnTo>
                  <a:pt x="43470" y="81400"/>
                </a:lnTo>
                <a:lnTo>
                  <a:pt x="43460" y="81390"/>
                </a:lnTo>
                <a:lnTo>
                  <a:pt x="43460" y="81380"/>
                </a:lnTo>
                <a:lnTo>
                  <a:pt x="43460" y="81370"/>
                </a:lnTo>
                <a:lnTo>
                  <a:pt x="43470" y="81360"/>
                </a:lnTo>
                <a:lnTo>
                  <a:pt x="43470" y="81340"/>
                </a:lnTo>
                <a:lnTo>
                  <a:pt x="43470" y="81330"/>
                </a:lnTo>
                <a:lnTo>
                  <a:pt x="43470" y="81320"/>
                </a:lnTo>
                <a:lnTo>
                  <a:pt x="43470" y="81310"/>
                </a:lnTo>
                <a:lnTo>
                  <a:pt x="43460" y="81310"/>
                </a:lnTo>
                <a:lnTo>
                  <a:pt x="43460" y="81300"/>
                </a:lnTo>
                <a:lnTo>
                  <a:pt x="43450" y="81300"/>
                </a:lnTo>
                <a:lnTo>
                  <a:pt x="43450" y="81290"/>
                </a:lnTo>
                <a:lnTo>
                  <a:pt x="43440" y="81280"/>
                </a:lnTo>
                <a:lnTo>
                  <a:pt x="43430" y="81280"/>
                </a:lnTo>
                <a:lnTo>
                  <a:pt x="43430" y="81270"/>
                </a:lnTo>
                <a:lnTo>
                  <a:pt x="43420" y="81270"/>
                </a:lnTo>
                <a:lnTo>
                  <a:pt x="43420" y="81260"/>
                </a:lnTo>
                <a:lnTo>
                  <a:pt x="43390" y="81240"/>
                </a:lnTo>
                <a:lnTo>
                  <a:pt x="43390" y="81230"/>
                </a:lnTo>
                <a:lnTo>
                  <a:pt x="43380" y="81230"/>
                </a:lnTo>
                <a:lnTo>
                  <a:pt x="43380" y="81220"/>
                </a:lnTo>
                <a:lnTo>
                  <a:pt x="43370" y="81210"/>
                </a:lnTo>
                <a:lnTo>
                  <a:pt x="43370" y="81200"/>
                </a:lnTo>
                <a:lnTo>
                  <a:pt x="43360" y="81200"/>
                </a:lnTo>
                <a:lnTo>
                  <a:pt x="43350" y="81190"/>
                </a:lnTo>
                <a:lnTo>
                  <a:pt x="43330" y="81180"/>
                </a:lnTo>
                <a:lnTo>
                  <a:pt x="43320" y="81170"/>
                </a:lnTo>
                <a:lnTo>
                  <a:pt x="43310" y="81170"/>
                </a:lnTo>
                <a:lnTo>
                  <a:pt x="43300" y="81170"/>
                </a:lnTo>
                <a:lnTo>
                  <a:pt x="43300" y="81160"/>
                </a:lnTo>
                <a:lnTo>
                  <a:pt x="43290" y="81160"/>
                </a:lnTo>
                <a:lnTo>
                  <a:pt x="43290" y="81170"/>
                </a:lnTo>
                <a:lnTo>
                  <a:pt x="43290" y="81160"/>
                </a:lnTo>
                <a:lnTo>
                  <a:pt x="43280" y="81160"/>
                </a:lnTo>
                <a:lnTo>
                  <a:pt x="43270" y="81160"/>
                </a:lnTo>
                <a:lnTo>
                  <a:pt x="43260" y="81160"/>
                </a:lnTo>
                <a:lnTo>
                  <a:pt x="43260" y="81150"/>
                </a:lnTo>
                <a:lnTo>
                  <a:pt x="43250" y="81150"/>
                </a:lnTo>
                <a:lnTo>
                  <a:pt x="43240" y="81150"/>
                </a:lnTo>
                <a:lnTo>
                  <a:pt x="43220" y="81140"/>
                </a:lnTo>
                <a:lnTo>
                  <a:pt x="43210" y="81140"/>
                </a:lnTo>
                <a:lnTo>
                  <a:pt x="43200" y="81140"/>
                </a:lnTo>
                <a:lnTo>
                  <a:pt x="43190" y="81140"/>
                </a:lnTo>
                <a:lnTo>
                  <a:pt x="43180" y="81140"/>
                </a:lnTo>
                <a:lnTo>
                  <a:pt x="43170" y="81140"/>
                </a:lnTo>
                <a:lnTo>
                  <a:pt x="43170" y="81130"/>
                </a:lnTo>
                <a:lnTo>
                  <a:pt x="43150" y="81130"/>
                </a:lnTo>
                <a:lnTo>
                  <a:pt x="43140" y="81130"/>
                </a:lnTo>
                <a:lnTo>
                  <a:pt x="43120" y="81130"/>
                </a:lnTo>
                <a:lnTo>
                  <a:pt x="43110" y="81120"/>
                </a:lnTo>
                <a:lnTo>
                  <a:pt x="43100" y="81120"/>
                </a:lnTo>
                <a:lnTo>
                  <a:pt x="43080" y="81110"/>
                </a:lnTo>
                <a:lnTo>
                  <a:pt x="43070" y="81110"/>
                </a:lnTo>
                <a:lnTo>
                  <a:pt x="43050" y="81100"/>
                </a:lnTo>
                <a:lnTo>
                  <a:pt x="43040" y="81090"/>
                </a:lnTo>
                <a:lnTo>
                  <a:pt x="43030" y="81090"/>
                </a:lnTo>
                <a:lnTo>
                  <a:pt x="43000" y="81080"/>
                </a:lnTo>
                <a:lnTo>
                  <a:pt x="42990" y="81070"/>
                </a:lnTo>
                <a:lnTo>
                  <a:pt x="42970" y="81060"/>
                </a:lnTo>
                <a:lnTo>
                  <a:pt x="42970" y="81050"/>
                </a:lnTo>
                <a:lnTo>
                  <a:pt x="42960" y="81040"/>
                </a:lnTo>
                <a:lnTo>
                  <a:pt x="42960" y="81030"/>
                </a:lnTo>
                <a:lnTo>
                  <a:pt x="42950" y="81020"/>
                </a:lnTo>
                <a:lnTo>
                  <a:pt x="42950" y="81000"/>
                </a:lnTo>
                <a:lnTo>
                  <a:pt x="42950" y="80950"/>
                </a:lnTo>
                <a:lnTo>
                  <a:pt x="42950" y="80910"/>
                </a:lnTo>
                <a:lnTo>
                  <a:pt x="42950" y="80900"/>
                </a:lnTo>
                <a:lnTo>
                  <a:pt x="42950" y="80890"/>
                </a:lnTo>
                <a:lnTo>
                  <a:pt x="42950" y="80880"/>
                </a:lnTo>
                <a:lnTo>
                  <a:pt x="42950" y="80870"/>
                </a:lnTo>
                <a:lnTo>
                  <a:pt x="42950" y="80860"/>
                </a:lnTo>
                <a:lnTo>
                  <a:pt x="42950" y="80850"/>
                </a:lnTo>
                <a:lnTo>
                  <a:pt x="42960" y="80850"/>
                </a:lnTo>
                <a:lnTo>
                  <a:pt x="42960" y="80840"/>
                </a:lnTo>
                <a:lnTo>
                  <a:pt x="42970" y="80840"/>
                </a:lnTo>
                <a:lnTo>
                  <a:pt x="42980" y="80840"/>
                </a:lnTo>
                <a:lnTo>
                  <a:pt x="42990" y="80820"/>
                </a:lnTo>
                <a:lnTo>
                  <a:pt x="42990" y="80810"/>
                </a:lnTo>
                <a:lnTo>
                  <a:pt x="42990" y="80800"/>
                </a:lnTo>
                <a:lnTo>
                  <a:pt x="42980" y="80800"/>
                </a:lnTo>
                <a:lnTo>
                  <a:pt x="42980" y="80790"/>
                </a:lnTo>
                <a:lnTo>
                  <a:pt x="42990" y="80780"/>
                </a:lnTo>
                <a:lnTo>
                  <a:pt x="42990" y="80770"/>
                </a:lnTo>
                <a:lnTo>
                  <a:pt x="43000" y="80770"/>
                </a:lnTo>
                <a:lnTo>
                  <a:pt x="43010" y="80760"/>
                </a:lnTo>
                <a:lnTo>
                  <a:pt x="43020" y="80750"/>
                </a:lnTo>
                <a:lnTo>
                  <a:pt x="43020" y="80740"/>
                </a:lnTo>
                <a:lnTo>
                  <a:pt x="43020" y="80730"/>
                </a:lnTo>
                <a:lnTo>
                  <a:pt x="43020" y="80720"/>
                </a:lnTo>
                <a:lnTo>
                  <a:pt x="43030" y="80710"/>
                </a:lnTo>
                <a:lnTo>
                  <a:pt x="43030" y="80700"/>
                </a:lnTo>
                <a:lnTo>
                  <a:pt x="43030" y="80690"/>
                </a:lnTo>
                <a:lnTo>
                  <a:pt x="43030" y="80680"/>
                </a:lnTo>
                <a:lnTo>
                  <a:pt x="43040" y="80680"/>
                </a:lnTo>
                <a:lnTo>
                  <a:pt x="43050" y="80670"/>
                </a:lnTo>
                <a:lnTo>
                  <a:pt x="43060" y="80660"/>
                </a:lnTo>
                <a:lnTo>
                  <a:pt x="43060" y="80650"/>
                </a:lnTo>
                <a:lnTo>
                  <a:pt x="43060" y="80640"/>
                </a:lnTo>
                <a:lnTo>
                  <a:pt x="43070" y="80640"/>
                </a:lnTo>
                <a:lnTo>
                  <a:pt x="43070" y="80630"/>
                </a:lnTo>
                <a:lnTo>
                  <a:pt x="43070" y="80620"/>
                </a:lnTo>
                <a:lnTo>
                  <a:pt x="43080" y="80620"/>
                </a:lnTo>
                <a:lnTo>
                  <a:pt x="43090" y="80620"/>
                </a:lnTo>
                <a:lnTo>
                  <a:pt x="43090" y="80610"/>
                </a:lnTo>
                <a:lnTo>
                  <a:pt x="43100" y="80610"/>
                </a:lnTo>
                <a:lnTo>
                  <a:pt x="43100" y="80600"/>
                </a:lnTo>
                <a:lnTo>
                  <a:pt x="43100" y="80590"/>
                </a:lnTo>
                <a:lnTo>
                  <a:pt x="43090" y="80590"/>
                </a:lnTo>
                <a:lnTo>
                  <a:pt x="43100" y="80590"/>
                </a:lnTo>
                <a:lnTo>
                  <a:pt x="43100" y="80580"/>
                </a:lnTo>
                <a:lnTo>
                  <a:pt x="43100" y="80570"/>
                </a:lnTo>
                <a:lnTo>
                  <a:pt x="43110" y="80570"/>
                </a:lnTo>
                <a:lnTo>
                  <a:pt x="43110" y="80560"/>
                </a:lnTo>
                <a:lnTo>
                  <a:pt x="43120" y="80560"/>
                </a:lnTo>
                <a:lnTo>
                  <a:pt x="43130" y="80560"/>
                </a:lnTo>
                <a:lnTo>
                  <a:pt x="43140" y="80560"/>
                </a:lnTo>
                <a:lnTo>
                  <a:pt x="43150" y="80560"/>
                </a:lnTo>
                <a:lnTo>
                  <a:pt x="43150" y="80570"/>
                </a:lnTo>
                <a:lnTo>
                  <a:pt x="43150" y="80560"/>
                </a:lnTo>
                <a:lnTo>
                  <a:pt x="43160" y="80560"/>
                </a:lnTo>
                <a:lnTo>
                  <a:pt x="43170" y="80560"/>
                </a:lnTo>
                <a:lnTo>
                  <a:pt x="43180" y="80570"/>
                </a:lnTo>
                <a:lnTo>
                  <a:pt x="43190" y="80570"/>
                </a:lnTo>
                <a:lnTo>
                  <a:pt x="43200" y="80570"/>
                </a:lnTo>
                <a:lnTo>
                  <a:pt x="43200" y="80560"/>
                </a:lnTo>
                <a:lnTo>
                  <a:pt x="43210" y="80560"/>
                </a:lnTo>
                <a:lnTo>
                  <a:pt x="43220" y="80560"/>
                </a:lnTo>
                <a:close/>
                <a:moveTo>
                  <a:pt x="40110" y="80650"/>
                </a:moveTo>
                <a:lnTo>
                  <a:pt x="40110" y="80500"/>
                </a:lnTo>
                <a:lnTo>
                  <a:pt x="40100" y="80500"/>
                </a:lnTo>
                <a:lnTo>
                  <a:pt x="40110" y="80430"/>
                </a:lnTo>
                <a:lnTo>
                  <a:pt x="40130" y="80430"/>
                </a:lnTo>
                <a:lnTo>
                  <a:pt x="40180" y="80420"/>
                </a:lnTo>
                <a:lnTo>
                  <a:pt x="40200" y="80420"/>
                </a:lnTo>
                <a:lnTo>
                  <a:pt x="40230" y="80420"/>
                </a:lnTo>
                <a:lnTo>
                  <a:pt x="40250" y="80420"/>
                </a:lnTo>
                <a:lnTo>
                  <a:pt x="40280" y="80420"/>
                </a:lnTo>
                <a:lnTo>
                  <a:pt x="40280" y="80410"/>
                </a:lnTo>
                <a:lnTo>
                  <a:pt x="40290" y="80410"/>
                </a:lnTo>
                <a:lnTo>
                  <a:pt x="40290" y="80420"/>
                </a:lnTo>
                <a:lnTo>
                  <a:pt x="40310" y="80420"/>
                </a:lnTo>
                <a:lnTo>
                  <a:pt x="40320" y="80420"/>
                </a:lnTo>
                <a:lnTo>
                  <a:pt x="40320" y="80410"/>
                </a:lnTo>
                <a:lnTo>
                  <a:pt x="40330" y="80410"/>
                </a:lnTo>
                <a:lnTo>
                  <a:pt x="40330" y="80400"/>
                </a:lnTo>
                <a:lnTo>
                  <a:pt x="40340" y="80400"/>
                </a:lnTo>
                <a:lnTo>
                  <a:pt x="40340" y="80390"/>
                </a:lnTo>
                <a:lnTo>
                  <a:pt x="40340" y="80380"/>
                </a:lnTo>
                <a:lnTo>
                  <a:pt x="40350" y="80380"/>
                </a:lnTo>
                <a:lnTo>
                  <a:pt x="40350" y="80370"/>
                </a:lnTo>
                <a:lnTo>
                  <a:pt x="40360" y="80370"/>
                </a:lnTo>
                <a:lnTo>
                  <a:pt x="40360" y="80360"/>
                </a:lnTo>
                <a:lnTo>
                  <a:pt x="40370" y="80360"/>
                </a:lnTo>
                <a:lnTo>
                  <a:pt x="40370" y="80370"/>
                </a:lnTo>
                <a:lnTo>
                  <a:pt x="40380" y="80370"/>
                </a:lnTo>
                <a:lnTo>
                  <a:pt x="40390" y="80360"/>
                </a:lnTo>
                <a:lnTo>
                  <a:pt x="40400" y="80360"/>
                </a:lnTo>
                <a:lnTo>
                  <a:pt x="40400" y="80350"/>
                </a:lnTo>
                <a:lnTo>
                  <a:pt x="40410" y="80350"/>
                </a:lnTo>
                <a:lnTo>
                  <a:pt x="40430" y="80340"/>
                </a:lnTo>
                <a:lnTo>
                  <a:pt x="40450" y="80330"/>
                </a:lnTo>
                <a:lnTo>
                  <a:pt x="40460" y="80330"/>
                </a:lnTo>
                <a:lnTo>
                  <a:pt x="40470" y="80330"/>
                </a:lnTo>
                <a:lnTo>
                  <a:pt x="40470" y="80320"/>
                </a:lnTo>
                <a:lnTo>
                  <a:pt x="40480" y="80310"/>
                </a:lnTo>
                <a:lnTo>
                  <a:pt x="40490" y="80310"/>
                </a:lnTo>
                <a:lnTo>
                  <a:pt x="40500" y="80320"/>
                </a:lnTo>
                <a:lnTo>
                  <a:pt x="40500" y="80330"/>
                </a:lnTo>
                <a:lnTo>
                  <a:pt x="40540" y="80360"/>
                </a:lnTo>
                <a:lnTo>
                  <a:pt x="40550" y="80370"/>
                </a:lnTo>
                <a:lnTo>
                  <a:pt x="40560" y="80370"/>
                </a:lnTo>
                <a:lnTo>
                  <a:pt x="40590" y="80390"/>
                </a:lnTo>
                <a:lnTo>
                  <a:pt x="40610" y="80420"/>
                </a:lnTo>
                <a:lnTo>
                  <a:pt x="40620" y="80430"/>
                </a:lnTo>
                <a:lnTo>
                  <a:pt x="40640" y="80440"/>
                </a:lnTo>
                <a:lnTo>
                  <a:pt x="40680" y="80480"/>
                </a:lnTo>
                <a:lnTo>
                  <a:pt x="40700" y="80490"/>
                </a:lnTo>
                <a:lnTo>
                  <a:pt x="40690" y="80500"/>
                </a:lnTo>
                <a:lnTo>
                  <a:pt x="40690" y="80510"/>
                </a:lnTo>
                <a:lnTo>
                  <a:pt x="40690" y="80520"/>
                </a:lnTo>
                <a:lnTo>
                  <a:pt x="40700" y="80520"/>
                </a:lnTo>
                <a:lnTo>
                  <a:pt x="40700" y="80530"/>
                </a:lnTo>
                <a:lnTo>
                  <a:pt x="40700" y="80540"/>
                </a:lnTo>
                <a:lnTo>
                  <a:pt x="40710" y="80540"/>
                </a:lnTo>
                <a:lnTo>
                  <a:pt x="40710" y="80550"/>
                </a:lnTo>
                <a:lnTo>
                  <a:pt x="40720" y="80550"/>
                </a:lnTo>
                <a:lnTo>
                  <a:pt x="40720" y="80560"/>
                </a:lnTo>
                <a:lnTo>
                  <a:pt x="40730" y="80560"/>
                </a:lnTo>
                <a:lnTo>
                  <a:pt x="40730" y="80570"/>
                </a:lnTo>
                <a:lnTo>
                  <a:pt x="40740" y="80570"/>
                </a:lnTo>
                <a:lnTo>
                  <a:pt x="40750" y="80570"/>
                </a:lnTo>
                <a:lnTo>
                  <a:pt x="40750" y="80580"/>
                </a:lnTo>
                <a:lnTo>
                  <a:pt x="40760" y="80580"/>
                </a:lnTo>
                <a:lnTo>
                  <a:pt x="40770" y="80580"/>
                </a:lnTo>
                <a:lnTo>
                  <a:pt x="40780" y="80580"/>
                </a:lnTo>
                <a:lnTo>
                  <a:pt x="40790" y="80580"/>
                </a:lnTo>
                <a:lnTo>
                  <a:pt x="40800" y="80580"/>
                </a:lnTo>
                <a:lnTo>
                  <a:pt x="40810" y="80580"/>
                </a:lnTo>
                <a:lnTo>
                  <a:pt x="40820" y="80580"/>
                </a:lnTo>
                <a:lnTo>
                  <a:pt x="40830" y="80580"/>
                </a:lnTo>
                <a:lnTo>
                  <a:pt x="40840" y="80580"/>
                </a:lnTo>
                <a:lnTo>
                  <a:pt x="40850" y="80580"/>
                </a:lnTo>
                <a:lnTo>
                  <a:pt x="40850" y="80560"/>
                </a:lnTo>
                <a:lnTo>
                  <a:pt x="40840" y="80550"/>
                </a:lnTo>
                <a:lnTo>
                  <a:pt x="40820" y="80530"/>
                </a:lnTo>
                <a:lnTo>
                  <a:pt x="40830" y="80530"/>
                </a:lnTo>
                <a:lnTo>
                  <a:pt x="40840" y="80540"/>
                </a:lnTo>
                <a:lnTo>
                  <a:pt x="40860" y="80560"/>
                </a:lnTo>
                <a:lnTo>
                  <a:pt x="40860" y="80580"/>
                </a:lnTo>
                <a:lnTo>
                  <a:pt x="40870" y="80580"/>
                </a:lnTo>
                <a:lnTo>
                  <a:pt x="40870" y="80590"/>
                </a:lnTo>
                <a:lnTo>
                  <a:pt x="40880" y="80590"/>
                </a:lnTo>
                <a:lnTo>
                  <a:pt x="40890" y="80590"/>
                </a:lnTo>
                <a:lnTo>
                  <a:pt x="40890" y="80600"/>
                </a:lnTo>
                <a:lnTo>
                  <a:pt x="40890" y="80610"/>
                </a:lnTo>
                <a:lnTo>
                  <a:pt x="40890" y="80620"/>
                </a:lnTo>
                <a:lnTo>
                  <a:pt x="40880" y="80630"/>
                </a:lnTo>
                <a:lnTo>
                  <a:pt x="40880" y="80640"/>
                </a:lnTo>
                <a:lnTo>
                  <a:pt x="40870" y="80640"/>
                </a:lnTo>
                <a:lnTo>
                  <a:pt x="40870" y="80650"/>
                </a:lnTo>
                <a:lnTo>
                  <a:pt x="40860" y="80650"/>
                </a:lnTo>
                <a:lnTo>
                  <a:pt x="40860" y="80660"/>
                </a:lnTo>
                <a:lnTo>
                  <a:pt x="40850" y="80660"/>
                </a:lnTo>
                <a:lnTo>
                  <a:pt x="40850" y="80670"/>
                </a:lnTo>
                <a:lnTo>
                  <a:pt x="40840" y="80670"/>
                </a:lnTo>
                <a:lnTo>
                  <a:pt x="40840" y="80680"/>
                </a:lnTo>
                <a:lnTo>
                  <a:pt x="40830" y="80680"/>
                </a:lnTo>
                <a:lnTo>
                  <a:pt x="40830" y="80690"/>
                </a:lnTo>
                <a:lnTo>
                  <a:pt x="40830" y="80700"/>
                </a:lnTo>
                <a:lnTo>
                  <a:pt x="40820" y="80700"/>
                </a:lnTo>
                <a:lnTo>
                  <a:pt x="40820" y="80710"/>
                </a:lnTo>
                <a:lnTo>
                  <a:pt x="40810" y="80710"/>
                </a:lnTo>
                <a:lnTo>
                  <a:pt x="40810" y="80720"/>
                </a:lnTo>
                <a:lnTo>
                  <a:pt x="40800" y="80720"/>
                </a:lnTo>
                <a:lnTo>
                  <a:pt x="40800" y="80730"/>
                </a:lnTo>
                <a:lnTo>
                  <a:pt x="40790" y="80730"/>
                </a:lnTo>
                <a:lnTo>
                  <a:pt x="40790" y="80740"/>
                </a:lnTo>
                <a:lnTo>
                  <a:pt x="40780" y="80740"/>
                </a:lnTo>
                <a:lnTo>
                  <a:pt x="40780" y="80750"/>
                </a:lnTo>
                <a:lnTo>
                  <a:pt x="40770" y="80750"/>
                </a:lnTo>
                <a:lnTo>
                  <a:pt x="40770" y="80760"/>
                </a:lnTo>
                <a:lnTo>
                  <a:pt x="40760" y="80760"/>
                </a:lnTo>
                <a:lnTo>
                  <a:pt x="40760" y="80770"/>
                </a:lnTo>
                <a:lnTo>
                  <a:pt x="40750" y="80770"/>
                </a:lnTo>
                <a:lnTo>
                  <a:pt x="40750" y="80780"/>
                </a:lnTo>
                <a:lnTo>
                  <a:pt x="40740" y="80780"/>
                </a:lnTo>
                <a:lnTo>
                  <a:pt x="40740" y="80790"/>
                </a:lnTo>
                <a:lnTo>
                  <a:pt x="40730" y="80790"/>
                </a:lnTo>
                <a:lnTo>
                  <a:pt x="40730" y="80800"/>
                </a:lnTo>
                <a:lnTo>
                  <a:pt x="40720" y="80800"/>
                </a:lnTo>
                <a:lnTo>
                  <a:pt x="40720" y="80810"/>
                </a:lnTo>
                <a:lnTo>
                  <a:pt x="40710" y="80810"/>
                </a:lnTo>
                <a:lnTo>
                  <a:pt x="40710" y="80820"/>
                </a:lnTo>
                <a:lnTo>
                  <a:pt x="40700" y="80820"/>
                </a:lnTo>
                <a:lnTo>
                  <a:pt x="40700" y="80830"/>
                </a:lnTo>
                <a:lnTo>
                  <a:pt x="40690" y="80830"/>
                </a:lnTo>
                <a:lnTo>
                  <a:pt x="40690" y="80840"/>
                </a:lnTo>
                <a:lnTo>
                  <a:pt x="40680" y="80840"/>
                </a:lnTo>
                <a:lnTo>
                  <a:pt x="40680" y="80850"/>
                </a:lnTo>
                <a:lnTo>
                  <a:pt x="40670" y="80850"/>
                </a:lnTo>
                <a:lnTo>
                  <a:pt x="40670" y="80860"/>
                </a:lnTo>
                <a:lnTo>
                  <a:pt x="40660" y="80860"/>
                </a:lnTo>
                <a:lnTo>
                  <a:pt x="40660" y="80870"/>
                </a:lnTo>
                <a:lnTo>
                  <a:pt x="40650" y="80870"/>
                </a:lnTo>
                <a:lnTo>
                  <a:pt x="40650" y="80880"/>
                </a:lnTo>
                <a:lnTo>
                  <a:pt x="40640" y="80880"/>
                </a:lnTo>
                <a:lnTo>
                  <a:pt x="40640" y="80890"/>
                </a:lnTo>
                <a:lnTo>
                  <a:pt x="40630" y="80890"/>
                </a:lnTo>
                <a:lnTo>
                  <a:pt x="40630" y="80900"/>
                </a:lnTo>
                <a:lnTo>
                  <a:pt x="40620" y="80900"/>
                </a:lnTo>
                <a:lnTo>
                  <a:pt x="40620" y="80910"/>
                </a:lnTo>
                <a:lnTo>
                  <a:pt x="40610" y="80910"/>
                </a:lnTo>
                <a:lnTo>
                  <a:pt x="40610" y="80920"/>
                </a:lnTo>
                <a:lnTo>
                  <a:pt x="40600" y="80920"/>
                </a:lnTo>
                <a:lnTo>
                  <a:pt x="40600" y="80930"/>
                </a:lnTo>
                <a:lnTo>
                  <a:pt x="40590" y="80930"/>
                </a:lnTo>
                <a:lnTo>
                  <a:pt x="40590" y="80940"/>
                </a:lnTo>
                <a:lnTo>
                  <a:pt x="40580" y="80940"/>
                </a:lnTo>
                <a:lnTo>
                  <a:pt x="40580" y="80950"/>
                </a:lnTo>
                <a:lnTo>
                  <a:pt x="40570" y="80950"/>
                </a:lnTo>
                <a:lnTo>
                  <a:pt x="40570" y="80960"/>
                </a:lnTo>
                <a:lnTo>
                  <a:pt x="40580" y="80960"/>
                </a:lnTo>
                <a:lnTo>
                  <a:pt x="40580" y="80970"/>
                </a:lnTo>
                <a:lnTo>
                  <a:pt x="40570" y="80980"/>
                </a:lnTo>
                <a:lnTo>
                  <a:pt x="40560" y="80980"/>
                </a:lnTo>
                <a:lnTo>
                  <a:pt x="40560" y="80970"/>
                </a:lnTo>
                <a:lnTo>
                  <a:pt x="40550" y="80960"/>
                </a:lnTo>
                <a:lnTo>
                  <a:pt x="40540" y="80950"/>
                </a:lnTo>
                <a:lnTo>
                  <a:pt x="40530" y="80950"/>
                </a:lnTo>
                <a:lnTo>
                  <a:pt x="40530" y="80940"/>
                </a:lnTo>
                <a:lnTo>
                  <a:pt x="40530" y="80930"/>
                </a:lnTo>
                <a:lnTo>
                  <a:pt x="40520" y="80930"/>
                </a:lnTo>
                <a:lnTo>
                  <a:pt x="40520" y="80920"/>
                </a:lnTo>
                <a:lnTo>
                  <a:pt x="40510" y="80920"/>
                </a:lnTo>
                <a:lnTo>
                  <a:pt x="40510" y="80910"/>
                </a:lnTo>
                <a:lnTo>
                  <a:pt x="40500" y="80910"/>
                </a:lnTo>
                <a:lnTo>
                  <a:pt x="40500" y="80900"/>
                </a:lnTo>
                <a:lnTo>
                  <a:pt x="40490" y="80900"/>
                </a:lnTo>
                <a:lnTo>
                  <a:pt x="40490" y="80890"/>
                </a:lnTo>
                <a:lnTo>
                  <a:pt x="40480" y="80890"/>
                </a:lnTo>
                <a:lnTo>
                  <a:pt x="40480" y="80880"/>
                </a:lnTo>
                <a:lnTo>
                  <a:pt x="40470" y="80880"/>
                </a:lnTo>
                <a:lnTo>
                  <a:pt x="40470" y="80870"/>
                </a:lnTo>
                <a:lnTo>
                  <a:pt x="40460" y="80870"/>
                </a:lnTo>
                <a:lnTo>
                  <a:pt x="40460" y="80860"/>
                </a:lnTo>
                <a:lnTo>
                  <a:pt x="40460" y="80850"/>
                </a:lnTo>
                <a:lnTo>
                  <a:pt x="40450" y="80850"/>
                </a:lnTo>
                <a:lnTo>
                  <a:pt x="40450" y="80840"/>
                </a:lnTo>
                <a:lnTo>
                  <a:pt x="40440" y="80840"/>
                </a:lnTo>
                <a:lnTo>
                  <a:pt x="40440" y="80830"/>
                </a:lnTo>
                <a:lnTo>
                  <a:pt x="40430" y="80830"/>
                </a:lnTo>
                <a:lnTo>
                  <a:pt x="40430" y="80820"/>
                </a:lnTo>
                <a:lnTo>
                  <a:pt x="40420" y="80820"/>
                </a:lnTo>
                <a:lnTo>
                  <a:pt x="40420" y="80810"/>
                </a:lnTo>
                <a:lnTo>
                  <a:pt x="40420" y="80800"/>
                </a:lnTo>
                <a:lnTo>
                  <a:pt x="40410" y="80800"/>
                </a:lnTo>
                <a:lnTo>
                  <a:pt x="40400" y="80790"/>
                </a:lnTo>
                <a:lnTo>
                  <a:pt x="40380" y="80780"/>
                </a:lnTo>
                <a:lnTo>
                  <a:pt x="40350" y="80760"/>
                </a:lnTo>
                <a:lnTo>
                  <a:pt x="40330" y="80750"/>
                </a:lnTo>
                <a:lnTo>
                  <a:pt x="40300" y="80730"/>
                </a:lnTo>
                <a:lnTo>
                  <a:pt x="40270" y="80720"/>
                </a:lnTo>
                <a:lnTo>
                  <a:pt x="40250" y="80710"/>
                </a:lnTo>
                <a:lnTo>
                  <a:pt x="40210" y="80700"/>
                </a:lnTo>
                <a:lnTo>
                  <a:pt x="40190" y="80680"/>
                </a:lnTo>
                <a:lnTo>
                  <a:pt x="40150" y="80670"/>
                </a:lnTo>
                <a:lnTo>
                  <a:pt x="40110" y="80650"/>
                </a:lnTo>
                <a:close/>
                <a:moveTo>
                  <a:pt x="44180" y="80270"/>
                </a:moveTo>
                <a:lnTo>
                  <a:pt x="44180" y="80280"/>
                </a:lnTo>
                <a:lnTo>
                  <a:pt x="44180" y="80270"/>
                </a:lnTo>
                <a:lnTo>
                  <a:pt x="44190" y="80280"/>
                </a:lnTo>
                <a:lnTo>
                  <a:pt x="44200" y="80280"/>
                </a:lnTo>
                <a:lnTo>
                  <a:pt x="44210" y="80280"/>
                </a:lnTo>
                <a:lnTo>
                  <a:pt x="44220" y="80280"/>
                </a:lnTo>
                <a:lnTo>
                  <a:pt x="44230" y="80280"/>
                </a:lnTo>
                <a:lnTo>
                  <a:pt x="44240" y="80280"/>
                </a:lnTo>
                <a:lnTo>
                  <a:pt x="44250" y="80280"/>
                </a:lnTo>
                <a:lnTo>
                  <a:pt x="44260" y="80280"/>
                </a:lnTo>
                <a:lnTo>
                  <a:pt x="44260" y="80290"/>
                </a:lnTo>
                <a:lnTo>
                  <a:pt x="44270" y="80290"/>
                </a:lnTo>
                <a:lnTo>
                  <a:pt x="44270" y="80300"/>
                </a:lnTo>
                <a:lnTo>
                  <a:pt x="44280" y="80300"/>
                </a:lnTo>
                <a:lnTo>
                  <a:pt x="44290" y="80300"/>
                </a:lnTo>
                <a:lnTo>
                  <a:pt x="44290" y="80310"/>
                </a:lnTo>
                <a:lnTo>
                  <a:pt x="44300" y="80310"/>
                </a:lnTo>
                <a:lnTo>
                  <a:pt x="44300" y="80320"/>
                </a:lnTo>
                <a:lnTo>
                  <a:pt x="44300" y="80330"/>
                </a:lnTo>
                <a:lnTo>
                  <a:pt x="44310" y="80330"/>
                </a:lnTo>
                <a:lnTo>
                  <a:pt x="44310" y="80340"/>
                </a:lnTo>
                <a:lnTo>
                  <a:pt x="44320" y="80330"/>
                </a:lnTo>
                <a:lnTo>
                  <a:pt x="44330" y="80340"/>
                </a:lnTo>
                <a:lnTo>
                  <a:pt x="44330" y="80330"/>
                </a:lnTo>
                <a:lnTo>
                  <a:pt x="44330" y="80340"/>
                </a:lnTo>
                <a:lnTo>
                  <a:pt x="44340" y="80340"/>
                </a:lnTo>
                <a:lnTo>
                  <a:pt x="44350" y="80340"/>
                </a:lnTo>
                <a:lnTo>
                  <a:pt x="44350" y="80350"/>
                </a:lnTo>
                <a:lnTo>
                  <a:pt x="44360" y="80340"/>
                </a:lnTo>
                <a:lnTo>
                  <a:pt x="44360" y="80350"/>
                </a:lnTo>
                <a:lnTo>
                  <a:pt x="44360" y="80340"/>
                </a:lnTo>
                <a:lnTo>
                  <a:pt x="44370" y="80340"/>
                </a:lnTo>
                <a:lnTo>
                  <a:pt x="44380" y="80340"/>
                </a:lnTo>
                <a:lnTo>
                  <a:pt x="44380" y="80350"/>
                </a:lnTo>
                <a:lnTo>
                  <a:pt x="44390" y="80350"/>
                </a:lnTo>
                <a:lnTo>
                  <a:pt x="44400" y="80340"/>
                </a:lnTo>
                <a:lnTo>
                  <a:pt x="44410" y="80340"/>
                </a:lnTo>
                <a:lnTo>
                  <a:pt x="44420" y="80340"/>
                </a:lnTo>
                <a:lnTo>
                  <a:pt x="44420" y="80350"/>
                </a:lnTo>
                <a:lnTo>
                  <a:pt x="44430" y="80350"/>
                </a:lnTo>
                <a:lnTo>
                  <a:pt x="44430" y="80360"/>
                </a:lnTo>
                <a:lnTo>
                  <a:pt x="44440" y="80360"/>
                </a:lnTo>
                <a:lnTo>
                  <a:pt x="44450" y="80360"/>
                </a:lnTo>
                <a:lnTo>
                  <a:pt x="44450" y="80370"/>
                </a:lnTo>
                <a:lnTo>
                  <a:pt x="44450" y="80360"/>
                </a:lnTo>
                <a:lnTo>
                  <a:pt x="44460" y="80360"/>
                </a:lnTo>
                <a:lnTo>
                  <a:pt x="44470" y="80360"/>
                </a:lnTo>
                <a:lnTo>
                  <a:pt x="44480" y="80350"/>
                </a:lnTo>
                <a:lnTo>
                  <a:pt x="44480" y="80340"/>
                </a:lnTo>
                <a:lnTo>
                  <a:pt x="44480" y="80350"/>
                </a:lnTo>
                <a:lnTo>
                  <a:pt x="44490" y="80350"/>
                </a:lnTo>
                <a:lnTo>
                  <a:pt x="44500" y="80350"/>
                </a:lnTo>
                <a:lnTo>
                  <a:pt x="44510" y="80350"/>
                </a:lnTo>
                <a:lnTo>
                  <a:pt x="44520" y="80350"/>
                </a:lnTo>
                <a:lnTo>
                  <a:pt x="44520" y="80360"/>
                </a:lnTo>
                <a:lnTo>
                  <a:pt x="44510" y="80360"/>
                </a:lnTo>
                <a:lnTo>
                  <a:pt x="44520" y="80370"/>
                </a:lnTo>
                <a:lnTo>
                  <a:pt x="44520" y="80360"/>
                </a:lnTo>
                <a:lnTo>
                  <a:pt x="44530" y="80360"/>
                </a:lnTo>
                <a:lnTo>
                  <a:pt x="44530" y="80370"/>
                </a:lnTo>
                <a:lnTo>
                  <a:pt x="44530" y="80380"/>
                </a:lnTo>
                <a:lnTo>
                  <a:pt x="44540" y="80380"/>
                </a:lnTo>
                <a:lnTo>
                  <a:pt x="44540" y="80390"/>
                </a:lnTo>
                <a:lnTo>
                  <a:pt x="44540" y="80400"/>
                </a:lnTo>
                <a:lnTo>
                  <a:pt x="44550" y="80400"/>
                </a:lnTo>
                <a:lnTo>
                  <a:pt x="44560" y="80400"/>
                </a:lnTo>
                <a:lnTo>
                  <a:pt x="44560" y="80410"/>
                </a:lnTo>
                <a:lnTo>
                  <a:pt x="44570" y="80420"/>
                </a:lnTo>
                <a:lnTo>
                  <a:pt x="44580" y="80420"/>
                </a:lnTo>
                <a:lnTo>
                  <a:pt x="44580" y="80430"/>
                </a:lnTo>
                <a:lnTo>
                  <a:pt x="44580" y="80440"/>
                </a:lnTo>
                <a:lnTo>
                  <a:pt x="44590" y="80440"/>
                </a:lnTo>
                <a:lnTo>
                  <a:pt x="44590" y="80450"/>
                </a:lnTo>
                <a:lnTo>
                  <a:pt x="44590" y="80460"/>
                </a:lnTo>
                <a:lnTo>
                  <a:pt x="44600" y="80460"/>
                </a:lnTo>
                <a:lnTo>
                  <a:pt x="44600" y="80470"/>
                </a:lnTo>
                <a:lnTo>
                  <a:pt x="44600" y="80480"/>
                </a:lnTo>
                <a:lnTo>
                  <a:pt x="44600" y="80490"/>
                </a:lnTo>
                <a:lnTo>
                  <a:pt x="44610" y="80490"/>
                </a:lnTo>
                <a:lnTo>
                  <a:pt x="44620" y="80490"/>
                </a:lnTo>
                <a:lnTo>
                  <a:pt x="44630" y="80490"/>
                </a:lnTo>
                <a:lnTo>
                  <a:pt x="44640" y="80490"/>
                </a:lnTo>
                <a:lnTo>
                  <a:pt x="44640" y="80500"/>
                </a:lnTo>
                <a:lnTo>
                  <a:pt x="44650" y="80500"/>
                </a:lnTo>
                <a:lnTo>
                  <a:pt x="44650" y="80510"/>
                </a:lnTo>
                <a:lnTo>
                  <a:pt x="44650" y="80520"/>
                </a:lnTo>
                <a:lnTo>
                  <a:pt x="44650" y="80530"/>
                </a:lnTo>
                <a:lnTo>
                  <a:pt x="44650" y="80540"/>
                </a:lnTo>
                <a:lnTo>
                  <a:pt x="44650" y="80550"/>
                </a:lnTo>
                <a:lnTo>
                  <a:pt x="44660" y="80550"/>
                </a:lnTo>
                <a:lnTo>
                  <a:pt x="44660" y="80560"/>
                </a:lnTo>
                <a:lnTo>
                  <a:pt x="44650" y="80560"/>
                </a:lnTo>
                <a:lnTo>
                  <a:pt x="44660" y="80560"/>
                </a:lnTo>
                <a:lnTo>
                  <a:pt x="44660" y="80570"/>
                </a:lnTo>
                <a:lnTo>
                  <a:pt x="44660" y="80580"/>
                </a:lnTo>
                <a:lnTo>
                  <a:pt x="44660" y="80590"/>
                </a:lnTo>
                <a:lnTo>
                  <a:pt x="44660" y="80600"/>
                </a:lnTo>
                <a:lnTo>
                  <a:pt x="44660" y="80610"/>
                </a:lnTo>
                <a:lnTo>
                  <a:pt x="44650" y="80610"/>
                </a:lnTo>
                <a:lnTo>
                  <a:pt x="44650" y="80620"/>
                </a:lnTo>
                <a:lnTo>
                  <a:pt x="44640" y="80620"/>
                </a:lnTo>
                <a:lnTo>
                  <a:pt x="44650" y="80620"/>
                </a:lnTo>
                <a:lnTo>
                  <a:pt x="44640" y="80620"/>
                </a:lnTo>
                <a:lnTo>
                  <a:pt x="44640" y="80630"/>
                </a:lnTo>
                <a:lnTo>
                  <a:pt x="44640" y="80640"/>
                </a:lnTo>
                <a:lnTo>
                  <a:pt x="44650" y="80640"/>
                </a:lnTo>
                <a:lnTo>
                  <a:pt x="44650" y="80650"/>
                </a:lnTo>
                <a:lnTo>
                  <a:pt x="44640" y="80650"/>
                </a:lnTo>
                <a:lnTo>
                  <a:pt x="44630" y="80650"/>
                </a:lnTo>
                <a:lnTo>
                  <a:pt x="44630" y="80640"/>
                </a:lnTo>
                <a:lnTo>
                  <a:pt x="44640" y="80640"/>
                </a:lnTo>
                <a:lnTo>
                  <a:pt x="44640" y="80630"/>
                </a:lnTo>
                <a:lnTo>
                  <a:pt x="44630" y="80630"/>
                </a:lnTo>
                <a:lnTo>
                  <a:pt x="44620" y="80630"/>
                </a:lnTo>
                <a:lnTo>
                  <a:pt x="44620" y="80620"/>
                </a:lnTo>
                <a:lnTo>
                  <a:pt x="44610" y="80620"/>
                </a:lnTo>
                <a:lnTo>
                  <a:pt x="44600" y="80620"/>
                </a:lnTo>
                <a:lnTo>
                  <a:pt x="44590" y="80620"/>
                </a:lnTo>
                <a:lnTo>
                  <a:pt x="44580" y="80620"/>
                </a:lnTo>
                <a:lnTo>
                  <a:pt x="44570" y="80620"/>
                </a:lnTo>
                <a:lnTo>
                  <a:pt x="44560" y="80610"/>
                </a:lnTo>
                <a:lnTo>
                  <a:pt x="44560" y="80620"/>
                </a:lnTo>
                <a:lnTo>
                  <a:pt x="44550" y="80620"/>
                </a:lnTo>
                <a:lnTo>
                  <a:pt x="44540" y="80620"/>
                </a:lnTo>
                <a:lnTo>
                  <a:pt x="44530" y="80610"/>
                </a:lnTo>
                <a:lnTo>
                  <a:pt x="44520" y="80610"/>
                </a:lnTo>
                <a:lnTo>
                  <a:pt x="44510" y="80610"/>
                </a:lnTo>
                <a:lnTo>
                  <a:pt x="44510" y="80620"/>
                </a:lnTo>
                <a:lnTo>
                  <a:pt x="44500" y="80620"/>
                </a:lnTo>
                <a:lnTo>
                  <a:pt x="44500" y="80610"/>
                </a:lnTo>
                <a:lnTo>
                  <a:pt x="44500" y="80620"/>
                </a:lnTo>
                <a:lnTo>
                  <a:pt x="44500" y="80610"/>
                </a:lnTo>
                <a:lnTo>
                  <a:pt x="44490" y="80610"/>
                </a:lnTo>
                <a:lnTo>
                  <a:pt x="44480" y="80620"/>
                </a:lnTo>
                <a:lnTo>
                  <a:pt x="44480" y="80610"/>
                </a:lnTo>
                <a:lnTo>
                  <a:pt x="44470" y="80610"/>
                </a:lnTo>
                <a:lnTo>
                  <a:pt x="44460" y="80610"/>
                </a:lnTo>
                <a:lnTo>
                  <a:pt x="44450" y="80610"/>
                </a:lnTo>
                <a:lnTo>
                  <a:pt x="44440" y="80610"/>
                </a:lnTo>
                <a:lnTo>
                  <a:pt x="44440" y="80600"/>
                </a:lnTo>
                <a:lnTo>
                  <a:pt x="44430" y="80600"/>
                </a:lnTo>
                <a:lnTo>
                  <a:pt x="44420" y="80600"/>
                </a:lnTo>
                <a:lnTo>
                  <a:pt x="44410" y="80590"/>
                </a:lnTo>
                <a:lnTo>
                  <a:pt x="44400" y="80590"/>
                </a:lnTo>
                <a:lnTo>
                  <a:pt x="44390" y="80580"/>
                </a:lnTo>
                <a:lnTo>
                  <a:pt x="44380" y="80580"/>
                </a:lnTo>
                <a:lnTo>
                  <a:pt x="44370" y="80580"/>
                </a:lnTo>
                <a:lnTo>
                  <a:pt x="44360" y="80580"/>
                </a:lnTo>
                <a:lnTo>
                  <a:pt x="44360" y="80570"/>
                </a:lnTo>
                <a:lnTo>
                  <a:pt x="44360" y="80580"/>
                </a:lnTo>
                <a:lnTo>
                  <a:pt x="44350" y="80580"/>
                </a:lnTo>
                <a:lnTo>
                  <a:pt x="44340" y="80570"/>
                </a:lnTo>
                <a:lnTo>
                  <a:pt x="44330" y="80570"/>
                </a:lnTo>
                <a:lnTo>
                  <a:pt x="44320" y="80570"/>
                </a:lnTo>
                <a:lnTo>
                  <a:pt x="44310" y="80570"/>
                </a:lnTo>
                <a:lnTo>
                  <a:pt x="44300" y="80560"/>
                </a:lnTo>
                <a:lnTo>
                  <a:pt x="44290" y="80560"/>
                </a:lnTo>
                <a:lnTo>
                  <a:pt x="44280" y="80560"/>
                </a:lnTo>
                <a:lnTo>
                  <a:pt x="44270" y="80560"/>
                </a:lnTo>
                <a:lnTo>
                  <a:pt x="44260" y="80550"/>
                </a:lnTo>
                <a:lnTo>
                  <a:pt x="44250" y="80550"/>
                </a:lnTo>
                <a:lnTo>
                  <a:pt x="44240" y="80550"/>
                </a:lnTo>
                <a:lnTo>
                  <a:pt x="44230" y="80540"/>
                </a:lnTo>
                <a:lnTo>
                  <a:pt x="44220" y="80540"/>
                </a:lnTo>
                <a:lnTo>
                  <a:pt x="44210" y="80530"/>
                </a:lnTo>
                <a:lnTo>
                  <a:pt x="44200" y="80530"/>
                </a:lnTo>
                <a:lnTo>
                  <a:pt x="44200" y="80520"/>
                </a:lnTo>
                <a:lnTo>
                  <a:pt x="44190" y="80510"/>
                </a:lnTo>
                <a:lnTo>
                  <a:pt x="44190" y="80500"/>
                </a:lnTo>
                <a:lnTo>
                  <a:pt x="44180" y="80490"/>
                </a:lnTo>
                <a:lnTo>
                  <a:pt x="44180" y="80480"/>
                </a:lnTo>
                <a:lnTo>
                  <a:pt x="44170" y="80470"/>
                </a:lnTo>
                <a:lnTo>
                  <a:pt x="44160" y="80470"/>
                </a:lnTo>
                <a:lnTo>
                  <a:pt x="44150" y="80470"/>
                </a:lnTo>
                <a:lnTo>
                  <a:pt x="44140" y="80460"/>
                </a:lnTo>
                <a:lnTo>
                  <a:pt x="44130" y="80460"/>
                </a:lnTo>
                <a:lnTo>
                  <a:pt x="44130" y="80450"/>
                </a:lnTo>
                <a:lnTo>
                  <a:pt x="44130" y="80440"/>
                </a:lnTo>
                <a:lnTo>
                  <a:pt x="44120" y="80440"/>
                </a:lnTo>
                <a:lnTo>
                  <a:pt x="44130" y="80440"/>
                </a:lnTo>
                <a:lnTo>
                  <a:pt x="44130" y="80430"/>
                </a:lnTo>
                <a:lnTo>
                  <a:pt x="44120" y="80430"/>
                </a:lnTo>
                <a:lnTo>
                  <a:pt x="44120" y="80410"/>
                </a:lnTo>
                <a:lnTo>
                  <a:pt x="44120" y="80400"/>
                </a:lnTo>
                <a:lnTo>
                  <a:pt x="44120" y="80390"/>
                </a:lnTo>
                <a:lnTo>
                  <a:pt x="44120" y="80380"/>
                </a:lnTo>
                <a:lnTo>
                  <a:pt x="44110" y="80380"/>
                </a:lnTo>
                <a:lnTo>
                  <a:pt x="44100" y="80380"/>
                </a:lnTo>
                <a:lnTo>
                  <a:pt x="44090" y="80380"/>
                </a:lnTo>
                <a:lnTo>
                  <a:pt x="44080" y="80380"/>
                </a:lnTo>
                <a:lnTo>
                  <a:pt x="44080" y="80370"/>
                </a:lnTo>
                <a:lnTo>
                  <a:pt x="44080" y="80360"/>
                </a:lnTo>
                <a:lnTo>
                  <a:pt x="44090" y="80360"/>
                </a:lnTo>
                <a:lnTo>
                  <a:pt x="44090" y="80350"/>
                </a:lnTo>
                <a:lnTo>
                  <a:pt x="44080" y="80350"/>
                </a:lnTo>
                <a:lnTo>
                  <a:pt x="44090" y="80350"/>
                </a:lnTo>
                <a:lnTo>
                  <a:pt x="44090" y="80340"/>
                </a:lnTo>
                <a:lnTo>
                  <a:pt x="44100" y="80330"/>
                </a:lnTo>
                <a:lnTo>
                  <a:pt x="44100" y="80320"/>
                </a:lnTo>
                <a:lnTo>
                  <a:pt x="44110" y="80310"/>
                </a:lnTo>
                <a:lnTo>
                  <a:pt x="44110" y="80300"/>
                </a:lnTo>
                <a:lnTo>
                  <a:pt x="44120" y="80300"/>
                </a:lnTo>
                <a:lnTo>
                  <a:pt x="44120" y="80290"/>
                </a:lnTo>
                <a:lnTo>
                  <a:pt x="44130" y="80280"/>
                </a:lnTo>
                <a:lnTo>
                  <a:pt x="44140" y="80270"/>
                </a:lnTo>
                <a:lnTo>
                  <a:pt x="44150" y="80270"/>
                </a:lnTo>
                <a:lnTo>
                  <a:pt x="44160" y="80270"/>
                </a:lnTo>
                <a:lnTo>
                  <a:pt x="44170" y="80270"/>
                </a:lnTo>
                <a:lnTo>
                  <a:pt x="44180" y="80270"/>
                </a:lnTo>
                <a:lnTo>
                  <a:pt x="44180" y="80260"/>
                </a:lnTo>
                <a:lnTo>
                  <a:pt x="44180" y="80270"/>
                </a:lnTo>
                <a:close/>
                <a:moveTo>
                  <a:pt x="43920" y="80000"/>
                </a:moveTo>
                <a:lnTo>
                  <a:pt x="43930" y="80010"/>
                </a:lnTo>
                <a:lnTo>
                  <a:pt x="43930" y="80000"/>
                </a:lnTo>
                <a:lnTo>
                  <a:pt x="43940" y="80000"/>
                </a:lnTo>
                <a:lnTo>
                  <a:pt x="43950" y="80000"/>
                </a:lnTo>
                <a:lnTo>
                  <a:pt x="43960" y="80010"/>
                </a:lnTo>
                <a:lnTo>
                  <a:pt x="43970" y="80010"/>
                </a:lnTo>
                <a:lnTo>
                  <a:pt x="43980" y="80010"/>
                </a:lnTo>
                <a:lnTo>
                  <a:pt x="43990" y="80020"/>
                </a:lnTo>
                <a:lnTo>
                  <a:pt x="43990" y="80030"/>
                </a:lnTo>
                <a:lnTo>
                  <a:pt x="43990" y="80040"/>
                </a:lnTo>
                <a:lnTo>
                  <a:pt x="43990" y="80050"/>
                </a:lnTo>
                <a:lnTo>
                  <a:pt x="43990" y="80060"/>
                </a:lnTo>
                <a:lnTo>
                  <a:pt x="43990" y="80070"/>
                </a:lnTo>
                <a:lnTo>
                  <a:pt x="43990" y="80080"/>
                </a:lnTo>
                <a:lnTo>
                  <a:pt x="43990" y="80090"/>
                </a:lnTo>
                <a:lnTo>
                  <a:pt x="43980" y="80090"/>
                </a:lnTo>
                <a:lnTo>
                  <a:pt x="43970" y="80090"/>
                </a:lnTo>
                <a:lnTo>
                  <a:pt x="43970" y="80100"/>
                </a:lnTo>
                <a:lnTo>
                  <a:pt x="43960" y="80100"/>
                </a:lnTo>
                <a:lnTo>
                  <a:pt x="43950" y="80100"/>
                </a:lnTo>
                <a:lnTo>
                  <a:pt x="43950" y="80110"/>
                </a:lnTo>
                <a:lnTo>
                  <a:pt x="43940" y="80110"/>
                </a:lnTo>
                <a:lnTo>
                  <a:pt x="43940" y="80100"/>
                </a:lnTo>
                <a:lnTo>
                  <a:pt x="43930" y="80100"/>
                </a:lnTo>
                <a:lnTo>
                  <a:pt x="43920" y="80100"/>
                </a:lnTo>
                <a:lnTo>
                  <a:pt x="43920" y="80110"/>
                </a:lnTo>
                <a:lnTo>
                  <a:pt x="43910" y="80110"/>
                </a:lnTo>
                <a:lnTo>
                  <a:pt x="43900" y="80110"/>
                </a:lnTo>
                <a:lnTo>
                  <a:pt x="43890" y="80100"/>
                </a:lnTo>
                <a:lnTo>
                  <a:pt x="43890" y="80090"/>
                </a:lnTo>
                <a:lnTo>
                  <a:pt x="43890" y="80080"/>
                </a:lnTo>
                <a:lnTo>
                  <a:pt x="43890" y="80070"/>
                </a:lnTo>
                <a:lnTo>
                  <a:pt x="43880" y="80060"/>
                </a:lnTo>
                <a:lnTo>
                  <a:pt x="43880" y="80040"/>
                </a:lnTo>
                <a:lnTo>
                  <a:pt x="43880" y="80030"/>
                </a:lnTo>
                <a:lnTo>
                  <a:pt x="43880" y="80020"/>
                </a:lnTo>
                <a:lnTo>
                  <a:pt x="43870" y="80020"/>
                </a:lnTo>
                <a:lnTo>
                  <a:pt x="43870" y="80010"/>
                </a:lnTo>
                <a:lnTo>
                  <a:pt x="43880" y="80010"/>
                </a:lnTo>
                <a:lnTo>
                  <a:pt x="43880" y="80000"/>
                </a:lnTo>
                <a:lnTo>
                  <a:pt x="43890" y="80000"/>
                </a:lnTo>
                <a:lnTo>
                  <a:pt x="43900" y="80000"/>
                </a:lnTo>
                <a:lnTo>
                  <a:pt x="43900" y="79990"/>
                </a:lnTo>
                <a:lnTo>
                  <a:pt x="43910" y="79990"/>
                </a:lnTo>
                <a:lnTo>
                  <a:pt x="43920" y="79990"/>
                </a:lnTo>
                <a:lnTo>
                  <a:pt x="43920" y="80000"/>
                </a:lnTo>
                <a:close/>
                <a:moveTo>
                  <a:pt x="44420" y="79730"/>
                </a:moveTo>
                <a:lnTo>
                  <a:pt x="44420" y="79740"/>
                </a:lnTo>
                <a:lnTo>
                  <a:pt x="44430" y="79740"/>
                </a:lnTo>
                <a:lnTo>
                  <a:pt x="44440" y="79750"/>
                </a:lnTo>
                <a:lnTo>
                  <a:pt x="44440" y="79760"/>
                </a:lnTo>
                <a:lnTo>
                  <a:pt x="44450" y="79760"/>
                </a:lnTo>
                <a:lnTo>
                  <a:pt x="44470" y="79760"/>
                </a:lnTo>
                <a:lnTo>
                  <a:pt x="44480" y="79770"/>
                </a:lnTo>
                <a:lnTo>
                  <a:pt x="44500" y="79780"/>
                </a:lnTo>
                <a:lnTo>
                  <a:pt x="44510" y="79790"/>
                </a:lnTo>
                <a:lnTo>
                  <a:pt x="44520" y="79800"/>
                </a:lnTo>
                <a:lnTo>
                  <a:pt x="44540" y="79810"/>
                </a:lnTo>
                <a:lnTo>
                  <a:pt x="44540" y="79820"/>
                </a:lnTo>
                <a:lnTo>
                  <a:pt x="44530" y="79830"/>
                </a:lnTo>
                <a:lnTo>
                  <a:pt x="44530" y="79840"/>
                </a:lnTo>
                <a:lnTo>
                  <a:pt x="44520" y="79840"/>
                </a:lnTo>
                <a:lnTo>
                  <a:pt x="44510" y="79840"/>
                </a:lnTo>
                <a:lnTo>
                  <a:pt x="44510" y="79850"/>
                </a:lnTo>
                <a:lnTo>
                  <a:pt x="44500" y="79850"/>
                </a:lnTo>
                <a:lnTo>
                  <a:pt x="44490" y="79860"/>
                </a:lnTo>
                <a:lnTo>
                  <a:pt x="44480" y="79860"/>
                </a:lnTo>
                <a:lnTo>
                  <a:pt x="44460" y="79870"/>
                </a:lnTo>
                <a:lnTo>
                  <a:pt x="44450" y="79880"/>
                </a:lnTo>
                <a:lnTo>
                  <a:pt x="44450" y="79890"/>
                </a:lnTo>
                <a:lnTo>
                  <a:pt x="44460" y="79900"/>
                </a:lnTo>
                <a:lnTo>
                  <a:pt x="44460" y="79910"/>
                </a:lnTo>
                <a:lnTo>
                  <a:pt x="44450" y="79920"/>
                </a:lnTo>
                <a:lnTo>
                  <a:pt x="44440" y="79920"/>
                </a:lnTo>
                <a:lnTo>
                  <a:pt x="44430" y="79930"/>
                </a:lnTo>
                <a:lnTo>
                  <a:pt x="44420" y="79930"/>
                </a:lnTo>
                <a:lnTo>
                  <a:pt x="44420" y="79950"/>
                </a:lnTo>
                <a:lnTo>
                  <a:pt x="44410" y="79950"/>
                </a:lnTo>
                <a:lnTo>
                  <a:pt x="44400" y="79950"/>
                </a:lnTo>
                <a:lnTo>
                  <a:pt x="44390" y="79960"/>
                </a:lnTo>
                <a:lnTo>
                  <a:pt x="44380" y="79970"/>
                </a:lnTo>
                <a:lnTo>
                  <a:pt x="44360" y="79970"/>
                </a:lnTo>
                <a:lnTo>
                  <a:pt x="44350" y="79980"/>
                </a:lnTo>
                <a:lnTo>
                  <a:pt x="44330" y="79980"/>
                </a:lnTo>
                <a:lnTo>
                  <a:pt x="44310" y="79980"/>
                </a:lnTo>
                <a:lnTo>
                  <a:pt x="44290" y="79980"/>
                </a:lnTo>
                <a:lnTo>
                  <a:pt x="44270" y="79980"/>
                </a:lnTo>
                <a:lnTo>
                  <a:pt x="44250" y="79970"/>
                </a:lnTo>
                <a:lnTo>
                  <a:pt x="44240" y="79970"/>
                </a:lnTo>
                <a:lnTo>
                  <a:pt x="44240" y="79960"/>
                </a:lnTo>
                <a:lnTo>
                  <a:pt x="44230" y="79950"/>
                </a:lnTo>
                <a:lnTo>
                  <a:pt x="44230" y="79940"/>
                </a:lnTo>
                <a:lnTo>
                  <a:pt x="44230" y="79930"/>
                </a:lnTo>
                <a:lnTo>
                  <a:pt x="44220" y="79930"/>
                </a:lnTo>
                <a:lnTo>
                  <a:pt x="44220" y="79920"/>
                </a:lnTo>
                <a:lnTo>
                  <a:pt x="44220" y="79910"/>
                </a:lnTo>
                <a:lnTo>
                  <a:pt x="44220" y="79900"/>
                </a:lnTo>
                <a:lnTo>
                  <a:pt x="44230" y="79890"/>
                </a:lnTo>
                <a:lnTo>
                  <a:pt x="44240" y="79880"/>
                </a:lnTo>
                <a:lnTo>
                  <a:pt x="44240" y="79870"/>
                </a:lnTo>
                <a:lnTo>
                  <a:pt x="44240" y="79860"/>
                </a:lnTo>
                <a:lnTo>
                  <a:pt x="44250" y="79860"/>
                </a:lnTo>
                <a:lnTo>
                  <a:pt x="44260" y="79850"/>
                </a:lnTo>
                <a:lnTo>
                  <a:pt x="44260" y="79840"/>
                </a:lnTo>
                <a:lnTo>
                  <a:pt x="44270" y="79830"/>
                </a:lnTo>
                <a:lnTo>
                  <a:pt x="44270" y="79820"/>
                </a:lnTo>
                <a:lnTo>
                  <a:pt x="44280" y="79810"/>
                </a:lnTo>
                <a:lnTo>
                  <a:pt x="44290" y="79810"/>
                </a:lnTo>
                <a:lnTo>
                  <a:pt x="44290" y="79800"/>
                </a:lnTo>
                <a:lnTo>
                  <a:pt x="44290" y="79790"/>
                </a:lnTo>
                <a:lnTo>
                  <a:pt x="44290" y="79780"/>
                </a:lnTo>
                <a:lnTo>
                  <a:pt x="44300" y="79770"/>
                </a:lnTo>
                <a:lnTo>
                  <a:pt x="44310" y="79760"/>
                </a:lnTo>
                <a:lnTo>
                  <a:pt x="44320" y="79750"/>
                </a:lnTo>
                <a:lnTo>
                  <a:pt x="44330" y="79750"/>
                </a:lnTo>
                <a:lnTo>
                  <a:pt x="44340" y="79740"/>
                </a:lnTo>
                <a:lnTo>
                  <a:pt x="44350" y="79740"/>
                </a:lnTo>
                <a:lnTo>
                  <a:pt x="44360" y="79740"/>
                </a:lnTo>
                <a:lnTo>
                  <a:pt x="44380" y="79740"/>
                </a:lnTo>
                <a:lnTo>
                  <a:pt x="44390" y="79730"/>
                </a:lnTo>
                <a:lnTo>
                  <a:pt x="44400" y="79730"/>
                </a:lnTo>
                <a:lnTo>
                  <a:pt x="44410" y="79720"/>
                </a:lnTo>
                <a:lnTo>
                  <a:pt x="44420" y="79720"/>
                </a:lnTo>
                <a:lnTo>
                  <a:pt x="44420" y="79730"/>
                </a:lnTo>
                <a:close/>
                <a:moveTo>
                  <a:pt x="43890" y="77970"/>
                </a:moveTo>
                <a:lnTo>
                  <a:pt x="43900" y="77970"/>
                </a:lnTo>
                <a:lnTo>
                  <a:pt x="43910" y="77980"/>
                </a:lnTo>
                <a:lnTo>
                  <a:pt x="43920" y="77980"/>
                </a:lnTo>
                <a:lnTo>
                  <a:pt x="43940" y="77980"/>
                </a:lnTo>
                <a:lnTo>
                  <a:pt x="43940" y="77990"/>
                </a:lnTo>
                <a:lnTo>
                  <a:pt x="43950" y="77990"/>
                </a:lnTo>
                <a:lnTo>
                  <a:pt x="43960" y="77980"/>
                </a:lnTo>
                <a:lnTo>
                  <a:pt x="43970" y="77990"/>
                </a:lnTo>
                <a:lnTo>
                  <a:pt x="43980" y="78000"/>
                </a:lnTo>
                <a:lnTo>
                  <a:pt x="44000" y="78010"/>
                </a:lnTo>
                <a:lnTo>
                  <a:pt x="44000" y="78020"/>
                </a:lnTo>
                <a:lnTo>
                  <a:pt x="44010" y="78030"/>
                </a:lnTo>
                <a:lnTo>
                  <a:pt x="44020" y="78030"/>
                </a:lnTo>
                <a:lnTo>
                  <a:pt x="44030" y="78030"/>
                </a:lnTo>
                <a:lnTo>
                  <a:pt x="44030" y="78040"/>
                </a:lnTo>
                <a:lnTo>
                  <a:pt x="44040" y="78050"/>
                </a:lnTo>
                <a:lnTo>
                  <a:pt x="44050" y="78050"/>
                </a:lnTo>
                <a:lnTo>
                  <a:pt x="44060" y="78050"/>
                </a:lnTo>
                <a:lnTo>
                  <a:pt x="44070" y="78050"/>
                </a:lnTo>
                <a:lnTo>
                  <a:pt x="44080" y="78040"/>
                </a:lnTo>
                <a:lnTo>
                  <a:pt x="44080" y="78050"/>
                </a:lnTo>
                <a:lnTo>
                  <a:pt x="44080" y="78060"/>
                </a:lnTo>
                <a:lnTo>
                  <a:pt x="44090" y="78060"/>
                </a:lnTo>
                <a:lnTo>
                  <a:pt x="44100" y="78060"/>
                </a:lnTo>
                <a:lnTo>
                  <a:pt x="44090" y="78060"/>
                </a:lnTo>
                <a:lnTo>
                  <a:pt x="44090" y="78070"/>
                </a:lnTo>
                <a:lnTo>
                  <a:pt x="44100" y="78070"/>
                </a:lnTo>
                <a:lnTo>
                  <a:pt x="44100" y="78080"/>
                </a:lnTo>
                <a:lnTo>
                  <a:pt x="44110" y="78080"/>
                </a:lnTo>
                <a:lnTo>
                  <a:pt x="44110" y="78090"/>
                </a:lnTo>
                <a:lnTo>
                  <a:pt x="44110" y="78100"/>
                </a:lnTo>
                <a:lnTo>
                  <a:pt x="44100" y="78090"/>
                </a:lnTo>
                <a:lnTo>
                  <a:pt x="44090" y="78090"/>
                </a:lnTo>
                <a:lnTo>
                  <a:pt x="44090" y="78100"/>
                </a:lnTo>
                <a:lnTo>
                  <a:pt x="44100" y="78100"/>
                </a:lnTo>
                <a:lnTo>
                  <a:pt x="44100" y="78110"/>
                </a:lnTo>
                <a:lnTo>
                  <a:pt x="44110" y="78110"/>
                </a:lnTo>
                <a:lnTo>
                  <a:pt x="44120" y="78120"/>
                </a:lnTo>
                <a:lnTo>
                  <a:pt x="44130" y="78120"/>
                </a:lnTo>
                <a:lnTo>
                  <a:pt x="44150" y="78130"/>
                </a:lnTo>
                <a:lnTo>
                  <a:pt x="44170" y="78140"/>
                </a:lnTo>
                <a:lnTo>
                  <a:pt x="44180" y="78140"/>
                </a:lnTo>
                <a:lnTo>
                  <a:pt x="44210" y="78140"/>
                </a:lnTo>
                <a:lnTo>
                  <a:pt x="44220" y="78150"/>
                </a:lnTo>
                <a:lnTo>
                  <a:pt x="44240" y="78150"/>
                </a:lnTo>
                <a:lnTo>
                  <a:pt x="44250" y="78160"/>
                </a:lnTo>
                <a:lnTo>
                  <a:pt x="44270" y="78160"/>
                </a:lnTo>
                <a:lnTo>
                  <a:pt x="44290" y="78170"/>
                </a:lnTo>
                <a:lnTo>
                  <a:pt x="44300" y="78170"/>
                </a:lnTo>
                <a:lnTo>
                  <a:pt x="44310" y="78160"/>
                </a:lnTo>
                <a:lnTo>
                  <a:pt x="44310" y="78170"/>
                </a:lnTo>
                <a:lnTo>
                  <a:pt x="44320" y="78170"/>
                </a:lnTo>
                <a:lnTo>
                  <a:pt x="44320" y="78180"/>
                </a:lnTo>
                <a:lnTo>
                  <a:pt x="44330" y="78180"/>
                </a:lnTo>
                <a:lnTo>
                  <a:pt x="44330" y="78190"/>
                </a:lnTo>
                <a:lnTo>
                  <a:pt x="44340" y="78180"/>
                </a:lnTo>
                <a:lnTo>
                  <a:pt x="44340" y="78190"/>
                </a:lnTo>
                <a:lnTo>
                  <a:pt x="44350" y="78200"/>
                </a:lnTo>
                <a:lnTo>
                  <a:pt x="44360" y="78200"/>
                </a:lnTo>
                <a:lnTo>
                  <a:pt x="44370" y="78200"/>
                </a:lnTo>
                <a:lnTo>
                  <a:pt x="44370" y="78190"/>
                </a:lnTo>
                <a:lnTo>
                  <a:pt x="44380" y="78190"/>
                </a:lnTo>
                <a:lnTo>
                  <a:pt x="44390" y="78190"/>
                </a:lnTo>
                <a:lnTo>
                  <a:pt x="44390" y="78200"/>
                </a:lnTo>
                <a:lnTo>
                  <a:pt x="44400" y="78200"/>
                </a:lnTo>
                <a:lnTo>
                  <a:pt x="44400" y="78210"/>
                </a:lnTo>
                <a:lnTo>
                  <a:pt x="44410" y="78210"/>
                </a:lnTo>
                <a:lnTo>
                  <a:pt x="44410" y="78220"/>
                </a:lnTo>
                <a:lnTo>
                  <a:pt x="44400" y="78220"/>
                </a:lnTo>
                <a:lnTo>
                  <a:pt x="44410" y="78230"/>
                </a:lnTo>
                <a:lnTo>
                  <a:pt x="44420" y="78240"/>
                </a:lnTo>
                <a:lnTo>
                  <a:pt x="44430" y="78240"/>
                </a:lnTo>
                <a:lnTo>
                  <a:pt x="44450" y="78250"/>
                </a:lnTo>
                <a:lnTo>
                  <a:pt x="44450" y="78240"/>
                </a:lnTo>
                <a:lnTo>
                  <a:pt x="44460" y="78240"/>
                </a:lnTo>
                <a:lnTo>
                  <a:pt x="44470" y="78240"/>
                </a:lnTo>
                <a:lnTo>
                  <a:pt x="44480" y="78240"/>
                </a:lnTo>
                <a:lnTo>
                  <a:pt x="44480" y="78250"/>
                </a:lnTo>
                <a:lnTo>
                  <a:pt x="44490" y="78250"/>
                </a:lnTo>
                <a:lnTo>
                  <a:pt x="44490" y="78260"/>
                </a:lnTo>
                <a:lnTo>
                  <a:pt x="44500" y="78260"/>
                </a:lnTo>
                <a:lnTo>
                  <a:pt x="44500" y="78250"/>
                </a:lnTo>
                <a:lnTo>
                  <a:pt x="44510" y="78250"/>
                </a:lnTo>
                <a:lnTo>
                  <a:pt x="44520" y="78250"/>
                </a:lnTo>
                <a:lnTo>
                  <a:pt x="44520" y="78260"/>
                </a:lnTo>
                <a:lnTo>
                  <a:pt x="44530" y="78270"/>
                </a:lnTo>
                <a:lnTo>
                  <a:pt x="44540" y="78270"/>
                </a:lnTo>
                <a:lnTo>
                  <a:pt x="44540" y="78260"/>
                </a:lnTo>
                <a:lnTo>
                  <a:pt x="44550" y="78260"/>
                </a:lnTo>
                <a:lnTo>
                  <a:pt x="44560" y="78260"/>
                </a:lnTo>
                <a:lnTo>
                  <a:pt x="44570" y="78260"/>
                </a:lnTo>
                <a:lnTo>
                  <a:pt x="44570" y="78270"/>
                </a:lnTo>
                <a:lnTo>
                  <a:pt x="44580" y="78270"/>
                </a:lnTo>
                <a:lnTo>
                  <a:pt x="44580" y="78280"/>
                </a:lnTo>
                <a:lnTo>
                  <a:pt x="44580" y="78290"/>
                </a:lnTo>
                <a:lnTo>
                  <a:pt x="44590" y="78280"/>
                </a:lnTo>
                <a:lnTo>
                  <a:pt x="44590" y="78290"/>
                </a:lnTo>
                <a:lnTo>
                  <a:pt x="44600" y="78280"/>
                </a:lnTo>
                <a:lnTo>
                  <a:pt x="44610" y="78290"/>
                </a:lnTo>
                <a:lnTo>
                  <a:pt x="44620" y="78280"/>
                </a:lnTo>
                <a:lnTo>
                  <a:pt x="44630" y="78280"/>
                </a:lnTo>
                <a:lnTo>
                  <a:pt x="44640" y="78280"/>
                </a:lnTo>
                <a:lnTo>
                  <a:pt x="44640" y="78270"/>
                </a:lnTo>
                <a:lnTo>
                  <a:pt x="44630" y="78260"/>
                </a:lnTo>
                <a:lnTo>
                  <a:pt x="44640" y="78250"/>
                </a:lnTo>
                <a:lnTo>
                  <a:pt x="44640" y="78260"/>
                </a:lnTo>
                <a:lnTo>
                  <a:pt x="44650" y="78260"/>
                </a:lnTo>
                <a:lnTo>
                  <a:pt x="44650" y="78270"/>
                </a:lnTo>
                <a:lnTo>
                  <a:pt x="44640" y="78280"/>
                </a:lnTo>
                <a:lnTo>
                  <a:pt x="44650" y="78280"/>
                </a:lnTo>
                <a:lnTo>
                  <a:pt x="44650" y="78290"/>
                </a:lnTo>
                <a:lnTo>
                  <a:pt x="44660" y="78290"/>
                </a:lnTo>
                <a:lnTo>
                  <a:pt x="44670" y="78290"/>
                </a:lnTo>
                <a:lnTo>
                  <a:pt x="44680" y="78290"/>
                </a:lnTo>
                <a:lnTo>
                  <a:pt x="44690" y="78300"/>
                </a:lnTo>
                <a:lnTo>
                  <a:pt x="44690" y="78310"/>
                </a:lnTo>
                <a:lnTo>
                  <a:pt x="44690" y="78320"/>
                </a:lnTo>
                <a:lnTo>
                  <a:pt x="44700" y="78320"/>
                </a:lnTo>
                <a:lnTo>
                  <a:pt x="44700" y="78330"/>
                </a:lnTo>
                <a:lnTo>
                  <a:pt x="44700" y="78340"/>
                </a:lnTo>
                <a:lnTo>
                  <a:pt x="44700" y="78350"/>
                </a:lnTo>
                <a:lnTo>
                  <a:pt x="44710" y="78350"/>
                </a:lnTo>
                <a:lnTo>
                  <a:pt x="44710" y="78360"/>
                </a:lnTo>
                <a:lnTo>
                  <a:pt x="44710" y="78370"/>
                </a:lnTo>
                <a:lnTo>
                  <a:pt x="44710" y="78380"/>
                </a:lnTo>
                <a:lnTo>
                  <a:pt x="44720" y="78390"/>
                </a:lnTo>
                <a:lnTo>
                  <a:pt x="44720" y="78400"/>
                </a:lnTo>
                <a:lnTo>
                  <a:pt x="44720" y="78410"/>
                </a:lnTo>
                <a:lnTo>
                  <a:pt x="44730" y="78410"/>
                </a:lnTo>
                <a:lnTo>
                  <a:pt x="44740" y="78410"/>
                </a:lnTo>
                <a:lnTo>
                  <a:pt x="44740" y="78420"/>
                </a:lnTo>
                <a:lnTo>
                  <a:pt x="44740" y="78430"/>
                </a:lnTo>
                <a:lnTo>
                  <a:pt x="44730" y="78440"/>
                </a:lnTo>
                <a:lnTo>
                  <a:pt x="44740" y="78450"/>
                </a:lnTo>
                <a:lnTo>
                  <a:pt x="44740" y="78460"/>
                </a:lnTo>
                <a:lnTo>
                  <a:pt x="44740" y="78470"/>
                </a:lnTo>
                <a:lnTo>
                  <a:pt x="44740" y="78480"/>
                </a:lnTo>
                <a:lnTo>
                  <a:pt x="44740" y="78490"/>
                </a:lnTo>
                <a:lnTo>
                  <a:pt x="44730" y="78490"/>
                </a:lnTo>
                <a:lnTo>
                  <a:pt x="44730" y="78500"/>
                </a:lnTo>
                <a:lnTo>
                  <a:pt x="44730" y="78510"/>
                </a:lnTo>
                <a:lnTo>
                  <a:pt x="44740" y="78520"/>
                </a:lnTo>
                <a:lnTo>
                  <a:pt x="44740" y="78530"/>
                </a:lnTo>
                <a:lnTo>
                  <a:pt x="44740" y="78540"/>
                </a:lnTo>
                <a:lnTo>
                  <a:pt x="44740" y="78550"/>
                </a:lnTo>
                <a:lnTo>
                  <a:pt x="44750" y="78560"/>
                </a:lnTo>
                <a:lnTo>
                  <a:pt x="44740" y="78560"/>
                </a:lnTo>
                <a:lnTo>
                  <a:pt x="44740" y="78570"/>
                </a:lnTo>
                <a:lnTo>
                  <a:pt x="44740" y="78580"/>
                </a:lnTo>
                <a:lnTo>
                  <a:pt x="44740" y="78590"/>
                </a:lnTo>
                <a:lnTo>
                  <a:pt x="44750" y="78600"/>
                </a:lnTo>
                <a:lnTo>
                  <a:pt x="44750" y="78610"/>
                </a:lnTo>
                <a:lnTo>
                  <a:pt x="44750" y="78620"/>
                </a:lnTo>
                <a:lnTo>
                  <a:pt x="44750" y="78630"/>
                </a:lnTo>
                <a:lnTo>
                  <a:pt x="44750" y="78640"/>
                </a:lnTo>
                <a:lnTo>
                  <a:pt x="44750" y="78650"/>
                </a:lnTo>
                <a:lnTo>
                  <a:pt x="44740" y="78640"/>
                </a:lnTo>
                <a:lnTo>
                  <a:pt x="44740" y="78650"/>
                </a:lnTo>
                <a:lnTo>
                  <a:pt x="44730" y="78640"/>
                </a:lnTo>
                <a:lnTo>
                  <a:pt x="44730" y="78650"/>
                </a:lnTo>
                <a:lnTo>
                  <a:pt x="44730" y="78660"/>
                </a:lnTo>
                <a:lnTo>
                  <a:pt x="44730" y="78670"/>
                </a:lnTo>
                <a:lnTo>
                  <a:pt x="44720" y="78680"/>
                </a:lnTo>
                <a:lnTo>
                  <a:pt x="44730" y="78680"/>
                </a:lnTo>
                <a:lnTo>
                  <a:pt x="44740" y="78680"/>
                </a:lnTo>
                <a:lnTo>
                  <a:pt x="44740" y="78670"/>
                </a:lnTo>
                <a:lnTo>
                  <a:pt x="44750" y="78670"/>
                </a:lnTo>
                <a:lnTo>
                  <a:pt x="44760" y="78670"/>
                </a:lnTo>
                <a:lnTo>
                  <a:pt x="44770" y="78680"/>
                </a:lnTo>
                <a:lnTo>
                  <a:pt x="44760" y="78690"/>
                </a:lnTo>
                <a:lnTo>
                  <a:pt x="44760" y="78680"/>
                </a:lnTo>
                <a:lnTo>
                  <a:pt x="44760" y="78690"/>
                </a:lnTo>
                <a:lnTo>
                  <a:pt x="44750" y="78690"/>
                </a:lnTo>
                <a:lnTo>
                  <a:pt x="44740" y="78700"/>
                </a:lnTo>
                <a:lnTo>
                  <a:pt x="44730" y="78700"/>
                </a:lnTo>
                <a:lnTo>
                  <a:pt x="44720" y="78700"/>
                </a:lnTo>
                <a:lnTo>
                  <a:pt x="44720" y="78690"/>
                </a:lnTo>
                <a:lnTo>
                  <a:pt x="44710" y="78690"/>
                </a:lnTo>
                <a:lnTo>
                  <a:pt x="44710" y="78680"/>
                </a:lnTo>
                <a:lnTo>
                  <a:pt x="44710" y="78670"/>
                </a:lnTo>
                <a:lnTo>
                  <a:pt x="44700" y="78670"/>
                </a:lnTo>
                <a:lnTo>
                  <a:pt x="44700" y="78680"/>
                </a:lnTo>
                <a:lnTo>
                  <a:pt x="44690" y="78680"/>
                </a:lnTo>
                <a:lnTo>
                  <a:pt x="44690" y="78690"/>
                </a:lnTo>
                <a:lnTo>
                  <a:pt x="44680" y="78690"/>
                </a:lnTo>
                <a:lnTo>
                  <a:pt x="44670" y="78690"/>
                </a:lnTo>
                <a:lnTo>
                  <a:pt x="44670" y="78700"/>
                </a:lnTo>
                <a:lnTo>
                  <a:pt x="44660" y="78700"/>
                </a:lnTo>
                <a:lnTo>
                  <a:pt x="44640" y="78700"/>
                </a:lnTo>
                <a:lnTo>
                  <a:pt x="44630" y="78700"/>
                </a:lnTo>
                <a:lnTo>
                  <a:pt x="44620" y="78700"/>
                </a:lnTo>
                <a:lnTo>
                  <a:pt x="44610" y="78690"/>
                </a:lnTo>
                <a:lnTo>
                  <a:pt x="44600" y="78690"/>
                </a:lnTo>
                <a:lnTo>
                  <a:pt x="44600" y="78680"/>
                </a:lnTo>
                <a:lnTo>
                  <a:pt x="44590" y="78680"/>
                </a:lnTo>
                <a:lnTo>
                  <a:pt x="44590" y="78670"/>
                </a:lnTo>
                <a:lnTo>
                  <a:pt x="44580" y="78680"/>
                </a:lnTo>
                <a:lnTo>
                  <a:pt x="44570" y="78690"/>
                </a:lnTo>
                <a:lnTo>
                  <a:pt x="44560" y="78690"/>
                </a:lnTo>
                <a:lnTo>
                  <a:pt x="44560" y="78700"/>
                </a:lnTo>
                <a:lnTo>
                  <a:pt x="44560" y="78710"/>
                </a:lnTo>
                <a:lnTo>
                  <a:pt x="44550" y="78710"/>
                </a:lnTo>
                <a:lnTo>
                  <a:pt x="44550" y="78720"/>
                </a:lnTo>
                <a:lnTo>
                  <a:pt x="44540" y="78730"/>
                </a:lnTo>
                <a:lnTo>
                  <a:pt x="44540" y="78740"/>
                </a:lnTo>
                <a:lnTo>
                  <a:pt x="44530" y="78750"/>
                </a:lnTo>
                <a:lnTo>
                  <a:pt x="44530" y="78760"/>
                </a:lnTo>
                <a:lnTo>
                  <a:pt x="44520" y="78770"/>
                </a:lnTo>
                <a:lnTo>
                  <a:pt x="44530" y="78780"/>
                </a:lnTo>
                <a:lnTo>
                  <a:pt x="44520" y="78780"/>
                </a:lnTo>
                <a:lnTo>
                  <a:pt x="44520" y="78790"/>
                </a:lnTo>
                <a:lnTo>
                  <a:pt x="44510" y="78800"/>
                </a:lnTo>
                <a:lnTo>
                  <a:pt x="44510" y="78810"/>
                </a:lnTo>
                <a:lnTo>
                  <a:pt x="44500" y="78810"/>
                </a:lnTo>
                <a:lnTo>
                  <a:pt x="44500" y="78820"/>
                </a:lnTo>
                <a:lnTo>
                  <a:pt x="44490" y="78820"/>
                </a:lnTo>
                <a:lnTo>
                  <a:pt x="44490" y="78830"/>
                </a:lnTo>
                <a:lnTo>
                  <a:pt x="44490" y="78840"/>
                </a:lnTo>
                <a:lnTo>
                  <a:pt x="44480" y="78840"/>
                </a:lnTo>
                <a:lnTo>
                  <a:pt x="44480" y="78850"/>
                </a:lnTo>
                <a:lnTo>
                  <a:pt x="44490" y="78850"/>
                </a:lnTo>
                <a:lnTo>
                  <a:pt x="44480" y="78860"/>
                </a:lnTo>
                <a:lnTo>
                  <a:pt x="44490" y="78860"/>
                </a:lnTo>
                <a:lnTo>
                  <a:pt x="44490" y="78870"/>
                </a:lnTo>
                <a:lnTo>
                  <a:pt x="44490" y="78880"/>
                </a:lnTo>
                <a:lnTo>
                  <a:pt x="44480" y="78880"/>
                </a:lnTo>
                <a:lnTo>
                  <a:pt x="44470" y="78880"/>
                </a:lnTo>
                <a:lnTo>
                  <a:pt x="44460" y="78890"/>
                </a:lnTo>
                <a:lnTo>
                  <a:pt x="44450" y="78890"/>
                </a:lnTo>
                <a:lnTo>
                  <a:pt x="44440" y="78890"/>
                </a:lnTo>
                <a:lnTo>
                  <a:pt x="44440" y="78900"/>
                </a:lnTo>
                <a:lnTo>
                  <a:pt x="44440" y="78910"/>
                </a:lnTo>
                <a:lnTo>
                  <a:pt x="44430" y="78910"/>
                </a:lnTo>
                <a:lnTo>
                  <a:pt x="44430" y="78920"/>
                </a:lnTo>
                <a:lnTo>
                  <a:pt x="44420" y="78930"/>
                </a:lnTo>
                <a:lnTo>
                  <a:pt x="44410" y="78930"/>
                </a:lnTo>
                <a:lnTo>
                  <a:pt x="44410" y="78940"/>
                </a:lnTo>
                <a:lnTo>
                  <a:pt x="44410" y="78950"/>
                </a:lnTo>
                <a:lnTo>
                  <a:pt x="44400" y="78950"/>
                </a:lnTo>
                <a:lnTo>
                  <a:pt x="44390" y="78960"/>
                </a:lnTo>
                <a:lnTo>
                  <a:pt x="44390" y="78970"/>
                </a:lnTo>
                <a:lnTo>
                  <a:pt x="44380" y="78980"/>
                </a:lnTo>
                <a:lnTo>
                  <a:pt x="44370" y="78990"/>
                </a:lnTo>
                <a:lnTo>
                  <a:pt x="44370" y="79000"/>
                </a:lnTo>
                <a:lnTo>
                  <a:pt x="44360" y="79010"/>
                </a:lnTo>
                <a:lnTo>
                  <a:pt x="44350" y="79010"/>
                </a:lnTo>
                <a:lnTo>
                  <a:pt x="44350" y="79020"/>
                </a:lnTo>
                <a:lnTo>
                  <a:pt x="44350" y="79030"/>
                </a:lnTo>
                <a:lnTo>
                  <a:pt x="44350" y="79040"/>
                </a:lnTo>
                <a:lnTo>
                  <a:pt x="44340" y="79040"/>
                </a:lnTo>
                <a:lnTo>
                  <a:pt x="44350" y="79040"/>
                </a:lnTo>
                <a:lnTo>
                  <a:pt x="44350" y="79050"/>
                </a:lnTo>
                <a:lnTo>
                  <a:pt x="44340" y="79050"/>
                </a:lnTo>
                <a:lnTo>
                  <a:pt x="44340" y="79060"/>
                </a:lnTo>
                <a:lnTo>
                  <a:pt x="44330" y="79060"/>
                </a:lnTo>
                <a:lnTo>
                  <a:pt x="44330" y="79070"/>
                </a:lnTo>
                <a:lnTo>
                  <a:pt x="44320" y="79070"/>
                </a:lnTo>
                <a:lnTo>
                  <a:pt x="44320" y="79080"/>
                </a:lnTo>
                <a:lnTo>
                  <a:pt x="44310" y="79080"/>
                </a:lnTo>
                <a:lnTo>
                  <a:pt x="44300" y="79080"/>
                </a:lnTo>
                <a:lnTo>
                  <a:pt x="44290" y="79080"/>
                </a:lnTo>
                <a:lnTo>
                  <a:pt x="44280" y="79080"/>
                </a:lnTo>
                <a:lnTo>
                  <a:pt x="44270" y="79080"/>
                </a:lnTo>
                <a:lnTo>
                  <a:pt x="44260" y="79080"/>
                </a:lnTo>
                <a:lnTo>
                  <a:pt x="44250" y="79080"/>
                </a:lnTo>
                <a:lnTo>
                  <a:pt x="44240" y="79080"/>
                </a:lnTo>
                <a:lnTo>
                  <a:pt x="44240" y="79090"/>
                </a:lnTo>
                <a:lnTo>
                  <a:pt x="44230" y="79090"/>
                </a:lnTo>
                <a:lnTo>
                  <a:pt x="44220" y="79090"/>
                </a:lnTo>
                <a:lnTo>
                  <a:pt x="44210" y="79090"/>
                </a:lnTo>
                <a:lnTo>
                  <a:pt x="44210" y="79100"/>
                </a:lnTo>
                <a:lnTo>
                  <a:pt x="44200" y="79100"/>
                </a:lnTo>
                <a:lnTo>
                  <a:pt x="44190" y="79100"/>
                </a:lnTo>
                <a:lnTo>
                  <a:pt x="44190" y="79110"/>
                </a:lnTo>
                <a:lnTo>
                  <a:pt x="44180" y="79110"/>
                </a:lnTo>
                <a:lnTo>
                  <a:pt x="44180" y="79120"/>
                </a:lnTo>
                <a:lnTo>
                  <a:pt x="44170" y="79120"/>
                </a:lnTo>
                <a:lnTo>
                  <a:pt x="44160" y="79120"/>
                </a:lnTo>
                <a:lnTo>
                  <a:pt x="44150" y="79120"/>
                </a:lnTo>
                <a:lnTo>
                  <a:pt x="44140" y="79130"/>
                </a:lnTo>
                <a:lnTo>
                  <a:pt x="44130" y="79130"/>
                </a:lnTo>
                <a:lnTo>
                  <a:pt x="44120" y="79130"/>
                </a:lnTo>
                <a:lnTo>
                  <a:pt x="44110" y="79130"/>
                </a:lnTo>
                <a:lnTo>
                  <a:pt x="44100" y="79130"/>
                </a:lnTo>
                <a:lnTo>
                  <a:pt x="44090" y="79130"/>
                </a:lnTo>
                <a:lnTo>
                  <a:pt x="44090" y="79140"/>
                </a:lnTo>
                <a:lnTo>
                  <a:pt x="44080" y="79140"/>
                </a:lnTo>
                <a:lnTo>
                  <a:pt x="44070" y="79140"/>
                </a:lnTo>
                <a:lnTo>
                  <a:pt x="44070" y="79130"/>
                </a:lnTo>
                <a:lnTo>
                  <a:pt x="44060" y="79130"/>
                </a:lnTo>
                <a:lnTo>
                  <a:pt x="44050" y="79130"/>
                </a:lnTo>
                <a:lnTo>
                  <a:pt x="44050" y="79120"/>
                </a:lnTo>
                <a:lnTo>
                  <a:pt x="44040" y="79120"/>
                </a:lnTo>
                <a:lnTo>
                  <a:pt x="44030" y="79120"/>
                </a:lnTo>
                <a:lnTo>
                  <a:pt x="44030" y="79130"/>
                </a:lnTo>
                <a:lnTo>
                  <a:pt x="44030" y="79140"/>
                </a:lnTo>
                <a:lnTo>
                  <a:pt x="44020" y="79140"/>
                </a:lnTo>
                <a:lnTo>
                  <a:pt x="44010" y="79130"/>
                </a:lnTo>
                <a:lnTo>
                  <a:pt x="44000" y="79130"/>
                </a:lnTo>
                <a:lnTo>
                  <a:pt x="43990" y="79130"/>
                </a:lnTo>
                <a:lnTo>
                  <a:pt x="43980" y="79130"/>
                </a:lnTo>
                <a:lnTo>
                  <a:pt x="43980" y="79140"/>
                </a:lnTo>
                <a:lnTo>
                  <a:pt x="43970" y="79140"/>
                </a:lnTo>
                <a:lnTo>
                  <a:pt x="43970" y="79150"/>
                </a:lnTo>
                <a:lnTo>
                  <a:pt x="43960" y="79150"/>
                </a:lnTo>
                <a:lnTo>
                  <a:pt x="43950" y="79150"/>
                </a:lnTo>
                <a:lnTo>
                  <a:pt x="43940" y="79150"/>
                </a:lnTo>
                <a:lnTo>
                  <a:pt x="43930" y="79160"/>
                </a:lnTo>
                <a:lnTo>
                  <a:pt x="43920" y="79160"/>
                </a:lnTo>
                <a:lnTo>
                  <a:pt x="43910" y="79160"/>
                </a:lnTo>
                <a:lnTo>
                  <a:pt x="43900" y="79160"/>
                </a:lnTo>
                <a:lnTo>
                  <a:pt x="43900" y="79170"/>
                </a:lnTo>
                <a:lnTo>
                  <a:pt x="43900" y="79160"/>
                </a:lnTo>
                <a:lnTo>
                  <a:pt x="43890" y="79170"/>
                </a:lnTo>
                <a:lnTo>
                  <a:pt x="43890" y="79160"/>
                </a:lnTo>
                <a:lnTo>
                  <a:pt x="43880" y="79170"/>
                </a:lnTo>
                <a:lnTo>
                  <a:pt x="43880" y="79160"/>
                </a:lnTo>
                <a:lnTo>
                  <a:pt x="43870" y="79160"/>
                </a:lnTo>
                <a:lnTo>
                  <a:pt x="43860" y="79160"/>
                </a:lnTo>
                <a:lnTo>
                  <a:pt x="43850" y="79170"/>
                </a:lnTo>
                <a:lnTo>
                  <a:pt x="43850" y="79180"/>
                </a:lnTo>
                <a:lnTo>
                  <a:pt x="43840" y="79180"/>
                </a:lnTo>
                <a:lnTo>
                  <a:pt x="43830" y="79180"/>
                </a:lnTo>
                <a:lnTo>
                  <a:pt x="43820" y="79180"/>
                </a:lnTo>
                <a:lnTo>
                  <a:pt x="43810" y="79180"/>
                </a:lnTo>
                <a:lnTo>
                  <a:pt x="43810" y="79190"/>
                </a:lnTo>
                <a:lnTo>
                  <a:pt x="43810" y="79200"/>
                </a:lnTo>
                <a:lnTo>
                  <a:pt x="43800" y="79200"/>
                </a:lnTo>
                <a:lnTo>
                  <a:pt x="43790" y="79200"/>
                </a:lnTo>
                <a:lnTo>
                  <a:pt x="43790" y="79210"/>
                </a:lnTo>
                <a:lnTo>
                  <a:pt x="43790" y="79220"/>
                </a:lnTo>
                <a:lnTo>
                  <a:pt x="43790" y="79230"/>
                </a:lnTo>
                <a:lnTo>
                  <a:pt x="43780" y="79230"/>
                </a:lnTo>
                <a:lnTo>
                  <a:pt x="43780" y="79240"/>
                </a:lnTo>
                <a:lnTo>
                  <a:pt x="43770" y="79240"/>
                </a:lnTo>
                <a:lnTo>
                  <a:pt x="43760" y="79240"/>
                </a:lnTo>
                <a:lnTo>
                  <a:pt x="43760" y="79250"/>
                </a:lnTo>
                <a:lnTo>
                  <a:pt x="43750" y="79250"/>
                </a:lnTo>
                <a:lnTo>
                  <a:pt x="43750" y="79260"/>
                </a:lnTo>
                <a:lnTo>
                  <a:pt x="43750" y="79270"/>
                </a:lnTo>
                <a:lnTo>
                  <a:pt x="43740" y="79270"/>
                </a:lnTo>
                <a:lnTo>
                  <a:pt x="43730" y="79270"/>
                </a:lnTo>
                <a:lnTo>
                  <a:pt x="43720" y="79270"/>
                </a:lnTo>
                <a:lnTo>
                  <a:pt x="43720" y="79280"/>
                </a:lnTo>
                <a:lnTo>
                  <a:pt x="43720" y="79270"/>
                </a:lnTo>
                <a:lnTo>
                  <a:pt x="43720" y="79280"/>
                </a:lnTo>
                <a:lnTo>
                  <a:pt x="43710" y="79280"/>
                </a:lnTo>
                <a:lnTo>
                  <a:pt x="43700" y="79290"/>
                </a:lnTo>
                <a:lnTo>
                  <a:pt x="43700" y="79300"/>
                </a:lnTo>
                <a:lnTo>
                  <a:pt x="43690" y="79300"/>
                </a:lnTo>
                <a:lnTo>
                  <a:pt x="43690" y="79310"/>
                </a:lnTo>
                <a:lnTo>
                  <a:pt x="43680" y="79310"/>
                </a:lnTo>
                <a:lnTo>
                  <a:pt x="43670" y="79310"/>
                </a:lnTo>
                <a:lnTo>
                  <a:pt x="43670" y="79320"/>
                </a:lnTo>
                <a:lnTo>
                  <a:pt x="43660" y="79320"/>
                </a:lnTo>
                <a:lnTo>
                  <a:pt x="43660" y="79330"/>
                </a:lnTo>
                <a:lnTo>
                  <a:pt x="43650" y="79340"/>
                </a:lnTo>
                <a:lnTo>
                  <a:pt x="43640" y="79340"/>
                </a:lnTo>
                <a:lnTo>
                  <a:pt x="43640" y="79350"/>
                </a:lnTo>
                <a:lnTo>
                  <a:pt x="43630" y="79350"/>
                </a:lnTo>
                <a:lnTo>
                  <a:pt x="43630" y="79360"/>
                </a:lnTo>
                <a:lnTo>
                  <a:pt x="43620" y="79360"/>
                </a:lnTo>
                <a:lnTo>
                  <a:pt x="43620" y="79370"/>
                </a:lnTo>
                <a:lnTo>
                  <a:pt x="43610" y="79370"/>
                </a:lnTo>
                <a:lnTo>
                  <a:pt x="43610" y="79380"/>
                </a:lnTo>
                <a:lnTo>
                  <a:pt x="43600" y="79380"/>
                </a:lnTo>
                <a:lnTo>
                  <a:pt x="43600" y="79390"/>
                </a:lnTo>
                <a:lnTo>
                  <a:pt x="43590" y="79390"/>
                </a:lnTo>
                <a:lnTo>
                  <a:pt x="43580" y="79390"/>
                </a:lnTo>
                <a:lnTo>
                  <a:pt x="43580" y="79380"/>
                </a:lnTo>
                <a:lnTo>
                  <a:pt x="43570" y="79380"/>
                </a:lnTo>
                <a:lnTo>
                  <a:pt x="43560" y="79390"/>
                </a:lnTo>
                <a:lnTo>
                  <a:pt x="43540" y="79390"/>
                </a:lnTo>
                <a:lnTo>
                  <a:pt x="43520" y="79400"/>
                </a:lnTo>
                <a:lnTo>
                  <a:pt x="43500" y="79400"/>
                </a:lnTo>
                <a:lnTo>
                  <a:pt x="43490" y="79400"/>
                </a:lnTo>
                <a:lnTo>
                  <a:pt x="43470" y="79400"/>
                </a:lnTo>
                <a:lnTo>
                  <a:pt x="43460" y="79400"/>
                </a:lnTo>
                <a:lnTo>
                  <a:pt x="43450" y="79400"/>
                </a:lnTo>
                <a:lnTo>
                  <a:pt x="43440" y="79400"/>
                </a:lnTo>
                <a:lnTo>
                  <a:pt x="43430" y="79400"/>
                </a:lnTo>
                <a:lnTo>
                  <a:pt x="43430" y="79410"/>
                </a:lnTo>
                <a:lnTo>
                  <a:pt x="43420" y="79410"/>
                </a:lnTo>
                <a:lnTo>
                  <a:pt x="43410" y="79410"/>
                </a:lnTo>
                <a:lnTo>
                  <a:pt x="43400" y="79410"/>
                </a:lnTo>
                <a:lnTo>
                  <a:pt x="43390" y="79410"/>
                </a:lnTo>
                <a:lnTo>
                  <a:pt x="43380" y="79410"/>
                </a:lnTo>
                <a:lnTo>
                  <a:pt x="43370" y="79400"/>
                </a:lnTo>
                <a:lnTo>
                  <a:pt x="43360" y="79400"/>
                </a:lnTo>
                <a:lnTo>
                  <a:pt x="43350" y="79400"/>
                </a:lnTo>
                <a:lnTo>
                  <a:pt x="43340" y="79400"/>
                </a:lnTo>
                <a:lnTo>
                  <a:pt x="43340" y="79390"/>
                </a:lnTo>
                <a:lnTo>
                  <a:pt x="43340" y="79380"/>
                </a:lnTo>
                <a:lnTo>
                  <a:pt x="43330" y="79380"/>
                </a:lnTo>
                <a:lnTo>
                  <a:pt x="43330" y="79370"/>
                </a:lnTo>
                <a:lnTo>
                  <a:pt x="43320" y="79380"/>
                </a:lnTo>
                <a:lnTo>
                  <a:pt x="43300" y="79370"/>
                </a:lnTo>
                <a:lnTo>
                  <a:pt x="43300" y="79360"/>
                </a:lnTo>
                <a:lnTo>
                  <a:pt x="43300" y="79350"/>
                </a:lnTo>
                <a:lnTo>
                  <a:pt x="43300" y="79340"/>
                </a:lnTo>
                <a:lnTo>
                  <a:pt x="43300" y="79330"/>
                </a:lnTo>
                <a:lnTo>
                  <a:pt x="43300" y="79320"/>
                </a:lnTo>
                <a:lnTo>
                  <a:pt x="43300" y="79310"/>
                </a:lnTo>
                <a:lnTo>
                  <a:pt x="43310" y="79290"/>
                </a:lnTo>
                <a:lnTo>
                  <a:pt x="43310" y="79280"/>
                </a:lnTo>
                <a:lnTo>
                  <a:pt x="43310" y="79270"/>
                </a:lnTo>
                <a:lnTo>
                  <a:pt x="43310" y="79260"/>
                </a:lnTo>
                <a:lnTo>
                  <a:pt x="43320" y="79260"/>
                </a:lnTo>
                <a:lnTo>
                  <a:pt x="43320" y="79250"/>
                </a:lnTo>
                <a:lnTo>
                  <a:pt x="43310" y="79250"/>
                </a:lnTo>
                <a:lnTo>
                  <a:pt x="43310" y="79240"/>
                </a:lnTo>
                <a:lnTo>
                  <a:pt x="43300" y="79240"/>
                </a:lnTo>
                <a:lnTo>
                  <a:pt x="43290" y="79230"/>
                </a:lnTo>
                <a:lnTo>
                  <a:pt x="43290" y="79220"/>
                </a:lnTo>
                <a:lnTo>
                  <a:pt x="43280" y="79220"/>
                </a:lnTo>
                <a:lnTo>
                  <a:pt x="43290" y="79210"/>
                </a:lnTo>
                <a:lnTo>
                  <a:pt x="43290" y="79200"/>
                </a:lnTo>
                <a:lnTo>
                  <a:pt x="43300" y="79200"/>
                </a:lnTo>
                <a:lnTo>
                  <a:pt x="43300" y="79190"/>
                </a:lnTo>
                <a:lnTo>
                  <a:pt x="43310" y="79190"/>
                </a:lnTo>
                <a:lnTo>
                  <a:pt x="43320" y="79190"/>
                </a:lnTo>
                <a:lnTo>
                  <a:pt x="43330" y="79190"/>
                </a:lnTo>
                <a:lnTo>
                  <a:pt x="43330" y="79200"/>
                </a:lnTo>
                <a:lnTo>
                  <a:pt x="43330" y="79190"/>
                </a:lnTo>
                <a:lnTo>
                  <a:pt x="43340" y="79190"/>
                </a:lnTo>
                <a:lnTo>
                  <a:pt x="43350" y="79190"/>
                </a:lnTo>
                <a:lnTo>
                  <a:pt x="43350" y="79180"/>
                </a:lnTo>
                <a:lnTo>
                  <a:pt x="43360" y="79170"/>
                </a:lnTo>
                <a:lnTo>
                  <a:pt x="43360" y="79160"/>
                </a:lnTo>
                <a:lnTo>
                  <a:pt x="43360" y="79150"/>
                </a:lnTo>
                <a:lnTo>
                  <a:pt x="43360" y="79140"/>
                </a:lnTo>
                <a:lnTo>
                  <a:pt x="43370" y="79140"/>
                </a:lnTo>
                <a:lnTo>
                  <a:pt x="43370" y="79130"/>
                </a:lnTo>
                <a:lnTo>
                  <a:pt x="43380" y="79120"/>
                </a:lnTo>
                <a:lnTo>
                  <a:pt x="43370" y="79120"/>
                </a:lnTo>
                <a:lnTo>
                  <a:pt x="43370" y="79110"/>
                </a:lnTo>
                <a:lnTo>
                  <a:pt x="43380" y="79110"/>
                </a:lnTo>
                <a:lnTo>
                  <a:pt x="43380" y="79100"/>
                </a:lnTo>
                <a:lnTo>
                  <a:pt x="43380" y="79090"/>
                </a:lnTo>
                <a:lnTo>
                  <a:pt x="43380" y="79080"/>
                </a:lnTo>
                <a:lnTo>
                  <a:pt x="43390" y="79080"/>
                </a:lnTo>
                <a:lnTo>
                  <a:pt x="43390" y="79070"/>
                </a:lnTo>
                <a:lnTo>
                  <a:pt x="43380" y="79070"/>
                </a:lnTo>
                <a:lnTo>
                  <a:pt x="43390" y="79070"/>
                </a:lnTo>
                <a:lnTo>
                  <a:pt x="43390" y="79060"/>
                </a:lnTo>
                <a:lnTo>
                  <a:pt x="43390" y="79050"/>
                </a:lnTo>
                <a:lnTo>
                  <a:pt x="43400" y="79050"/>
                </a:lnTo>
                <a:lnTo>
                  <a:pt x="43400" y="79040"/>
                </a:lnTo>
                <a:lnTo>
                  <a:pt x="43400" y="79030"/>
                </a:lnTo>
                <a:lnTo>
                  <a:pt x="43410" y="79020"/>
                </a:lnTo>
                <a:lnTo>
                  <a:pt x="43410" y="79010"/>
                </a:lnTo>
                <a:lnTo>
                  <a:pt x="43410" y="79000"/>
                </a:lnTo>
                <a:lnTo>
                  <a:pt x="43410" y="78990"/>
                </a:lnTo>
                <a:lnTo>
                  <a:pt x="43410" y="78980"/>
                </a:lnTo>
                <a:lnTo>
                  <a:pt x="43420" y="78980"/>
                </a:lnTo>
                <a:lnTo>
                  <a:pt x="43430" y="78970"/>
                </a:lnTo>
                <a:lnTo>
                  <a:pt x="43430" y="78960"/>
                </a:lnTo>
                <a:lnTo>
                  <a:pt x="43440" y="78950"/>
                </a:lnTo>
                <a:lnTo>
                  <a:pt x="43450" y="78930"/>
                </a:lnTo>
                <a:lnTo>
                  <a:pt x="43450" y="78920"/>
                </a:lnTo>
                <a:lnTo>
                  <a:pt x="43460" y="78890"/>
                </a:lnTo>
                <a:lnTo>
                  <a:pt x="43470" y="78860"/>
                </a:lnTo>
                <a:lnTo>
                  <a:pt x="43470" y="78850"/>
                </a:lnTo>
                <a:lnTo>
                  <a:pt x="43480" y="78840"/>
                </a:lnTo>
                <a:lnTo>
                  <a:pt x="43480" y="78830"/>
                </a:lnTo>
                <a:lnTo>
                  <a:pt x="43480" y="78820"/>
                </a:lnTo>
                <a:lnTo>
                  <a:pt x="43480" y="78810"/>
                </a:lnTo>
                <a:lnTo>
                  <a:pt x="43480" y="78800"/>
                </a:lnTo>
                <a:lnTo>
                  <a:pt x="43470" y="78800"/>
                </a:lnTo>
                <a:lnTo>
                  <a:pt x="43470" y="78790"/>
                </a:lnTo>
                <a:lnTo>
                  <a:pt x="43470" y="78780"/>
                </a:lnTo>
                <a:lnTo>
                  <a:pt x="43460" y="78780"/>
                </a:lnTo>
                <a:lnTo>
                  <a:pt x="43460" y="78770"/>
                </a:lnTo>
                <a:lnTo>
                  <a:pt x="43460" y="78760"/>
                </a:lnTo>
                <a:lnTo>
                  <a:pt x="43460" y="78750"/>
                </a:lnTo>
                <a:lnTo>
                  <a:pt x="43460" y="78740"/>
                </a:lnTo>
                <a:lnTo>
                  <a:pt x="43460" y="78730"/>
                </a:lnTo>
                <a:lnTo>
                  <a:pt x="43470" y="78730"/>
                </a:lnTo>
                <a:lnTo>
                  <a:pt x="43470" y="78720"/>
                </a:lnTo>
                <a:lnTo>
                  <a:pt x="43460" y="78720"/>
                </a:lnTo>
                <a:lnTo>
                  <a:pt x="43460" y="78710"/>
                </a:lnTo>
                <a:lnTo>
                  <a:pt x="43460" y="78700"/>
                </a:lnTo>
                <a:lnTo>
                  <a:pt x="43460" y="78690"/>
                </a:lnTo>
                <a:lnTo>
                  <a:pt x="43450" y="78690"/>
                </a:lnTo>
                <a:lnTo>
                  <a:pt x="43450" y="78680"/>
                </a:lnTo>
                <a:lnTo>
                  <a:pt x="43440" y="78680"/>
                </a:lnTo>
                <a:lnTo>
                  <a:pt x="43430" y="78680"/>
                </a:lnTo>
                <a:lnTo>
                  <a:pt x="43420" y="78680"/>
                </a:lnTo>
                <a:lnTo>
                  <a:pt x="43410" y="78680"/>
                </a:lnTo>
                <a:lnTo>
                  <a:pt x="43410" y="78670"/>
                </a:lnTo>
                <a:lnTo>
                  <a:pt x="43400" y="78670"/>
                </a:lnTo>
                <a:lnTo>
                  <a:pt x="43390" y="78670"/>
                </a:lnTo>
                <a:lnTo>
                  <a:pt x="43390" y="78660"/>
                </a:lnTo>
                <a:lnTo>
                  <a:pt x="43380" y="78660"/>
                </a:lnTo>
                <a:lnTo>
                  <a:pt x="43380" y="78650"/>
                </a:lnTo>
                <a:lnTo>
                  <a:pt x="43380" y="78640"/>
                </a:lnTo>
                <a:lnTo>
                  <a:pt x="43380" y="78630"/>
                </a:lnTo>
                <a:lnTo>
                  <a:pt x="43390" y="78630"/>
                </a:lnTo>
                <a:lnTo>
                  <a:pt x="43380" y="78620"/>
                </a:lnTo>
                <a:lnTo>
                  <a:pt x="43380" y="78610"/>
                </a:lnTo>
                <a:lnTo>
                  <a:pt x="43390" y="78610"/>
                </a:lnTo>
                <a:lnTo>
                  <a:pt x="43380" y="78600"/>
                </a:lnTo>
                <a:lnTo>
                  <a:pt x="43380" y="78590"/>
                </a:lnTo>
                <a:lnTo>
                  <a:pt x="43370" y="78580"/>
                </a:lnTo>
                <a:lnTo>
                  <a:pt x="43370" y="78570"/>
                </a:lnTo>
                <a:lnTo>
                  <a:pt x="43370" y="78550"/>
                </a:lnTo>
                <a:lnTo>
                  <a:pt x="43360" y="78550"/>
                </a:lnTo>
                <a:lnTo>
                  <a:pt x="43360" y="78540"/>
                </a:lnTo>
                <a:lnTo>
                  <a:pt x="43350" y="78540"/>
                </a:lnTo>
                <a:lnTo>
                  <a:pt x="43350" y="78530"/>
                </a:lnTo>
                <a:lnTo>
                  <a:pt x="43360" y="78520"/>
                </a:lnTo>
                <a:lnTo>
                  <a:pt x="43360" y="78510"/>
                </a:lnTo>
                <a:lnTo>
                  <a:pt x="43370" y="78510"/>
                </a:lnTo>
                <a:lnTo>
                  <a:pt x="43370" y="78500"/>
                </a:lnTo>
                <a:lnTo>
                  <a:pt x="43360" y="78500"/>
                </a:lnTo>
                <a:lnTo>
                  <a:pt x="43370" y="78490"/>
                </a:lnTo>
                <a:lnTo>
                  <a:pt x="43380" y="78490"/>
                </a:lnTo>
                <a:lnTo>
                  <a:pt x="43390" y="78490"/>
                </a:lnTo>
                <a:lnTo>
                  <a:pt x="43390" y="78480"/>
                </a:lnTo>
                <a:lnTo>
                  <a:pt x="43390" y="78470"/>
                </a:lnTo>
                <a:lnTo>
                  <a:pt x="43380" y="78470"/>
                </a:lnTo>
                <a:lnTo>
                  <a:pt x="43390" y="78460"/>
                </a:lnTo>
                <a:lnTo>
                  <a:pt x="43390" y="78450"/>
                </a:lnTo>
                <a:lnTo>
                  <a:pt x="43390" y="78440"/>
                </a:lnTo>
                <a:lnTo>
                  <a:pt x="43390" y="78430"/>
                </a:lnTo>
                <a:lnTo>
                  <a:pt x="43390" y="78420"/>
                </a:lnTo>
                <a:lnTo>
                  <a:pt x="43390" y="78410"/>
                </a:lnTo>
                <a:lnTo>
                  <a:pt x="43400" y="78400"/>
                </a:lnTo>
                <a:lnTo>
                  <a:pt x="43410" y="78400"/>
                </a:lnTo>
                <a:lnTo>
                  <a:pt x="43410" y="78410"/>
                </a:lnTo>
                <a:lnTo>
                  <a:pt x="43410" y="78400"/>
                </a:lnTo>
                <a:lnTo>
                  <a:pt x="43420" y="78400"/>
                </a:lnTo>
                <a:lnTo>
                  <a:pt x="43420" y="78390"/>
                </a:lnTo>
                <a:lnTo>
                  <a:pt x="43420" y="78380"/>
                </a:lnTo>
                <a:lnTo>
                  <a:pt x="43420" y="78370"/>
                </a:lnTo>
                <a:lnTo>
                  <a:pt x="43430" y="78370"/>
                </a:lnTo>
                <a:lnTo>
                  <a:pt x="43440" y="78370"/>
                </a:lnTo>
                <a:lnTo>
                  <a:pt x="43440" y="78360"/>
                </a:lnTo>
                <a:lnTo>
                  <a:pt x="43440" y="78350"/>
                </a:lnTo>
                <a:lnTo>
                  <a:pt x="43450" y="78350"/>
                </a:lnTo>
                <a:lnTo>
                  <a:pt x="43450" y="78340"/>
                </a:lnTo>
                <a:lnTo>
                  <a:pt x="43460" y="78340"/>
                </a:lnTo>
                <a:lnTo>
                  <a:pt x="43470" y="78340"/>
                </a:lnTo>
                <a:lnTo>
                  <a:pt x="43480" y="78340"/>
                </a:lnTo>
                <a:lnTo>
                  <a:pt x="43490" y="78340"/>
                </a:lnTo>
                <a:lnTo>
                  <a:pt x="43500" y="78330"/>
                </a:lnTo>
                <a:lnTo>
                  <a:pt x="43500" y="78320"/>
                </a:lnTo>
                <a:lnTo>
                  <a:pt x="43510" y="78320"/>
                </a:lnTo>
                <a:lnTo>
                  <a:pt x="43510" y="78310"/>
                </a:lnTo>
                <a:lnTo>
                  <a:pt x="43510" y="78300"/>
                </a:lnTo>
                <a:lnTo>
                  <a:pt x="43520" y="78290"/>
                </a:lnTo>
                <a:lnTo>
                  <a:pt x="43510" y="78290"/>
                </a:lnTo>
                <a:lnTo>
                  <a:pt x="43510" y="78280"/>
                </a:lnTo>
                <a:lnTo>
                  <a:pt x="43510" y="78270"/>
                </a:lnTo>
                <a:lnTo>
                  <a:pt x="43520" y="78270"/>
                </a:lnTo>
                <a:lnTo>
                  <a:pt x="43530" y="78280"/>
                </a:lnTo>
                <a:lnTo>
                  <a:pt x="43530" y="78270"/>
                </a:lnTo>
                <a:lnTo>
                  <a:pt x="43540" y="78270"/>
                </a:lnTo>
                <a:lnTo>
                  <a:pt x="43550" y="78260"/>
                </a:lnTo>
                <a:lnTo>
                  <a:pt x="43560" y="78250"/>
                </a:lnTo>
                <a:lnTo>
                  <a:pt x="43560" y="78240"/>
                </a:lnTo>
                <a:lnTo>
                  <a:pt x="43570" y="78230"/>
                </a:lnTo>
                <a:lnTo>
                  <a:pt x="43570" y="78220"/>
                </a:lnTo>
                <a:lnTo>
                  <a:pt x="43580" y="78220"/>
                </a:lnTo>
                <a:lnTo>
                  <a:pt x="43580" y="78210"/>
                </a:lnTo>
                <a:lnTo>
                  <a:pt x="43590" y="78210"/>
                </a:lnTo>
                <a:lnTo>
                  <a:pt x="43590" y="78200"/>
                </a:lnTo>
                <a:lnTo>
                  <a:pt x="43600" y="78200"/>
                </a:lnTo>
                <a:lnTo>
                  <a:pt x="43610" y="78190"/>
                </a:lnTo>
                <a:lnTo>
                  <a:pt x="43620" y="78190"/>
                </a:lnTo>
                <a:lnTo>
                  <a:pt x="43630" y="78180"/>
                </a:lnTo>
                <a:lnTo>
                  <a:pt x="43630" y="78190"/>
                </a:lnTo>
                <a:lnTo>
                  <a:pt x="43630" y="78200"/>
                </a:lnTo>
                <a:lnTo>
                  <a:pt x="43630" y="78210"/>
                </a:lnTo>
                <a:lnTo>
                  <a:pt x="43640" y="78220"/>
                </a:lnTo>
                <a:lnTo>
                  <a:pt x="43640" y="78210"/>
                </a:lnTo>
                <a:lnTo>
                  <a:pt x="43650" y="78210"/>
                </a:lnTo>
                <a:lnTo>
                  <a:pt x="43660" y="78210"/>
                </a:lnTo>
                <a:lnTo>
                  <a:pt x="43660" y="78220"/>
                </a:lnTo>
                <a:lnTo>
                  <a:pt x="43670" y="78220"/>
                </a:lnTo>
                <a:lnTo>
                  <a:pt x="43680" y="78210"/>
                </a:lnTo>
                <a:lnTo>
                  <a:pt x="43690" y="78200"/>
                </a:lnTo>
                <a:lnTo>
                  <a:pt x="43690" y="78210"/>
                </a:lnTo>
                <a:lnTo>
                  <a:pt x="43700" y="78210"/>
                </a:lnTo>
                <a:lnTo>
                  <a:pt x="43700" y="78200"/>
                </a:lnTo>
                <a:lnTo>
                  <a:pt x="43710" y="78200"/>
                </a:lnTo>
                <a:lnTo>
                  <a:pt x="43720" y="78200"/>
                </a:lnTo>
                <a:lnTo>
                  <a:pt x="43730" y="78200"/>
                </a:lnTo>
                <a:lnTo>
                  <a:pt x="43740" y="78200"/>
                </a:lnTo>
                <a:lnTo>
                  <a:pt x="43750" y="78190"/>
                </a:lnTo>
                <a:lnTo>
                  <a:pt x="43760" y="78190"/>
                </a:lnTo>
                <a:lnTo>
                  <a:pt x="43770" y="78190"/>
                </a:lnTo>
                <a:lnTo>
                  <a:pt x="43770" y="78180"/>
                </a:lnTo>
                <a:lnTo>
                  <a:pt x="43780" y="78180"/>
                </a:lnTo>
                <a:lnTo>
                  <a:pt x="43790" y="78180"/>
                </a:lnTo>
                <a:lnTo>
                  <a:pt x="43790" y="78170"/>
                </a:lnTo>
                <a:lnTo>
                  <a:pt x="43800" y="78180"/>
                </a:lnTo>
                <a:lnTo>
                  <a:pt x="43810" y="78170"/>
                </a:lnTo>
                <a:lnTo>
                  <a:pt x="43810" y="78160"/>
                </a:lnTo>
                <a:lnTo>
                  <a:pt x="43810" y="78150"/>
                </a:lnTo>
                <a:lnTo>
                  <a:pt x="43810" y="78140"/>
                </a:lnTo>
                <a:lnTo>
                  <a:pt x="43820" y="78140"/>
                </a:lnTo>
                <a:lnTo>
                  <a:pt x="43810" y="78130"/>
                </a:lnTo>
                <a:lnTo>
                  <a:pt x="43800" y="78120"/>
                </a:lnTo>
                <a:lnTo>
                  <a:pt x="43800" y="78110"/>
                </a:lnTo>
                <a:lnTo>
                  <a:pt x="43800" y="78090"/>
                </a:lnTo>
                <a:lnTo>
                  <a:pt x="43790" y="78090"/>
                </a:lnTo>
                <a:lnTo>
                  <a:pt x="43800" y="78080"/>
                </a:lnTo>
                <a:lnTo>
                  <a:pt x="43790" y="78070"/>
                </a:lnTo>
                <a:lnTo>
                  <a:pt x="43790" y="78060"/>
                </a:lnTo>
                <a:lnTo>
                  <a:pt x="43780" y="78060"/>
                </a:lnTo>
                <a:lnTo>
                  <a:pt x="43780" y="78050"/>
                </a:lnTo>
                <a:lnTo>
                  <a:pt x="43780" y="78040"/>
                </a:lnTo>
                <a:lnTo>
                  <a:pt x="43790" y="78040"/>
                </a:lnTo>
                <a:lnTo>
                  <a:pt x="43790" y="78030"/>
                </a:lnTo>
                <a:lnTo>
                  <a:pt x="43790" y="78020"/>
                </a:lnTo>
                <a:lnTo>
                  <a:pt x="43800" y="78010"/>
                </a:lnTo>
                <a:lnTo>
                  <a:pt x="43810" y="78000"/>
                </a:lnTo>
                <a:lnTo>
                  <a:pt x="43820" y="78000"/>
                </a:lnTo>
                <a:lnTo>
                  <a:pt x="43830" y="78000"/>
                </a:lnTo>
                <a:lnTo>
                  <a:pt x="43840" y="77980"/>
                </a:lnTo>
                <a:lnTo>
                  <a:pt x="43850" y="77970"/>
                </a:lnTo>
                <a:lnTo>
                  <a:pt x="43860" y="77970"/>
                </a:lnTo>
                <a:lnTo>
                  <a:pt x="43870" y="77960"/>
                </a:lnTo>
                <a:lnTo>
                  <a:pt x="43880" y="77960"/>
                </a:lnTo>
                <a:lnTo>
                  <a:pt x="43880" y="77970"/>
                </a:lnTo>
                <a:lnTo>
                  <a:pt x="43890" y="77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Plaisan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540" y="82860"/>
                </a:moveTo>
                <a:lnTo>
                  <a:pt x="39610" y="82860"/>
                </a:lnTo>
                <a:lnTo>
                  <a:pt x="39640" y="82790"/>
                </a:lnTo>
                <a:lnTo>
                  <a:pt x="39680" y="82700"/>
                </a:lnTo>
                <a:lnTo>
                  <a:pt x="39720" y="82610"/>
                </a:lnTo>
                <a:lnTo>
                  <a:pt x="39730" y="82550"/>
                </a:lnTo>
                <a:lnTo>
                  <a:pt x="39760" y="82490"/>
                </a:lnTo>
                <a:lnTo>
                  <a:pt x="39770" y="82440"/>
                </a:lnTo>
                <a:lnTo>
                  <a:pt x="39810" y="82400"/>
                </a:lnTo>
                <a:lnTo>
                  <a:pt x="39820" y="82360"/>
                </a:lnTo>
                <a:lnTo>
                  <a:pt x="39840" y="82310"/>
                </a:lnTo>
                <a:lnTo>
                  <a:pt x="39870" y="82240"/>
                </a:lnTo>
                <a:lnTo>
                  <a:pt x="39880" y="82210"/>
                </a:lnTo>
                <a:lnTo>
                  <a:pt x="39890" y="82190"/>
                </a:lnTo>
                <a:lnTo>
                  <a:pt x="39920" y="82140"/>
                </a:lnTo>
                <a:lnTo>
                  <a:pt x="39950" y="82110"/>
                </a:lnTo>
                <a:lnTo>
                  <a:pt x="39970" y="82090"/>
                </a:lnTo>
                <a:lnTo>
                  <a:pt x="39980" y="82070"/>
                </a:lnTo>
                <a:lnTo>
                  <a:pt x="39990" y="82030"/>
                </a:lnTo>
                <a:lnTo>
                  <a:pt x="40000" y="82020"/>
                </a:lnTo>
                <a:lnTo>
                  <a:pt x="40020" y="81980"/>
                </a:lnTo>
                <a:lnTo>
                  <a:pt x="40030" y="81950"/>
                </a:lnTo>
                <a:lnTo>
                  <a:pt x="40050" y="81870"/>
                </a:lnTo>
                <a:lnTo>
                  <a:pt x="40070" y="81820"/>
                </a:lnTo>
                <a:lnTo>
                  <a:pt x="40080" y="81760"/>
                </a:lnTo>
                <a:lnTo>
                  <a:pt x="40090" y="81760"/>
                </a:lnTo>
                <a:lnTo>
                  <a:pt x="40110" y="81750"/>
                </a:lnTo>
                <a:lnTo>
                  <a:pt x="40120" y="81730"/>
                </a:lnTo>
                <a:lnTo>
                  <a:pt x="40130" y="81690"/>
                </a:lnTo>
                <a:lnTo>
                  <a:pt x="40130" y="81680"/>
                </a:lnTo>
                <a:lnTo>
                  <a:pt x="40130" y="81670"/>
                </a:lnTo>
                <a:lnTo>
                  <a:pt x="40140" y="81660"/>
                </a:lnTo>
                <a:lnTo>
                  <a:pt x="40150" y="81650"/>
                </a:lnTo>
                <a:lnTo>
                  <a:pt x="40180" y="81630"/>
                </a:lnTo>
                <a:lnTo>
                  <a:pt x="40190" y="81610"/>
                </a:lnTo>
                <a:lnTo>
                  <a:pt x="40190" y="81600"/>
                </a:lnTo>
                <a:lnTo>
                  <a:pt x="40200" y="81580"/>
                </a:lnTo>
                <a:lnTo>
                  <a:pt x="40200" y="81560"/>
                </a:lnTo>
                <a:lnTo>
                  <a:pt x="40200" y="81540"/>
                </a:lnTo>
                <a:lnTo>
                  <a:pt x="40200" y="81520"/>
                </a:lnTo>
                <a:lnTo>
                  <a:pt x="40200" y="81500"/>
                </a:lnTo>
                <a:lnTo>
                  <a:pt x="40230" y="81500"/>
                </a:lnTo>
                <a:lnTo>
                  <a:pt x="40230" y="81440"/>
                </a:lnTo>
                <a:lnTo>
                  <a:pt x="40240" y="81430"/>
                </a:lnTo>
                <a:lnTo>
                  <a:pt x="40260" y="81390"/>
                </a:lnTo>
                <a:lnTo>
                  <a:pt x="40280" y="81350"/>
                </a:lnTo>
                <a:lnTo>
                  <a:pt x="40310" y="81310"/>
                </a:lnTo>
                <a:lnTo>
                  <a:pt x="40330" y="81290"/>
                </a:lnTo>
                <a:lnTo>
                  <a:pt x="40340" y="81280"/>
                </a:lnTo>
                <a:lnTo>
                  <a:pt x="40340" y="81270"/>
                </a:lnTo>
                <a:lnTo>
                  <a:pt x="40370" y="81240"/>
                </a:lnTo>
                <a:lnTo>
                  <a:pt x="40390" y="81220"/>
                </a:lnTo>
                <a:lnTo>
                  <a:pt x="40410" y="81210"/>
                </a:lnTo>
                <a:lnTo>
                  <a:pt x="40420" y="81210"/>
                </a:lnTo>
                <a:lnTo>
                  <a:pt x="40430" y="81210"/>
                </a:lnTo>
                <a:lnTo>
                  <a:pt x="40450" y="81210"/>
                </a:lnTo>
                <a:lnTo>
                  <a:pt x="40480" y="81200"/>
                </a:lnTo>
                <a:lnTo>
                  <a:pt x="40510" y="81170"/>
                </a:lnTo>
                <a:lnTo>
                  <a:pt x="40540" y="81130"/>
                </a:lnTo>
                <a:lnTo>
                  <a:pt x="40560" y="81090"/>
                </a:lnTo>
                <a:lnTo>
                  <a:pt x="40580" y="81060"/>
                </a:lnTo>
                <a:lnTo>
                  <a:pt x="40600" y="81040"/>
                </a:lnTo>
                <a:lnTo>
                  <a:pt x="40610" y="81040"/>
                </a:lnTo>
                <a:lnTo>
                  <a:pt x="40610" y="81050"/>
                </a:lnTo>
                <a:lnTo>
                  <a:pt x="40620" y="81060"/>
                </a:lnTo>
                <a:lnTo>
                  <a:pt x="40630" y="81060"/>
                </a:lnTo>
                <a:lnTo>
                  <a:pt x="40630" y="81070"/>
                </a:lnTo>
                <a:lnTo>
                  <a:pt x="40630" y="81080"/>
                </a:lnTo>
                <a:lnTo>
                  <a:pt x="40630" y="81090"/>
                </a:lnTo>
                <a:lnTo>
                  <a:pt x="40640" y="81090"/>
                </a:lnTo>
                <a:lnTo>
                  <a:pt x="40630" y="81090"/>
                </a:lnTo>
                <a:lnTo>
                  <a:pt x="40640" y="81090"/>
                </a:lnTo>
                <a:lnTo>
                  <a:pt x="40640" y="81100"/>
                </a:lnTo>
                <a:lnTo>
                  <a:pt x="40640" y="81110"/>
                </a:lnTo>
                <a:lnTo>
                  <a:pt x="40640" y="81120"/>
                </a:lnTo>
                <a:lnTo>
                  <a:pt x="40650" y="81120"/>
                </a:lnTo>
                <a:lnTo>
                  <a:pt x="40650" y="81130"/>
                </a:lnTo>
                <a:lnTo>
                  <a:pt x="40650" y="81140"/>
                </a:lnTo>
                <a:lnTo>
                  <a:pt x="40660" y="81140"/>
                </a:lnTo>
                <a:lnTo>
                  <a:pt x="40660" y="81150"/>
                </a:lnTo>
                <a:lnTo>
                  <a:pt x="40660" y="81160"/>
                </a:lnTo>
                <a:lnTo>
                  <a:pt x="40660" y="81170"/>
                </a:lnTo>
                <a:lnTo>
                  <a:pt x="40670" y="81170"/>
                </a:lnTo>
                <a:lnTo>
                  <a:pt x="40670" y="81180"/>
                </a:lnTo>
                <a:lnTo>
                  <a:pt x="40650" y="81190"/>
                </a:lnTo>
                <a:lnTo>
                  <a:pt x="40650" y="81210"/>
                </a:lnTo>
                <a:lnTo>
                  <a:pt x="40640" y="81220"/>
                </a:lnTo>
                <a:lnTo>
                  <a:pt x="40640" y="81250"/>
                </a:lnTo>
                <a:lnTo>
                  <a:pt x="40640" y="81270"/>
                </a:lnTo>
                <a:lnTo>
                  <a:pt x="40640" y="81330"/>
                </a:lnTo>
                <a:lnTo>
                  <a:pt x="40640" y="81380"/>
                </a:lnTo>
                <a:lnTo>
                  <a:pt x="40670" y="81430"/>
                </a:lnTo>
                <a:lnTo>
                  <a:pt x="40700" y="81460"/>
                </a:lnTo>
                <a:lnTo>
                  <a:pt x="40750" y="81520"/>
                </a:lnTo>
                <a:lnTo>
                  <a:pt x="40760" y="81530"/>
                </a:lnTo>
                <a:lnTo>
                  <a:pt x="40750" y="81540"/>
                </a:lnTo>
                <a:lnTo>
                  <a:pt x="40730" y="81560"/>
                </a:lnTo>
                <a:lnTo>
                  <a:pt x="40710" y="81580"/>
                </a:lnTo>
                <a:lnTo>
                  <a:pt x="40700" y="81590"/>
                </a:lnTo>
                <a:lnTo>
                  <a:pt x="40690" y="81600"/>
                </a:lnTo>
                <a:lnTo>
                  <a:pt x="40660" y="81610"/>
                </a:lnTo>
                <a:lnTo>
                  <a:pt x="40630" y="81610"/>
                </a:lnTo>
                <a:lnTo>
                  <a:pt x="40620" y="81620"/>
                </a:lnTo>
                <a:lnTo>
                  <a:pt x="40610" y="81640"/>
                </a:lnTo>
                <a:lnTo>
                  <a:pt x="40610" y="81660"/>
                </a:lnTo>
                <a:lnTo>
                  <a:pt x="40620" y="81690"/>
                </a:lnTo>
                <a:lnTo>
                  <a:pt x="40630" y="81700"/>
                </a:lnTo>
                <a:lnTo>
                  <a:pt x="40650" y="81710"/>
                </a:lnTo>
                <a:lnTo>
                  <a:pt x="40670" y="81710"/>
                </a:lnTo>
                <a:lnTo>
                  <a:pt x="40690" y="81730"/>
                </a:lnTo>
                <a:lnTo>
                  <a:pt x="40700" y="81740"/>
                </a:lnTo>
                <a:lnTo>
                  <a:pt x="40700" y="81750"/>
                </a:lnTo>
                <a:lnTo>
                  <a:pt x="40730" y="81770"/>
                </a:lnTo>
                <a:lnTo>
                  <a:pt x="40730" y="81790"/>
                </a:lnTo>
                <a:lnTo>
                  <a:pt x="40720" y="81800"/>
                </a:lnTo>
                <a:lnTo>
                  <a:pt x="40700" y="81850"/>
                </a:lnTo>
                <a:lnTo>
                  <a:pt x="40700" y="81880"/>
                </a:lnTo>
                <a:lnTo>
                  <a:pt x="40700" y="81900"/>
                </a:lnTo>
                <a:lnTo>
                  <a:pt x="40710" y="81930"/>
                </a:lnTo>
                <a:lnTo>
                  <a:pt x="40710" y="81950"/>
                </a:lnTo>
                <a:lnTo>
                  <a:pt x="40720" y="81960"/>
                </a:lnTo>
                <a:lnTo>
                  <a:pt x="40730" y="81970"/>
                </a:lnTo>
                <a:lnTo>
                  <a:pt x="40780" y="81970"/>
                </a:lnTo>
                <a:lnTo>
                  <a:pt x="40820" y="81980"/>
                </a:lnTo>
                <a:lnTo>
                  <a:pt x="40830" y="81980"/>
                </a:lnTo>
                <a:lnTo>
                  <a:pt x="40830" y="81990"/>
                </a:lnTo>
                <a:lnTo>
                  <a:pt x="40810" y="82000"/>
                </a:lnTo>
                <a:lnTo>
                  <a:pt x="40790" y="82010"/>
                </a:lnTo>
                <a:lnTo>
                  <a:pt x="40780" y="82020"/>
                </a:lnTo>
                <a:lnTo>
                  <a:pt x="40780" y="82050"/>
                </a:lnTo>
                <a:lnTo>
                  <a:pt x="40780" y="82070"/>
                </a:lnTo>
                <a:lnTo>
                  <a:pt x="40790" y="82100"/>
                </a:lnTo>
                <a:lnTo>
                  <a:pt x="40800" y="82110"/>
                </a:lnTo>
                <a:lnTo>
                  <a:pt x="40810" y="82120"/>
                </a:lnTo>
                <a:lnTo>
                  <a:pt x="40810" y="82150"/>
                </a:lnTo>
                <a:lnTo>
                  <a:pt x="40810" y="82160"/>
                </a:lnTo>
                <a:lnTo>
                  <a:pt x="40830" y="82160"/>
                </a:lnTo>
                <a:lnTo>
                  <a:pt x="40840" y="82170"/>
                </a:lnTo>
                <a:lnTo>
                  <a:pt x="40870" y="82170"/>
                </a:lnTo>
                <a:lnTo>
                  <a:pt x="40890" y="82190"/>
                </a:lnTo>
                <a:lnTo>
                  <a:pt x="40900" y="82200"/>
                </a:lnTo>
                <a:lnTo>
                  <a:pt x="40900" y="82210"/>
                </a:lnTo>
                <a:lnTo>
                  <a:pt x="40900" y="82220"/>
                </a:lnTo>
                <a:lnTo>
                  <a:pt x="40900" y="82240"/>
                </a:lnTo>
                <a:lnTo>
                  <a:pt x="40890" y="82250"/>
                </a:lnTo>
                <a:lnTo>
                  <a:pt x="40870" y="82260"/>
                </a:lnTo>
                <a:lnTo>
                  <a:pt x="40840" y="82280"/>
                </a:lnTo>
                <a:lnTo>
                  <a:pt x="40800" y="82300"/>
                </a:lnTo>
                <a:lnTo>
                  <a:pt x="40810" y="82320"/>
                </a:lnTo>
                <a:lnTo>
                  <a:pt x="40810" y="82330"/>
                </a:lnTo>
                <a:lnTo>
                  <a:pt x="40810" y="82350"/>
                </a:lnTo>
                <a:lnTo>
                  <a:pt x="40820" y="82360"/>
                </a:lnTo>
                <a:lnTo>
                  <a:pt x="40830" y="82370"/>
                </a:lnTo>
                <a:lnTo>
                  <a:pt x="40850" y="82360"/>
                </a:lnTo>
                <a:lnTo>
                  <a:pt x="40870" y="82360"/>
                </a:lnTo>
                <a:lnTo>
                  <a:pt x="40880" y="82370"/>
                </a:lnTo>
                <a:lnTo>
                  <a:pt x="40880" y="82380"/>
                </a:lnTo>
                <a:lnTo>
                  <a:pt x="40900" y="82410"/>
                </a:lnTo>
                <a:lnTo>
                  <a:pt x="40900" y="82420"/>
                </a:lnTo>
                <a:lnTo>
                  <a:pt x="40860" y="82440"/>
                </a:lnTo>
                <a:lnTo>
                  <a:pt x="40830" y="82450"/>
                </a:lnTo>
                <a:lnTo>
                  <a:pt x="40810" y="82470"/>
                </a:lnTo>
                <a:lnTo>
                  <a:pt x="40800" y="82480"/>
                </a:lnTo>
                <a:lnTo>
                  <a:pt x="40790" y="82490"/>
                </a:lnTo>
                <a:lnTo>
                  <a:pt x="40780" y="82500"/>
                </a:lnTo>
                <a:lnTo>
                  <a:pt x="40770" y="82500"/>
                </a:lnTo>
                <a:lnTo>
                  <a:pt x="40770" y="82520"/>
                </a:lnTo>
                <a:lnTo>
                  <a:pt x="40780" y="82540"/>
                </a:lnTo>
                <a:lnTo>
                  <a:pt x="40790" y="82560"/>
                </a:lnTo>
                <a:lnTo>
                  <a:pt x="40790" y="82570"/>
                </a:lnTo>
                <a:lnTo>
                  <a:pt x="40790" y="82580"/>
                </a:lnTo>
                <a:lnTo>
                  <a:pt x="40790" y="82600"/>
                </a:lnTo>
                <a:lnTo>
                  <a:pt x="40790" y="82620"/>
                </a:lnTo>
                <a:lnTo>
                  <a:pt x="40780" y="82630"/>
                </a:lnTo>
                <a:lnTo>
                  <a:pt x="40760" y="82640"/>
                </a:lnTo>
                <a:lnTo>
                  <a:pt x="40750" y="82640"/>
                </a:lnTo>
                <a:lnTo>
                  <a:pt x="40730" y="82650"/>
                </a:lnTo>
                <a:lnTo>
                  <a:pt x="40720" y="82660"/>
                </a:lnTo>
                <a:lnTo>
                  <a:pt x="40710" y="82680"/>
                </a:lnTo>
                <a:lnTo>
                  <a:pt x="40710" y="82700"/>
                </a:lnTo>
                <a:lnTo>
                  <a:pt x="40720" y="82730"/>
                </a:lnTo>
                <a:lnTo>
                  <a:pt x="40720" y="82750"/>
                </a:lnTo>
                <a:lnTo>
                  <a:pt x="40760" y="82780"/>
                </a:lnTo>
                <a:lnTo>
                  <a:pt x="40760" y="82790"/>
                </a:lnTo>
                <a:lnTo>
                  <a:pt x="40760" y="82810"/>
                </a:lnTo>
                <a:lnTo>
                  <a:pt x="40760" y="82820"/>
                </a:lnTo>
                <a:lnTo>
                  <a:pt x="40760" y="82830"/>
                </a:lnTo>
                <a:lnTo>
                  <a:pt x="40740" y="82860"/>
                </a:lnTo>
                <a:lnTo>
                  <a:pt x="40740" y="82870"/>
                </a:lnTo>
                <a:lnTo>
                  <a:pt x="40760" y="82910"/>
                </a:lnTo>
                <a:lnTo>
                  <a:pt x="40790" y="82930"/>
                </a:lnTo>
                <a:lnTo>
                  <a:pt x="40810" y="82930"/>
                </a:lnTo>
                <a:lnTo>
                  <a:pt x="40820" y="82930"/>
                </a:lnTo>
                <a:lnTo>
                  <a:pt x="40830" y="82930"/>
                </a:lnTo>
                <a:lnTo>
                  <a:pt x="40850" y="82940"/>
                </a:lnTo>
                <a:lnTo>
                  <a:pt x="40860" y="82940"/>
                </a:lnTo>
                <a:lnTo>
                  <a:pt x="40870" y="82950"/>
                </a:lnTo>
                <a:lnTo>
                  <a:pt x="40880" y="82960"/>
                </a:lnTo>
                <a:lnTo>
                  <a:pt x="40890" y="82960"/>
                </a:lnTo>
                <a:lnTo>
                  <a:pt x="40900" y="82970"/>
                </a:lnTo>
                <a:lnTo>
                  <a:pt x="40910" y="82990"/>
                </a:lnTo>
                <a:lnTo>
                  <a:pt x="40920" y="82990"/>
                </a:lnTo>
                <a:lnTo>
                  <a:pt x="40920" y="83020"/>
                </a:lnTo>
                <a:lnTo>
                  <a:pt x="40920" y="83030"/>
                </a:lnTo>
                <a:lnTo>
                  <a:pt x="40920" y="83040"/>
                </a:lnTo>
                <a:lnTo>
                  <a:pt x="40920" y="83050"/>
                </a:lnTo>
                <a:lnTo>
                  <a:pt x="40920" y="83060"/>
                </a:lnTo>
                <a:lnTo>
                  <a:pt x="40920" y="83070"/>
                </a:lnTo>
                <a:lnTo>
                  <a:pt x="40920" y="83080"/>
                </a:lnTo>
                <a:lnTo>
                  <a:pt x="40920" y="83100"/>
                </a:lnTo>
                <a:lnTo>
                  <a:pt x="40910" y="83130"/>
                </a:lnTo>
                <a:lnTo>
                  <a:pt x="40920" y="83150"/>
                </a:lnTo>
                <a:lnTo>
                  <a:pt x="40920" y="83160"/>
                </a:lnTo>
                <a:lnTo>
                  <a:pt x="40920" y="83170"/>
                </a:lnTo>
                <a:lnTo>
                  <a:pt x="40920" y="83200"/>
                </a:lnTo>
                <a:lnTo>
                  <a:pt x="40920" y="83210"/>
                </a:lnTo>
                <a:lnTo>
                  <a:pt x="40920" y="83220"/>
                </a:lnTo>
                <a:lnTo>
                  <a:pt x="40910" y="83240"/>
                </a:lnTo>
                <a:lnTo>
                  <a:pt x="40930" y="83270"/>
                </a:lnTo>
                <a:lnTo>
                  <a:pt x="40940" y="83280"/>
                </a:lnTo>
                <a:lnTo>
                  <a:pt x="40940" y="83290"/>
                </a:lnTo>
                <a:lnTo>
                  <a:pt x="40940" y="83300"/>
                </a:lnTo>
                <a:lnTo>
                  <a:pt x="40940" y="83320"/>
                </a:lnTo>
                <a:lnTo>
                  <a:pt x="40940" y="83330"/>
                </a:lnTo>
                <a:lnTo>
                  <a:pt x="40940" y="83350"/>
                </a:lnTo>
                <a:lnTo>
                  <a:pt x="40930" y="83370"/>
                </a:lnTo>
                <a:lnTo>
                  <a:pt x="40930" y="83390"/>
                </a:lnTo>
                <a:lnTo>
                  <a:pt x="40940" y="83400"/>
                </a:lnTo>
                <a:lnTo>
                  <a:pt x="40970" y="83400"/>
                </a:lnTo>
                <a:lnTo>
                  <a:pt x="40990" y="83410"/>
                </a:lnTo>
                <a:lnTo>
                  <a:pt x="41000" y="83430"/>
                </a:lnTo>
                <a:lnTo>
                  <a:pt x="41010" y="83460"/>
                </a:lnTo>
                <a:lnTo>
                  <a:pt x="41000" y="83480"/>
                </a:lnTo>
                <a:lnTo>
                  <a:pt x="41000" y="83510"/>
                </a:lnTo>
                <a:lnTo>
                  <a:pt x="41000" y="83530"/>
                </a:lnTo>
                <a:lnTo>
                  <a:pt x="41000" y="83540"/>
                </a:lnTo>
                <a:lnTo>
                  <a:pt x="41020" y="83560"/>
                </a:lnTo>
                <a:lnTo>
                  <a:pt x="41040" y="83580"/>
                </a:lnTo>
                <a:lnTo>
                  <a:pt x="41050" y="83590"/>
                </a:lnTo>
                <a:lnTo>
                  <a:pt x="41080" y="83610"/>
                </a:lnTo>
                <a:lnTo>
                  <a:pt x="41090" y="83620"/>
                </a:lnTo>
                <a:lnTo>
                  <a:pt x="41100" y="83650"/>
                </a:lnTo>
                <a:lnTo>
                  <a:pt x="41090" y="83670"/>
                </a:lnTo>
                <a:lnTo>
                  <a:pt x="41080" y="83680"/>
                </a:lnTo>
                <a:lnTo>
                  <a:pt x="41070" y="83710"/>
                </a:lnTo>
                <a:lnTo>
                  <a:pt x="41060" y="83750"/>
                </a:lnTo>
                <a:lnTo>
                  <a:pt x="41020" y="83740"/>
                </a:lnTo>
                <a:lnTo>
                  <a:pt x="41000" y="83730"/>
                </a:lnTo>
                <a:lnTo>
                  <a:pt x="40940" y="83730"/>
                </a:lnTo>
                <a:lnTo>
                  <a:pt x="40890" y="83710"/>
                </a:lnTo>
                <a:lnTo>
                  <a:pt x="40700" y="83520"/>
                </a:lnTo>
                <a:lnTo>
                  <a:pt x="40440" y="83400"/>
                </a:lnTo>
                <a:lnTo>
                  <a:pt x="40240" y="83230"/>
                </a:lnTo>
                <a:lnTo>
                  <a:pt x="40060" y="83130"/>
                </a:lnTo>
                <a:lnTo>
                  <a:pt x="40000" y="83140"/>
                </a:lnTo>
                <a:lnTo>
                  <a:pt x="39960" y="83150"/>
                </a:lnTo>
                <a:lnTo>
                  <a:pt x="39900" y="83140"/>
                </a:lnTo>
                <a:lnTo>
                  <a:pt x="39830" y="83130"/>
                </a:lnTo>
                <a:lnTo>
                  <a:pt x="39800" y="83120"/>
                </a:lnTo>
                <a:lnTo>
                  <a:pt x="39760" y="83110"/>
                </a:lnTo>
                <a:lnTo>
                  <a:pt x="39740" y="83100"/>
                </a:lnTo>
                <a:lnTo>
                  <a:pt x="39700" y="83090"/>
                </a:lnTo>
                <a:lnTo>
                  <a:pt x="39670" y="83070"/>
                </a:lnTo>
                <a:lnTo>
                  <a:pt x="39660" y="83060"/>
                </a:lnTo>
                <a:lnTo>
                  <a:pt x="39680" y="83050"/>
                </a:lnTo>
                <a:lnTo>
                  <a:pt x="39710" y="83050"/>
                </a:lnTo>
                <a:lnTo>
                  <a:pt x="39730" y="83050"/>
                </a:lnTo>
                <a:lnTo>
                  <a:pt x="39710" y="83030"/>
                </a:lnTo>
                <a:lnTo>
                  <a:pt x="39680" y="83000"/>
                </a:lnTo>
                <a:lnTo>
                  <a:pt x="39660" y="82980"/>
                </a:lnTo>
                <a:lnTo>
                  <a:pt x="39630" y="82950"/>
                </a:lnTo>
                <a:lnTo>
                  <a:pt x="39590" y="82910"/>
                </a:lnTo>
                <a:lnTo>
                  <a:pt x="39570" y="82880"/>
                </a:lnTo>
                <a:lnTo>
                  <a:pt x="39540" y="82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Port Gla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530" y="80690"/>
                </a:moveTo>
                <a:lnTo>
                  <a:pt x="38540" y="80710"/>
                </a:lnTo>
                <a:lnTo>
                  <a:pt x="38580" y="80730"/>
                </a:lnTo>
                <a:lnTo>
                  <a:pt x="38650" y="80770"/>
                </a:lnTo>
                <a:lnTo>
                  <a:pt x="38650" y="80810"/>
                </a:lnTo>
                <a:lnTo>
                  <a:pt x="38650" y="80860"/>
                </a:lnTo>
                <a:lnTo>
                  <a:pt x="38660" y="80890"/>
                </a:lnTo>
                <a:lnTo>
                  <a:pt x="38660" y="80950"/>
                </a:lnTo>
                <a:lnTo>
                  <a:pt x="38690" y="80970"/>
                </a:lnTo>
                <a:lnTo>
                  <a:pt x="38710" y="80980"/>
                </a:lnTo>
                <a:lnTo>
                  <a:pt x="38840" y="81060"/>
                </a:lnTo>
                <a:lnTo>
                  <a:pt x="38850" y="81120"/>
                </a:lnTo>
                <a:lnTo>
                  <a:pt x="38920" y="81270"/>
                </a:lnTo>
                <a:lnTo>
                  <a:pt x="38750" y="81880"/>
                </a:lnTo>
                <a:lnTo>
                  <a:pt x="38720" y="81960"/>
                </a:lnTo>
                <a:lnTo>
                  <a:pt x="38690" y="82040"/>
                </a:lnTo>
                <a:lnTo>
                  <a:pt x="38680" y="82100"/>
                </a:lnTo>
                <a:lnTo>
                  <a:pt x="38710" y="82120"/>
                </a:lnTo>
                <a:lnTo>
                  <a:pt x="38780" y="82110"/>
                </a:lnTo>
                <a:lnTo>
                  <a:pt x="38840" y="82120"/>
                </a:lnTo>
                <a:lnTo>
                  <a:pt x="38890" y="82170"/>
                </a:lnTo>
                <a:lnTo>
                  <a:pt x="38950" y="82220"/>
                </a:lnTo>
                <a:lnTo>
                  <a:pt x="39030" y="82240"/>
                </a:lnTo>
                <a:lnTo>
                  <a:pt x="39080" y="82240"/>
                </a:lnTo>
                <a:lnTo>
                  <a:pt x="39130" y="82250"/>
                </a:lnTo>
                <a:lnTo>
                  <a:pt x="39230" y="82260"/>
                </a:lnTo>
                <a:lnTo>
                  <a:pt x="39250" y="82280"/>
                </a:lnTo>
                <a:lnTo>
                  <a:pt x="39280" y="82340"/>
                </a:lnTo>
                <a:lnTo>
                  <a:pt x="39310" y="82410"/>
                </a:lnTo>
                <a:lnTo>
                  <a:pt x="39350" y="82430"/>
                </a:lnTo>
                <a:lnTo>
                  <a:pt x="39330" y="82460"/>
                </a:lnTo>
                <a:lnTo>
                  <a:pt x="39340" y="82470"/>
                </a:lnTo>
                <a:lnTo>
                  <a:pt x="39290" y="82460"/>
                </a:lnTo>
                <a:lnTo>
                  <a:pt x="39250" y="82460"/>
                </a:lnTo>
                <a:lnTo>
                  <a:pt x="39210" y="82490"/>
                </a:lnTo>
                <a:lnTo>
                  <a:pt x="39140" y="82520"/>
                </a:lnTo>
                <a:lnTo>
                  <a:pt x="39050" y="82550"/>
                </a:lnTo>
                <a:lnTo>
                  <a:pt x="39080" y="82570"/>
                </a:lnTo>
                <a:lnTo>
                  <a:pt x="39130" y="82580"/>
                </a:lnTo>
                <a:lnTo>
                  <a:pt x="39160" y="82580"/>
                </a:lnTo>
                <a:lnTo>
                  <a:pt x="39200" y="82570"/>
                </a:lnTo>
                <a:lnTo>
                  <a:pt x="39210" y="82570"/>
                </a:lnTo>
                <a:lnTo>
                  <a:pt x="39260" y="82590"/>
                </a:lnTo>
                <a:lnTo>
                  <a:pt x="39280" y="82610"/>
                </a:lnTo>
                <a:lnTo>
                  <a:pt x="39310" y="82610"/>
                </a:lnTo>
                <a:lnTo>
                  <a:pt x="39350" y="82600"/>
                </a:lnTo>
                <a:lnTo>
                  <a:pt x="39380" y="82600"/>
                </a:lnTo>
                <a:lnTo>
                  <a:pt x="39380" y="82630"/>
                </a:lnTo>
                <a:lnTo>
                  <a:pt x="39380" y="82660"/>
                </a:lnTo>
                <a:lnTo>
                  <a:pt x="39400" y="82660"/>
                </a:lnTo>
                <a:lnTo>
                  <a:pt x="39400" y="82680"/>
                </a:lnTo>
                <a:lnTo>
                  <a:pt x="39440" y="82680"/>
                </a:lnTo>
                <a:lnTo>
                  <a:pt x="39440" y="82690"/>
                </a:lnTo>
                <a:lnTo>
                  <a:pt x="39420" y="82700"/>
                </a:lnTo>
                <a:lnTo>
                  <a:pt x="39400" y="82730"/>
                </a:lnTo>
                <a:lnTo>
                  <a:pt x="39390" y="82750"/>
                </a:lnTo>
                <a:lnTo>
                  <a:pt x="39410" y="82770"/>
                </a:lnTo>
                <a:lnTo>
                  <a:pt x="39430" y="82780"/>
                </a:lnTo>
                <a:lnTo>
                  <a:pt x="39430" y="82800"/>
                </a:lnTo>
                <a:lnTo>
                  <a:pt x="39430" y="82780"/>
                </a:lnTo>
                <a:lnTo>
                  <a:pt x="39420" y="82760"/>
                </a:lnTo>
                <a:lnTo>
                  <a:pt x="39420" y="82750"/>
                </a:lnTo>
                <a:lnTo>
                  <a:pt x="39430" y="82740"/>
                </a:lnTo>
                <a:lnTo>
                  <a:pt x="39460" y="82750"/>
                </a:lnTo>
                <a:lnTo>
                  <a:pt x="39460" y="82760"/>
                </a:lnTo>
                <a:lnTo>
                  <a:pt x="39440" y="82750"/>
                </a:lnTo>
                <a:lnTo>
                  <a:pt x="39440" y="82760"/>
                </a:lnTo>
                <a:lnTo>
                  <a:pt x="39460" y="82770"/>
                </a:lnTo>
                <a:lnTo>
                  <a:pt x="39470" y="82780"/>
                </a:lnTo>
                <a:lnTo>
                  <a:pt x="39500" y="82800"/>
                </a:lnTo>
                <a:lnTo>
                  <a:pt x="39530" y="82820"/>
                </a:lnTo>
                <a:lnTo>
                  <a:pt x="39540" y="82860"/>
                </a:lnTo>
                <a:lnTo>
                  <a:pt x="39530" y="82870"/>
                </a:lnTo>
                <a:lnTo>
                  <a:pt x="39530" y="82880"/>
                </a:lnTo>
                <a:lnTo>
                  <a:pt x="39530" y="82900"/>
                </a:lnTo>
                <a:lnTo>
                  <a:pt x="39520" y="82920"/>
                </a:lnTo>
                <a:lnTo>
                  <a:pt x="39520" y="82940"/>
                </a:lnTo>
                <a:lnTo>
                  <a:pt x="39510" y="82950"/>
                </a:lnTo>
                <a:lnTo>
                  <a:pt x="39490" y="82960"/>
                </a:lnTo>
                <a:lnTo>
                  <a:pt x="39460" y="82950"/>
                </a:lnTo>
                <a:lnTo>
                  <a:pt x="39440" y="82960"/>
                </a:lnTo>
                <a:lnTo>
                  <a:pt x="39430" y="82970"/>
                </a:lnTo>
                <a:lnTo>
                  <a:pt x="39420" y="82980"/>
                </a:lnTo>
                <a:lnTo>
                  <a:pt x="39420" y="83010"/>
                </a:lnTo>
                <a:lnTo>
                  <a:pt x="39410" y="83030"/>
                </a:lnTo>
                <a:lnTo>
                  <a:pt x="39410" y="83050"/>
                </a:lnTo>
                <a:lnTo>
                  <a:pt x="39410" y="83080"/>
                </a:lnTo>
                <a:lnTo>
                  <a:pt x="39410" y="83100"/>
                </a:lnTo>
                <a:lnTo>
                  <a:pt x="39410" y="83130"/>
                </a:lnTo>
                <a:lnTo>
                  <a:pt x="39410" y="83150"/>
                </a:lnTo>
                <a:lnTo>
                  <a:pt x="39410" y="83170"/>
                </a:lnTo>
                <a:lnTo>
                  <a:pt x="39410" y="83190"/>
                </a:lnTo>
                <a:lnTo>
                  <a:pt x="39400" y="83210"/>
                </a:lnTo>
                <a:lnTo>
                  <a:pt x="39390" y="83230"/>
                </a:lnTo>
                <a:lnTo>
                  <a:pt x="39360" y="83290"/>
                </a:lnTo>
                <a:lnTo>
                  <a:pt x="39320" y="83430"/>
                </a:lnTo>
                <a:lnTo>
                  <a:pt x="39280" y="83470"/>
                </a:lnTo>
                <a:lnTo>
                  <a:pt x="39260" y="83540"/>
                </a:lnTo>
                <a:lnTo>
                  <a:pt x="39250" y="83600"/>
                </a:lnTo>
                <a:lnTo>
                  <a:pt x="39250" y="83700"/>
                </a:lnTo>
                <a:lnTo>
                  <a:pt x="39220" y="83730"/>
                </a:lnTo>
                <a:lnTo>
                  <a:pt x="38770" y="83800"/>
                </a:lnTo>
                <a:lnTo>
                  <a:pt x="38570" y="83830"/>
                </a:lnTo>
                <a:lnTo>
                  <a:pt x="38580" y="83890"/>
                </a:lnTo>
                <a:lnTo>
                  <a:pt x="38560" y="83980"/>
                </a:lnTo>
                <a:lnTo>
                  <a:pt x="38560" y="84010"/>
                </a:lnTo>
                <a:lnTo>
                  <a:pt x="38550" y="84050"/>
                </a:lnTo>
                <a:lnTo>
                  <a:pt x="38550" y="84090"/>
                </a:lnTo>
                <a:lnTo>
                  <a:pt x="38540" y="84140"/>
                </a:lnTo>
                <a:lnTo>
                  <a:pt x="38530" y="84190"/>
                </a:lnTo>
                <a:lnTo>
                  <a:pt x="38530" y="84300"/>
                </a:lnTo>
                <a:lnTo>
                  <a:pt x="38540" y="84310"/>
                </a:lnTo>
                <a:lnTo>
                  <a:pt x="38550" y="84310"/>
                </a:lnTo>
                <a:lnTo>
                  <a:pt x="38560" y="84330"/>
                </a:lnTo>
                <a:lnTo>
                  <a:pt x="38570" y="84340"/>
                </a:lnTo>
                <a:lnTo>
                  <a:pt x="38580" y="84350"/>
                </a:lnTo>
                <a:lnTo>
                  <a:pt x="38610" y="84340"/>
                </a:lnTo>
                <a:lnTo>
                  <a:pt x="38620" y="84330"/>
                </a:lnTo>
                <a:lnTo>
                  <a:pt x="38630" y="84320"/>
                </a:lnTo>
                <a:lnTo>
                  <a:pt x="38640" y="84320"/>
                </a:lnTo>
                <a:lnTo>
                  <a:pt x="38660" y="84310"/>
                </a:lnTo>
                <a:lnTo>
                  <a:pt x="38690" y="84300"/>
                </a:lnTo>
                <a:lnTo>
                  <a:pt x="38720" y="84300"/>
                </a:lnTo>
                <a:lnTo>
                  <a:pt x="38730" y="84310"/>
                </a:lnTo>
                <a:lnTo>
                  <a:pt x="38750" y="84310"/>
                </a:lnTo>
                <a:lnTo>
                  <a:pt x="38770" y="84330"/>
                </a:lnTo>
                <a:lnTo>
                  <a:pt x="38790" y="84340"/>
                </a:lnTo>
                <a:lnTo>
                  <a:pt x="38800" y="84340"/>
                </a:lnTo>
                <a:lnTo>
                  <a:pt x="38800" y="84350"/>
                </a:lnTo>
                <a:lnTo>
                  <a:pt x="38800" y="84360"/>
                </a:lnTo>
                <a:lnTo>
                  <a:pt x="38810" y="84380"/>
                </a:lnTo>
                <a:lnTo>
                  <a:pt x="38810" y="84400"/>
                </a:lnTo>
                <a:lnTo>
                  <a:pt x="38810" y="84410"/>
                </a:lnTo>
                <a:lnTo>
                  <a:pt x="38810" y="84420"/>
                </a:lnTo>
                <a:lnTo>
                  <a:pt x="38810" y="84440"/>
                </a:lnTo>
                <a:lnTo>
                  <a:pt x="38820" y="84450"/>
                </a:lnTo>
                <a:lnTo>
                  <a:pt x="38820" y="84470"/>
                </a:lnTo>
                <a:lnTo>
                  <a:pt x="38840" y="84470"/>
                </a:lnTo>
                <a:lnTo>
                  <a:pt x="38850" y="84480"/>
                </a:lnTo>
                <a:lnTo>
                  <a:pt x="38870" y="84490"/>
                </a:lnTo>
                <a:lnTo>
                  <a:pt x="38900" y="84490"/>
                </a:lnTo>
                <a:lnTo>
                  <a:pt x="38920" y="84510"/>
                </a:lnTo>
                <a:lnTo>
                  <a:pt x="38950" y="84520"/>
                </a:lnTo>
                <a:lnTo>
                  <a:pt x="38970" y="84530"/>
                </a:lnTo>
                <a:lnTo>
                  <a:pt x="38990" y="84530"/>
                </a:lnTo>
                <a:lnTo>
                  <a:pt x="39000" y="84530"/>
                </a:lnTo>
                <a:lnTo>
                  <a:pt x="39000" y="84570"/>
                </a:lnTo>
                <a:lnTo>
                  <a:pt x="38990" y="84560"/>
                </a:lnTo>
                <a:lnTo>
                  <a:pt x="38980" y="84560"/>
                </a:lnTo>
                <a:lnTo>
                  <a:pt x="38970" y="84560"/>
                </a:lnTo>
                <a:lnTo>
                  <a:pt x="38960" y="84560"/>
                </a:lnTo>
                <a:lnTo>
                  <a:pt x="38960" y="84550"/>
                </a:lnTo>
                <a:lnTo>
                  <a:pt x="38950" y="84550"/>
                </a:lnTo>
                <a:lnTo>
                  <a:pt x="38940" y="84550"/>
                </a:lnTo>
                <a:lnTo>
                  <a:pt x="38940" y="84540"/>
                </a:lnTo>
                <a:lnTo>
                  <a:pt x="38930" y="84540"/>
                </a:lnTo>
                <a:lnTo>
                  <a:pt x="38920" y="84540"/>
                </a:lnTo>
                <a:lnTo>
                  <a:pt x="38910" y="84540"/>
                </a:lnTo>
                <a:lnTo>
                  <a:pt x="38900" y="84540"/>
                </a:lnTo>
                <a:lnTo>
                  <a:pt x="38900" y="84530"/>
                </a:lnTo>
                <a:lnTo>
                  <a:pt x="38890" y="84530"/>
                </a:lnTo>
                <a:lnTo>
                  <a:pt x="38880" y="84530"/>
                </a:lnTo>
                <a:lnTo>
                  <a:pt x="38880" y="84540"/>
                </a:lnTo>
                <a:lnTo>
                  <a:pt x="38870" y="84540"/>
                </a:lnTo>
                <a:lnTo>
                  <a:pt x="38860" y="84540"/>
                </a:lnTo>
                <a:lnTo>
                  <a:pt x="38860" y="84550"/>
                </a:lnTo>
                <a:lnTo>
                  <a:pt x="38850" y="84550"/>
                </a:lnTo>
                <a:lnTo>
                  <a:pt x="38850" y="84560"/>
                </a:lnTo>
                <a:lnTo>
                  <a:pt x="38840" y="84560"/>
                </a:lnTo>
                <a:lnTo>
                  <a:pt x="38840" y="84570"/>
                </a:lnTo>
                <a:lnTo>
                  <a:pt x="38830" y="84570"/>
                </a:lnTo>
                <a:lnTo>
                  <a:pt x="38830" y="84580"/>
                </a:lnTo>
                <a:lnTo>
                  <a:pt x="38820" y="84580"/>
                </a:lnTo>
                <a:lnTo>
                  <a:pt x="38810" y="84580"/>
                </a:lnTo>
                <a:lnTo>
                  <a:pt x="38800" y="84580"/>
                </a:lnTo>
                <a:lnTo>
                  <a:pt x="38790" y="84580"/>
                </a:lnTo>
                <a:lnTo>
                  <a:pt x="38790" y="84570"/>
                </a:lnTo>
                <a:lnTo>
                  <a:pt x="38790" y="84580"/>
                </a:lnTo>
                <a:lnTo>
                  <a:pt x="38780" y="84580"/>
                </a:lnTo>
                <a:lnTo>
                  <a:pt x="38780" y="84570"/>
                </a:lnTo>
                <a:lnTo>
                  <a:pt x="38770" y="84580"/>
                </a:lnTo>
                <a:lnTo>
                  <a:pt x="38760" y="84590"/>
                </a:lnTo>
                <a:lnTo>
                  <a:pt x="38760" y="84600"/>
                </a:lnTo>
                <a:lnTo>
                  <a:pt x="38760" y="84610"/>
                </a:lnTo>
                <a:lnTo>
                  <a:pt x="38770" y="84610"/>
                </a:lnTo>
                <a:lnTo>
                  <a:pt x="38770" y="84600"/>
                </a:lnTo>
                <a:lnTo>
                  <a:pt x="38770" y="84610"/>
                </a:lnTo>
                <a:lnTo>
                  <a:pt x="38770" y="84620"/>
                </a:lnTo>
                <a:lnTo>
                  <a:pt x="38770" y="84610"/>
                </a:lnTo>
                <a:lnTo>
                  <a:pt x="38770" y="84600"/>
                </a:lnTo>
                <a:lnTo>
                  <a:pt x="38780" y="84600"/>
                </a:lnTo>
                <a:lnTo>
                  <a:pt x="38790" y="84600"/>
                </a:lnTo>
                <a:lnTo>
                  <a:pt x="38790" y="84610"/>
                </a:lnTo>
                <a:lnTo>
                  <a:pt x="38780" y="84610"/>
                </a:lnTo>
                <a:lnTo>
                  <a:pt x="38780" y="84620"/>
                </a:lnTo>
                <a:lnTo>
                  <a:pt x="38790" y="84620"/>
                </a:lnTo>
                <a:lnTo>
                  <a:pt x="38780" y="84620"/>
                </a:lnTo>
                <a:lnTo>
                  <a:pt x="38780" y="84630"/>
                </a:lnTo>
                <a:lnTo>
                  <a:pt x="38780" y="84620"/>
                </a:lnTo>
                <a:lnTo>
                  <a:pt x="38780" y="84630"/>
                </a:lnTo>
                <a:lnTo>
                  <a:pt x="38770" y="84630"/>
                </a:lnTo>
                <a:lnTo>
                  <a:pt x="38760" y="84630"/>
                </a:lnTo>
                <a:lnTo>
                  <a:pt x="38750" y="84630"/>
                </a:lnTo>
                <a:lnTo>
                  <a:pt x="38740" y="84630"/>
                </a:lnTo>
                <a:lnTo>
                  <a:pt x="38740" y="84640"/>
                </a:lnTo>
                <a:lnTo>
                  <a:pt x="38740" y="84650"/>
                </a:lnTo>
                <a:lnTo>
                  <a:pt x="38740" y="84660"/>
                </a:lnTo>
                <a:lnTo>
                  <a:pt x="38730" y="84660"/>
                </a:lnTo>
                <a:lnTo>
                  <a:pt x="38730" y="84670"/>
                </a:lnTo>
                <a:lnTo>
                  <a:pt x="38720" y="84670"/>
                </a:lnTo>
                <a:lnTo>
                  <a:pt x="38720" y="84680"/>
                </a:lnTo>
                <a:lnTo>
                  <a:pt x="38720" y="84690"/>
                </a:lnTo>
                <a:lnTo>
                  <a:pt x="38720" y="84700"/>
                </a:lnTo>
                <a:lnTo>
                  <a:pt x="38720" y="84710"/>
                </a:lnTo>
                <a:lnTo>
                  <a:pt x="38730" y="84710"/>
                </a:lnTo>
                <a:lnTo>
                  <a:pt x="38720" y="84710"/>
                </a:lnTo>
                <a:lnTo>
                  <a:pt x="38720" y="84720"/>
                </a:lnTo>
                <a:lnTo>
                  <a:pt x="38710" y="84720"/>
                </a:lnTo>
                <a:lnTo>
                  <a:pt x="38710" y="84730"/>
                </a:lnTo>
                <a:lnTo>
                  <a:pt x="38710" y="84740"/>
                </a:lnTo>
                <a:lnTo>
                  <a:pt x="38700" y="84740"/>
                </a:lnTo>
                <a:lnTo>
                  <a:pt x="38690" y="84740"/>
                </a:lnTo>
                <a:lnTo>
                  <a:pt x="38680" y="84740"/>
                </a:lnTo>
                <a:lnTo>
                  <a:pt x="38680" y="84730"/>
                </a:lnTo>
                <a:lnTo>
                  <a:pt x="38670" y="84730"/>
                </a:lnTo>
                <a:lnTo>
                  <a:pt x="38670" y="84720"/>
                </a:lnTo>
                <a:lnTo>
                  <a:pt x="38660" y="84720"/>
                </a:lnTo>
                <a:lnTo>
                  <a:pt x="38650" y="84720"/>
                </a:lnTo>
                <a:lnTo>
                  <a:pt x="38650" y="84710"/>
                </a:lnTo>
                <a:lnTo>
                  <a:pt x="38650" y="84700"/>
                </a:lnTo>
                <a:lnTo>
                  <a:pt x="38640" y="84700"/>
                </a:lnTo>
                <a:lnTo>
                  <a:pt x="38640" y="84690"/>
                </a:lnTo>
                <a:lnTo>
                  <a:pt x="38630" y="84690"/>
                </a:lnTo>
                <a:lnTo>
                  <a:pt x="38630" y="84680"/>
                </a:lnTo>
                <a:lnTo>
                  <a:pt x="38620" y="84680"/>
                </a:lnTo>
                <a:lnTo>
                  <a:pt x="38630" y="84680"/>
                </a:lnTo>
                <a:lnTo>
                  <a:pt x="38630" y="84670"/>
                </a:lnTo>
                <a:lnTo>
                  <a:pt x="38620" y="84670"/>
                </a:lnTo>
                <a:lnTo>
                  <a:pt x="38610" y="84670"/>
                </a:lnTo>
                <a:lnTo>
                  <a:pt x="38600" y="84670"/>
                </a:lnTo>
                <a:lnTo>
                  <a:pt x="38590" y="84670"/>
                </a:lnTo>
                <a:lnTo>
                  <a:pt x="38590" y="84680"/>
                </a:lnTo>
                <a:lnTo>
                  <a:pt x="38580" y="84680"/>
                </a:lnTo>
                <a:lnTo>
                  <a:pt x="38570" y="84680"/>
                </a:lnTo>
                <a:lnTo>
                  <a:pt x="38560" y="84690"/>
                </a:lnTo>
                <a:lnTo>
                  <a:pt x="38550" y="84690"/>
                </a:lnTo>
                <a:lnTo>
                  <a:pt x="38550" y="84700"/>
                </a:lnTo>
                <a:lnTo>
                  <a:pt x="38540" y="84700"/>
                </a:lnTo>
                <a:lnTo>
                  <a:pt x="38530" y="84700"/>
                </a:lnTo>
                <a:lnTo>
                  <a:pt x="38520" y="84700"/>
                </a:lnTo>
                <a:lnTo>
                  <a:pt x="38510" y="84700"/>
                </a:lnTo>
                <a:lnTo>
                  <a:pt x="38510" y="84690"/>
                </a:lnTo>
                <a:lnTo>
                  <a:pt x="38500" y="84690"/>
                </a:lnTo>
                <a:lnTo>
                  <a:pt x="38490" y="84690"/>
                </a:lnTo>
                <a:lnTo>
                  <a:pt x="38490" y="84680"/>
                </a:lnTo>
                <a:lnTo>
                  <a:pt x="38480" y="84680"/>
                </a:lnTo>
                <a:lnTo>
                  <a:pt x="38470" y="84680"/>
                </a:lnTo>
                <a:lnTo>
                  <a:pt x="38470" y="84670"/>
                </a:lnTo>
                <a:lnTo>
                  <a:pt x="38460" y="84670"/>
                </a:lnTo>
                <a:lnTo>
                  <a:pt x="38450" y="84670"/>
                </a:lnTo>
                <a:lnTo>
                  <a:pt x="38450" y="84660"/>
                </a:lnTo>
                <a:lnTo>
                  <a:pt x="38460" y="84660"/>
                </a:lnTo>
                <a:lnTo>
                  <a:pt x="38460" y="84650"/>
                </a:lnTo>
                <a:lnTo>
                  <a:pt x="38450" y="84650"/>
                </a:lnTo>
                <a:lnTo>
                  <a:pt x="38440" y="84640"/>
                </a:lnTo>
                <a:lnTo>
                  <a:pt x="38430" y="84640"/>
                </a:lnTo>
                <a:lnTo>
                  <a:pt x="38420" y="84640"/>
                </a:lnTo>
                <a:lnTo>
                  <a:pt x="38410" y="84640"/>
                </a:lnTo>
                <a:lnTo>
                  <a:pt x="38400" y="84640"/>
                </a:lnTo>
                <a:lnTo>
                  <a:pt x="38390" y="84640"/>
                </a:lnTo>
                <a:lnTo>
                  <a:pt x="38390" y="84650"/>
                </a:lnTo>
                <a:lnTo>
                  <a:pt x="38390" y="84640"/>
                </a:lnTo>
                <a:lnTo>
                  <a:pt x="38380" y="84640"/>
                </a:lnTo>
                <a:lnTo>
                  <a:pt x="38380" y="84650"/>
                </a:lnTo>
                <a:lnTo>
                  <a:pt x="38370" y="84650"/>
                </a:lnTo>
                <a:lnTo>
                  <a:pt x="38360" y="84650"/>
                </a:lnTo>
                <a:lnTo>
                  <a:pt x="38360" y="84660"/>
                </a:lnTo>
                <a:lnTo>
                  <a:pt x="38350" y="84660"/>
                </a:lnTo>
                <a:lnTo>
                  <a:pt x="38340" y="84660"/>
                </a:lnTo>
                <a:lnTo>
                  <a:pt x="38330" y="84660"/>
                </a:lnTo>
                <a:lnTo>
                  <a:pt x="38330" y="84670"/>
                </a:lnTo>
                <a:lnTo>
                  <a:pt x="38330" y="84680"/>
                </a:lnTo>
                <a:lnTo>
                  <a:pt x="38320" y="84680"/>
                </a:lnTo>
                <a:lnTo>
                  <a:pt x="38320" y="84670"/>
                </a:lnTo>
                <a:lnTo>
                  <a:pt x="38310" y="84670"/>
                </a:lnTo>
                <a:lnTo>
                  <a:pt x="38320" y="84670"/>
                </a:lnTo>
                <a:lnTo>
                  <a:pt x="38320" y="84660"/>
                </a:lnTo>
                <a:lnTo>
                  <a:pt x="38310" y="84660"/>
                </a:lnTo>
                <a:lnTo>
                  <a:pt x="38300" y="84660"/>
                </a:lnTo>
                <a:lnTo>
                  <a:pt x="38300" y="84670"/>
                </a:lnTo>
                <a:lnTo>
                  <a:pt x="38300" y="84680"/>
                </a:lnTo>
                <a:lnTo>
                  <a:pt x="38290" y="84680"/>
                </a:lnTo>
                <a:lnTo>
                  <a:pt x="38290" y="84690"/>
                </a:lnTo>
                <a:lnTo>
                  <a:pt x="38280" y="84690"/>
                </a:lnTo>
                <a:lnTo>
                  <a:pt x="38280" y="84700"/>
                </a:lnTo>
                <a:lnTo>
                  <a:pt x="38280" y="84710"/>
                </a:lnTo>
                <a:lnTo>
                  <a:pt x="38270" y="84710"/>
                </a:lnTo>
                <a:lnTo>
                  <a:pt x="38260" y="84710"/>
                </a:lnTo>
                <a:lnTo>
                  <a:pt x="38260" y="84720"/>
                </a:lnTo>
                <a:lnTo>
                  <a:pt x="38250" y="84720"/>
                </a:lnTo>
                <a:lnTo>
                  <a:pt x="38250" y="84730"/>
                </a:lnTo>
                <a:lnTo>
                  <a:pt x="38240" y="84730"/>
                </a:lnTo>
                <a:lnTo>
                  <a:pt x="38240" y="84740"/>
                </a:lnTo>
                <a:lnTo>
                  <a:pt x="38230" y="84740"/>
                </a:lnTo>
                <a:lnTo>
                  <a:pt x="38220" y="84740"/>
                </a:lnTo>
                <a:lnTo>
                  <a:pt x="38210" y="84730"/>
                </a:lnTo>
                <a:lnTo>
                  <a:pt x="38200" y="84730"/>
                </a:lnTo>
                <a:lnTo>
                  <a:pt x="38200" y="84720"/>
                </a:lnTo>
                <a:lnTo>
                  <a:pt x="38190" y="84720"/>
                </a:lnTo>
                <a:lnTo>
                  <a:pt x="38180" y="84720"/>
                </a:lnTo>
                <a:lnTo>
                  <a:pt x="38170" y="84720"/>
                </a:lnTo>
                <a:lnTo>
                  <a:pt x="38160" y="84720"/>
                </a:lnTo>
                <a:lnTo>
                  <a:pt x="38150" y="84720"/>
                </a:lnTo>
                <a:lnTo>
                  <a:pt x="38140" y="84720"/>
                </a:lnTo>
                <a:lnTo>
                  <a:pt x="38140" y="84730"/>
                </a:lnTo>
                <a:lnTo>
                  <a:pt x="38130" y="84730"/>
                </a:lnTo>
                <a:lnTo>
                  <a:pt x="38130" y="84720"/>
                </a:lnTo>
                <a:lnTo>
                  <a:pt x="38120" y="84720"/>
                </a:lnTo>
                <a:lnTo>
                  <a:pt x="38110" y="84720"/>
                </a:lnTo>
                <a:lnTo>
                  <a:pt x="38110" y="84710"/>
                </a:lnTo>
                <a:lnTo>
                  <a:pt x="38100" y="84710"/>
                </a:lnTo>
                <a:lnTo>
                  <a:pt x="38100" y="84700"/>
                </a:lnTo>
                <a:lnTo>
                  <a:pt x="38090" y="84700"/>
                </a:lnTo>
                <a:lnTo>
                  <a:pt x="38080" y="84700"/>
                </a:lnTo>
                <a:lnTo>
                  <a:pt x="38080" y="84690"/>
                </a:lnTo>
                <a:lnTo>
                  <a:pt x="38070" y="84690"/>
                </a:lnTo>
                <a:lnTo>
                  <a:pt x="38070" y="84680"/>
                </a:lnTo>
                <a:lnTo>
                  <a:pt x="38070" y="84670"/>
                </a:lnTo>
                <a:lnTo>
                  <a:pt x="38080" y="84670"/>
                </a:lnTo>
                <a:lnTo>
                  <a:pt x="38080" y="84660"/>
                </a:lnTo>
                <a:lnTo>
                  <a:pt x="38090" y="84670"/>
                </a:lnTo>
                <a:lnTo>
                  <a:pt x="38090" y="84660"/>
                </a:lnTo>
                <a:lnTo>
                  <a:pt x="38090" y="84650"/>
                </a:lnTo>
                <a:lnTo>
                  <a:pt x="38090" y="84640"/>
                </a:lnTo>
                <a:lnTo>
                  <a:pt x="38080" y="84640"/>
                </a:lnTo>
                <a:lnTo>
                  <a:pt x="38080" y="84630"/>
                </a:lnTo>
                <a:lnTo>
                  <a:pt x="38090" y="84630"/>
                </a:lnTo>
                <a:lnTo>
                  <a:pt x="38080" y="84630"/>
                </a:lnTo>
                <a:lnTo>
                  <a:pt x="38070" y="84630"/>
                </a:lnTo>
                <a:lnTo>
                  <a:pt x="38070" y="84620"/>
                </a:lnTo>
                <a:lnTo>
                  <a:pt x="38060" y="84620"/>
                </a:lnTo>
                <a:lnTo>
                  <a:pt x="38050" y="84620"/>
                </a:lnTo>
                <a:lnTo>
                  <a:pt x="38040" y="84620"/>
                </a:lnTo>
                <a:lnTo>
                  <a:pt x="38040" y="84610"/>
                </a:lnTo>
                <a:lnTo>
                  <a:pt x="38030" y="84610"/>
                </a:lnTo>
                <a:lnTo>
                  <a:pt x="38030" y="84600"/>
                </a:lnTo>
                <a:lnTo>
                  <a:pt x="38020" y="84600"/>
                </a:lnTo>
                <a:lnTo>
                  <a:pt x="38010" y="84600"/>
                </a:lnTo>
                <a:lnTo>
                  <a:pt x="38000" y="84600"/>
                </a:lnTo>
                <a:lnTo>
                  <a:pt x="37990" y="84600"/>
                </a:lnTo>
                <a:lnTo>
                  <a:pt x="37980" y="84600"/>
                </a:lnTo>
                <a:lnTo>
                  <a:pt x="37980" y="84590"/>
                </a:lnTo>
                <a:lnTo>
                  <a:pt x="37980" y="84580"/>
                </a:lnTo>
                <a:lnTo>
                  <a:pt x="37970" y="84580"/>
                </a:lnTo>
                <a:lnTo>
                  <a:pt x="37960" y="84580"/>
                </a:lnTo>
                <a:lnTo>
                  <a:pt x="37950" y="84580"/>
                </a:lnTo>
                <a:lnTo>
                  <a:pt x="37950" y="84570"/>
                </a:lnTo>
                <a:lnTo>
                  <a:pt x="37940" y="84570"/>
                </a:lnTo>
                <a:lnTo>
                  <a:pt x="37940" y="84560"/>
                </a:lnTo>
                <a:lnTo>
                  <a:pt x="37930" y="84560"/>
                </a:lnTo>
                <a:lnTo>
                  <a:pt x="37930" y="84550"/>
                </a:lnTo>
                <a:lnTo>
                  <a:pt x="37930" y="84560"/>
                </a:lnTo>
                <a:lnTo>
                  <a:pt x="37920" y="84560"/>
                </a:lnTo>
                <a:lnTo>
                  <a:pt x="37910" y="84560"/>
                </a:lnTo>
                <a:lnTo>
                  <a:pt x="37910" y="84550"/>
                </a:lnTo>
                <a:lnTo>
                  <a:pt x="37910" y="84540"/>
                </a:lnTo>
                <a:lnTo>
                  <a:pt x="37900" y="84540"/>
                </a:lnTo>
                <a:lnTo>
                  <a:pt x="37900" y="84530"/>
                </a:lnTo>
                <a:lnTo>
                  <a:pt x="37900" y="84520"/>
                </a:lnTo>
                <a:lnTo>
                  <a:pt x="37900" y="84510"/>
                </a:lnTo>
                <a:lnTo>
                  <a:pt x="37890" y="84510"/>
                </a:lnTo>
                <a:lnTo>
                  <a:pt x="37890" y="84520"/>
                </a:lnTo>
                <a:lnTo>
                  <a:pt x="37890" y="84510"/>
                </a:lnTo>
                <a:lnTo>
                  <a:pt x="37880" y="84510"/>
                </a:lnTo>
                <a:lnTo>
                  <a:pt x="37870" y="84510"/>
                </a:lnTo>
                <a:lnTo>
                  <a:pt x="37880" y="84510"/>
                </a:lnTo>
                <a:lnTo>
                  <a:pt x="37880" y="84500"/>
                </a:lnTo>
                <a:lnTo>
                  <a:pt x="37870" y="84500"/>
                </a:lnTo>
                <a:lnTo>
                  <a:pt x="37860" y="84500"/>
                </a:lnTo>
                <a:lnTo>
                  <a:pt x="37860" y="84490"/>
                </a:lnTo>
                <a:lnTo>
                  <a:pt x="37850" y="84490"/>
                </a:lnTo>
                <a:lnTo>
                  <a:pt x="37840" y="84490"/>
                </a:lnTo>
                <a:lnTo>
                  <a:pt x="37840" y="84480"/>
                </a:lnTo>
                <a:lnTo>
                  <a:pt x="37830" y="84480"/>
                </a:lnTo>
                <a:lnTo>
                  <a:pt x="37830" y="84470"/>
                </a:lnTo>
                <a:lnTo>
                  <a:pt x="37820" y="84470"/>
                </a:lnTo>
                <a:lnTo>
                  <a:pt x="37820" y="84480"/>
                </a:lnTo>
                <a:lnTo>
                  <a:pt x="37820" y="84470"/>
                </a:lnTo>
                <a:lnTo>
                  <a:pt x="37830" y="84470"/>
                </a:lnTo>
                <a:lnTo>
                  <a:pt x="37830" y="84460"/>
                </a:lnTo>
                <a:lnTo>
                  <a:pt x="37820" y="84460"/>
                </a:lnTo>
                <a:lnTo>
                  <a:pt x="37810" y="84460"/>
                </a:lnTo>
                <a:lnTo>
                  <a:pt x="37820" y="84460"/>
                </a:lnTo>
                <a:lnTo>
                  <a:pt x="37820" y="84450"/>
                </a:lnTo>
                <a:lnTo>
                  <a:pt x="37820" y="84460"/>
                </a:lnTo>
                <a:lnTo>
                  <a:pt x="37820" y="84450"/>
                </a:lnTo>
                <a:lnTo>
                  <a:pt x="37810" y="84450"/>
                </a:lnTo>
                <a:lnTo>
                  <a:pt x="37810" y="84440"/>
                </a:lnTo>
                <a:lnTo>
                  <a:pt x="37800" y="84440"/>
                </a:lnTo>
                <a:lnTo>
                  <a:pt x="37790" y="84440"/>
                </a:lnTo>
                <a:lnTo>
                  <a:pt x="37780" y="84440"/>
                </a:lnTo>
                <a:lnTo>
                  <a:pt x="37780" y="84450"/>
                </a:lnTo>
                <a:lnTo>
                  <a:pt x="37770" y="84450"/>
                </a:lnTo>
                <a:lnTo>
                  <a:pt x="37760" y="84450"/>
                </a:lnTo>
                <a:lnTo>
                  <a:pt x="37750" y="84450"/>
                </a:lnTo>
                <a:lnTo>
                  <a:pt x="37740" y="84450"/>
                </a:lnTo>
                <a:lnTo>
                  <a:pt x="37740" y="84460"/>
                </a:lnTo>
                <a:lnTo>
                  <a:pt x="37750" y="84460"/>
                </a:lnTo>
                <a:lnTo>
                  <a:pt x="37750" y="84470"/>
                </a:lnTo>
                <a:lnTo>
                  <a:pt x="37740" y="84470"/>
                </a:lnTo>
                <a:lnTo>
                  <a:pt x="37730" y="84470"/>
                </a:lnTo>
                <a:lnTo>
                  <a:pt x="37730" y="84480"/>
                </a:lnTo>
                <a:lnTo>
                  <a:pt x="37720" y="84480"/>
                </a:lnTo>
                <a:lnTo>
                  <a:pt x="37710" y="84480"/>
                </a:lnTo>
                <a:lnTo>
                  <a:pt x="37700" y="84480"/>
                </a:lnTo>
                <a:lnTo>
                  <a:pt x="37690" y="84480"/>
                </a:lnTo>
                <a:lnTo>
                  <a:pt x="37680" y="84480"/>
                </a:lnTo>
                <a:lnTo>
                  <a:pt x="37680" y="84470"/>
                </a:lnTo>
                <a:lnTo>
                  <a:pt x="37670" y="84470"/>
                </a:lnTo>
                <a:lnTo>
                  <a:pt x="37660" y="84470"/>
                </a:lnTo>
                <a:lnTo>
                  <a:pt x="37650" y="84470"/>
                </a:lnTo>
                <a:lnTo>
                  <a:pt x="37640" y="84470"/>
                </a:lnTo>
                <a:lnTo>
                  <a:pt x="37640" y="84480"/>
                </a:lnTo>
                <a:lnTo>
                  <a:pt x="37630" y="84480"/>
                </a:lnTo>
                <a:lnTo>
                  <a:pt x="37630" y="84470"/>
                </a:lnTo>
                <a:lnTo>
                  <a:pt x="37630" y="84460"/>
                </a:lnTo>
                <a:lnTo>
                  <a:pt x="37620" y="84460"/>
                </a:lnTo>
                <a:lnTo>
                  <a:pt x="37610" y="84460"/>
                </a:lnTo>
                <a:lnTo>
                  <a:pt x="37610" y="84450"/>
                </a:lnTo>
                <a:lnTo>
                  <a:pt x="37600" y="84450"/>
                </a:lnTo>
                <a:lnTo>
                  <a:pt x="37590" y="84450"/>
                </a:lnTo>
                <a:lnTo>
                  <a:pt x="37590" y="84440"/>
                </a:lnTo>
                <a:lnTo>
                  <a:pt x="37600" y="84440"/>
                </a:lnTo>
                <a:lnTo>
                  <a:pt x="37590" y="84440"/>
                </a:lnTo>
                <a:lnTo>
                  <a:pt x="37590" y="84430"/>
                </a:lnTo>
                <a:lnTo>
                  <a:pt x="37580" y="84430"/>
                </a:lnTo>
                <a:lnTo>
                  <a:pt x="37590" y="84430"/>
                </a:lnTo>
                <a:lnTo>
                  <a:pt x="37580" y="84430"/>
                </a:lnTo>
                <a:lnTo>
                  <a:pt x="37580" y="84420"/>
                </a:lnTo>
                <a:lnTo>
                  <a:pt x="37590" y="84420"/>
                </a:lnTo>
                <a:lnTo>
                  <a:pt x="37590" y="84410"/>
                </a:lnTo>
                <a:lnTo>
                  <a:pt x="37600" y="84410"/>
                </a:lnTo>
                <a:lnTo>
                  <a:pt x="37600" y="84400"/>
                </a:lnTo>
                <a:lnTo>
                  <a:pt x="37590" y="84400"/>
                </a:lnTo>
                <a:lnTo>
                  <a:pt x="37590" y="84390"/>
                </a:lnTo>
                <a:lnTo>
                  <a:pt x="37580" y="84390"/>
                </a:lnTo>
                <a:lnTo>
                  <a:pt x="37570" y="84400"/>
                </a:lnTo>
                <a:lnTo>
                  <a:pt x="37580" y="84400"/>
                </a:lnTo>
                <a:lnTo>
                  <a:pt x="37570" y="84400"/>
                </a:lnTo>
                <a:lnTo>
                  <a:pt x="37570" y="84410"/>
                </a:lnTo>
                <a:lnTo>
                  <a:pt x="37560" y="84410"/>
                </a:lnTo>
                <a:lnTo>
                  <a:pt x="37560" y="84420"/>
                </a:lnTo>
                <a:lnTo>
                  <a:pt x="37550" y="84420"/>
                </a:lnTo>
                <a:lnTo>
                  <a:pt x="37540" y="84420"/>
                </a:lnTo>
                <a:lnTo>
                  <a:pt x="37530" y="84420"/>
                </a:lnTo>
                <a:lnTo>
                  <a:pt x="37530" y="84410"/>
                </a:lnTo>
                <a:lnTo>
                  <a:pt x="37530" y="84420"/>
                </a:lnTo>
                <a:lnTo>
                  <a:pt x="37520" y="84420"/>
                </a:lnTo>
                <a:lnTo>
                  <a:pt x="37520" y="84410"/>
                </a:lnTo>
                <a:lnTo>
                  <a:pt x="37510" y="84410"/>
                </a:lnTo>
                <a:lnTo>
                  <a:pt x="37510" y="84420"/>
                </a:lnTo>
                <a:lnTo>
                  <a:pt x="37500" y="84420"/>
                </a:lnTo>
                <a:lnTo>
                  <a:pt x="37490" y="84420"/>
                </a:lnTo>
                <a:lnTo>
                  <a:pt x="37490" y="84410"/>
                </a:lnTo>
                <a:lnTo>
                  <a:pt x="37480" y="84410"/>
                </a:lnTo>
                <a:lnTo>
                  <a:pt x="37470" y="84410"/>
                </a:lnTo>
                <a:lnTo>
                  <a:pt x="37470" y="84400"/>
                </a:lnTo>
                <a:lnTo>
                  <a:pt x="37460" y="84400"/>
                </a:lnTo>
                <a:lnTo>
                  <a:pt x="37450" y="84400"/>
                </a:lnTo>
                <a:lnTo>
                  <a:pt x="37440" y="84400"/>
                </a:lnTo>
                <a:lnTo>
                  <a:pt x="37430" y="84400"/>
                </a:lnTo>
                <a:lnTo>
                  <a:pt x="37430" y="84390"/>
                </a:lnTo>
                <a:lnTo>
                  <a:pt x="37420" y="84390"/>
                </a:lnTo>
                <a:lnTo>
                  <a:pt x="37420" y="84380"/>
                </a:lnTo>
                <a:lnTo>
                  <a:pt x="37420" y="84370"/>
                </a:lnTo>
                <a:lnTo>
                  <a:pt x="37410" y="84370"/>
                </a:lnTo>
                <a:lnTo>
                  <a:pt x="37400" y="84370"/>
                </a:lnTo>
                <a:lnTo>
                  <a:pt x="37400" y="84360"/>
                </a:lnTo>
                <a:lnTo>
                  <a:pt x="37390" y="84360"/>
                </a:lnTo>
                <a:lnTo>
                  <a:pt x="37380" y="84360"/>
                </a:lnTo>
                <a:lnTo>
                  <a:pt x="37380" y="84350"/>
                </a:lnTo>
                <a:lnTo>
                  <a:pt x="37370" y="84350"/>
                </a:lnTo>
                <a:lnTo>
                  <a:pt x="37370" y="84340"/>
                </a:lnTo>
                <a:lnTo>
                  <a:pt x="37360" y="84340"/>
                </a:lnTo>
                <a:lnTo>
                  <a:pt x="37350" y="84340"/>
                </a:lnTo>
                <a:lnTo>
                  <a:pt x="37350" y="84330"/>
                </a:lnTo>
                <a:lnTo>
                  <a:pt x="37340" y="84330"/>
                </a:lnTo>
                <a:lnTo>
                  <a:pt x="37340" y="84320"/>
                </a:lnTo>
                <a:lnTo>
                  <a:pt x="37330" y="84320"/>
                </a:lnTo>
                <a:lnTo>
                  <a:pt x="37330" y="84310"/>
                </a:lnTo>
                <a:lnTo>
                  <a:pt x="37320" y="84310"/>
                </a:lnTo>
                <a:lnTo>
                  <a:pt x="37320" y="84300"/>
                </a:lnTo>
                <a:lnTo>
                  <a:pt x="37310" y="84300"/>
                </a:lnTo>
                <a:lnTo>
                  <a:pt x="37300" y="84300"/>
                </a:lnTo>
                <a:lnTo>
                  <a:pt x="37300" y="84290"/>
                </a:lnTo>
                <a:lnTo>
                  <a:pt x="37300" y="84280"/>
                </a:lnTo>
                <a:lnTo>
                  <a:pt x="37290" y="84280"/>
                </a:lnTo>
                <a:lnTo>
                  <a:pt x="37290" y="84270"/>
                </a:lnTo>
                <a:lnTo>
                  <a:pt x="37280" y="84270"/>
                </a:lnTo>
                <a:lnTo>
                  <a:pt x="37280" y="84280"/>
                </a:lnTo>
                <a:lnTo>
                  <a:pt x="37270" y="84280"/>
                </a:lnTo>
                <a:lnTo>
                  <a:pt x="37270" y="84270"/>
                </a:lnTo>
                <a:lnTo>
                  <a:pt x="37260" y="84270"/>
                </a:lnTo>
                <a:lnTo>
                  <a:pt x="37250" y="84270"/>
                </a:lnTo>
                <a:lnTo>
                  <a:pt x="37250" y="84260"/>
                </a:lnTo>
                <a:lnTo>
                  <a:pt x="37240" y="84260"/>
                </a:lnTo>
                <a:lnTo>
                  <a:pt x="37240" y="84250"/>
                </a:lnTo>
                <a:lnTo>
                  <a:pt x="37230" y="84250"/>
                </a:lnTo>
                <a:lnTo>
                  <a:pt x="37220" y="84250"/>
                </a:lnTo>
                <a:lnTo>
                  <a:pt x="37220" y="84240"/>
                </a:lnTo>
                <a:lnTo>
                  <a:pt x="37210" y="84240"/>
                </a:lnTo>
                <a:lnTo>
                  <a:pt x="37210" y="84230"/>
                </a:lnTo>
                <a:lnTo>
                  <a:pt x="37200" y="84230"/>
                </a:lnTo>
                <a:lnTo>
                  <a:pt x="37200" y="84220"/>
                </a:lnTo>
                <a:lnTo>
                  <a:pt x="37200" y="84210"/>
                </a:lnTo>
                <a:lnTo>
                  <a:pt x="37190" y="84210"/>
                </a:lnTo>
                <a:lnTo>
                  <a:pt x="37190" y="84200"/>
                </a:lnTo>
                <a:lnTo>
                  <a:pt x="37180" y="84200"/>
                </a:lnTo>
                <a:lnTo>
                  <a:pt x="37180" y="84190"/>
                </a:lnTo>
                <a:lnTo>
                  <a:pt x="37170" y="84190"/>
                </a:lnTo>
                <a:lnTo>
                  <a:pt x="37170" y="84180"/>
                </a:lnTo>
                <a:lnTo>
                  <a:pt x="37170" y="84170"/>
                </a:lnTo>
                <a:lnTo>
                  <a:pt x="37170" y="84160"/>
                </a:lnTo>
                <a:lnTo>
                  <a:pt x="37170" y="84150"/>
                </a:lnTo>
                <a:lnTo>
                  <a:pt x="37170" y="84160"/>
                </a:lnTo>
                <a:lnTo>
                  <a:pt x="37170" y="84150"/>
                </a:lnTo>
                <a:lnTo>
                  <a:pt x="37160" y="84150"/>
                </a:lnTo>
                <a:lnTo>
                  <a:pt x="37160" y="84140"/>
                </a:lnTo>
                <a:lnTo>
                  <a:pt x="37160" y="84130"/>
                </a:lnTo>
                <a:lnTo>
                  <a:pt x="37160" y="84120"/>
                </a:lnTo>
                <a:lnTo>
                  <a:pt x="37170" y="84120"/>
                </a:lnTo>
                <a:lnTo>
                  <a:pt x="37170" y="84110"/>
                </a:lnTo>
                <a:lnTo>
                  <a:pt x="37170" y="84120"/>
                </a:lnTo>
                <a:lnTo>
                  <a:pt x="37170" y="84110"/>
                </a:lnTo>
                <a:lnTo>
                  <a:pt x="37170" y="84100"/>
                </a:lnTo>
                <a:lnTo>
                  <a:pt x="37160" y="84100"/>
                </a:lnTo>
                <a:lnTo>
                  <a:pt x="37160" y="84090"/>
                </a:lnTo>
                <a:lnTo>
                  <a:pt x="37160" y="84100"/>
                </a:lnTo>
                <a:lnTo>
                  <a:pt x="37150" y="84100"/>
                </a:lnTo>
                <a:lnTo>
                  <a:pt x="37140" y="84100"/>
                </a:lnTo>
                <a:lnTo>
                  <a:pt x="37130" y="84100"/>
                </a:lnTo>
                <a:lnTo>
                  <a:pt x="37130" y="84090"/>
                </a:lnTo>
                <a:lnTo>
                  <a:pt x="37140" y="84090"/>
                </a:lnTo>
                <a:lnTo>
                  <a:pt x="37130" y="84090"/>
                </a:lnTo>
                <a:lnTo>
                  <a:pt x="37130" y="84080"/>
                </a:lnTo>
                <a:lnTo>
                  <a:pt x="37130" y="84070"/>
                </a:lnTo>
                <a:lnTo>
                  <a:pt x="37140" y="84070"/>
                </a:lnTo>
                <a:lnTo>
                  <a:pt x="37130" y="84070"/>
                </a:lnTo>
                <a:lnTo>
                  <a:pt x="37130" y="84060"/>
                </a:lnTo>
                <a:lnTo>
                  <a:pt x="37120" y="84060"/>
                </a:lnTo>
                <a:lnTo>
                  <a:pt x="37120" y="84050"/>
                </a:lnTo>
                <a:lnTo>
                  <a:pt x="37120" y="84040"/>
                </a:lnTo>
                <a:lnTo>
                  <a:pt x="37110" y="84040"/>
                </a:lnTo>
                <a:lnTo>
                  <a:pt x="37110" y="84030"/>
                </a:lnTo>
                <a:lnTo>
                  <a:pt x="37100" y="84030"/>
                </a:lnTo>
                <a:lnTo>
                  <a:pt x="37100" y="84020"/>
                </a:lnTo>
                <a:lnTo>
                  <a:pt x="37090" y="84020"/>
                </a:lnTo>
                <a:lnTo>
                  <a:pt x="37090" y="84010"/>
                </a:lnTo>
                <a:lnTo>
                  <a:pt x="37080" y="84010"/>
                </a:lnTo>
                <a:lnTo>
                  <a:pt x="37080" y="84000"/>
                </a:lnTo>
                <a:lnTo>
                  <a:pt x="37070" y="84000"/>
                </a:lnTo>
                <a:lnTo>
                  <a:pt x="37070" y="83990"/>
                </a:lnTo>
                <a:lnTo>
                  <a:pt x="37060" y="83990"/>
                </a:lnTo>
                <a:lnTo>
                  <a:pt x="37060" y="83980"/>
                </a:lnTo>
                <a:lnTo>
                  <a:pt x="37060" y="83970"/>
                </a:lnTo>
                <a:lnTo>
                  <a:pt x="37060" y="83960"/>
                </a:lnTo>
                <a:lnTo>
                  <a:pt x="37060" y="83950"/>
                </a:lnTo>
                <a:lnTo>
                  <a:pt x="37050" y="83950"/>
                </a:lnTo>
                <a:lnTo>
                  <a:pt x="37050" y="83940"/>
                </a:lnTo>
                <a:lnTo>
                  <a:pt x="37040" y="83940"/>
                </a:lnTo>
                <a:lnTo>
                  <a:pt x="37040" y="83930"/>
                </a:lnTo>
                <a:lnTo>
                  <a:pt x="37050" y="83930"/>
                </a:lnTo>
                <a:lnTo>
                  <a:pt x="37040" y="83930"/>
                </a:lnTo>
                <a:lnTo>
                  <a:pt x="37040" y="83920"/>
                </a:lnTo>
                <a:lnTo>
                  <a:pt x="37040" y="83910"/>
                </a:lnTo>
                <a:lnTo>
                  <a:pt x="37030" y="83910"/>
                </a:lnTo>
                <a:lnTo>
                  <a:pt x="37030" y="83900"/>
                </a:lnTo>
                <a:lnTo>
                  <a:pt x="37020" y="83890"/>
                </a:lnTo>
                <a:lnTo>
                  <a:pt x="37020" y="83880"/>
                </a:lnTo>
                <a:lnTo>
                  <a:pt x="37010" y="83880"/>
                </a:lnTo>
                <a:lnTo>
                  <a:pt x="37000" y="83880"/>
                </a:lnTo>
                <a:lnTo>
                  <a:pt x="37000" y="83870"/>
                </a:lnTo>
                <a:lnTo>
                  <a:pt x="36990" y="83870"/>
                </a:lnTo>
                <a:lnTo>
                  <a:pt x="36990" y="83860"/>
                </a:lnTo>
                <a:lnTo>
                  <a:pt x="37000" y="83860"/>
                </a:lnTo>
                <a:lnTo>
                  <a:pt x="37010" y="83860"/>
                </a:lnTo>
                <a:lnTo>
                  <a:pt x="37010" y="83870"/>
                </a:lnTo>
                <a:lnTo>
                  <a:pt x="37020" y="83870"/>
                </a:lnTo>
                <a:lnTo>
                  <a:pt x="37020" y="83880"/>
                </a:lnTo>
                <a:lnTo>
                  <a:pt x="37030" y="83880"/>
                </a:lnTo>
                <a:lnTo>
                  <a:pt x="37030" y="83890"/>
                </a:lnTo>
                <a:lnTo>
                  <a:pt x="37040" y="83890"/>
                </a:lnTo>
                <a:lnTo>
                  <a:pt x="37040" y="83900"/>
                </a:lnTo>
                <a:lnTo>
                  <a:pt x="37040" y="83910"/>
                </a:lnTo>
                <a:lnTo>
                  <a:pt x="37050" y="83910"/>
                </a:lnTo>
                <a:lnTo>
                  <a:pt x="37050" y="83920"/>
                </a:lnTo>
                <a:lnTo>
                  <a:pt x="37060" y="83930"/>
                </a:lnTo>
                <a:lnTo>
                  <a:pt x="37070" y="83930"/>
                </a:lnTo>
                <a:lnTo>
                  <a:pt x="37080" y="83930"/>
                </a:lnTo>
                <a:lnTo>
                  <a:pt x="37080" y="83920"/>
                </a:lnTo>
                <a:lnTo>
                  <a:pt x="37080" y="83910"/>
                </a:lnTo>
                <a:lnTo>
                  <a:pt x="37090" y="83910"/>
                </a:lnTo>
                <a:lnTo>
                  <a:pt x="37090" y="83900"/>
                </a:lnTo>
                <a:lnTo>
                  <a:pt x="37090" y="83890"/>
                </a:lnTo>
                <a:lnTo>
                  <a:pt x="37090" y="83880"/>
                </a:lnTo>
                <a:lnTo>
                  <a:pt x="37090" y="83870"/>
                </a:lnTo>
                <a:lnTo>
                  <a:pt x="37090" y="83860"/>
                </a:lnTo>
                <a:lnTo>
                  <a:pt x="37080" y="83850"/>
                </a:lnTo>
                <a:lnTo>
                  <a:pt x="37080" y="83840"/>
                </a:lnTo>
                <a:lnTo>
                  <a:pt x="37070" y="83830"/>
                </a:lnTo>
                <a:lnTo>
                  <a:pt x="37070" y="83820"/>
                </a:lnTo>
                <a:lnTo>
                  <a:pt x="37060" y="83820"/>
                </a:lnTo>
                <a:lnTo>
                  <a:pt x="37060" y="83810"/>
                </a:lnTo>
                <a:lnTo>
                  <a:pt x="37050" y="83810"/>
                </a:lnTo>
                <a:lnTo>
                  <a:pt x="37040" y="83810"/>
                </a:lnTo>
                <a:lnTo>
                  <a:pt x="37040" y="83800"/>
                </a:lnTo>
                <a:lnTo>
                  <a:pt x="37030" y="83800"/>
                </a:lnTo>
                <a:lnTo>
                  <a:pt x="37020" y="83800"/>
                </a:lnTo>
                <a:lnTo>
                  <a:pt x="37020" y="83790"/>
                </a:lnTo>
                <a:lnTo>
                  <a:pt x="37010" y="83790"/>
                </a:lnTo>
                <a:lnTo>
                  <a:pt x="37000" y="83790"/>
                </a:lnTo>
                <a:lnTo>
                  <a:pt x="36990" y="83790"/>
                </a:lnTo>
                <a:lnTo>
                  <a:pt x="36980" y="83790"/>
                </a:lnTo>
                <a:lnTo>
                  <a:pt x="36980" y="83780"/>
                </a:lnTo>
                <a:lnTo>
                  <a:pt x="36970" y="83780"/>
                </a:lnTo>
                <a:lnTo>
                  <a:pt x="36960" y="83780"/>
                </a:lnTo>
                <a:lnTo>
                  <a:pt x="36950" y="83780"/>
                </a:lnTo>
                <a:lnTo>
                  <a:pt x="36950" y="83770"/>
                </a:lnTo>
                <a:lnTo>
                  <a:pt x="36940" y="83770"/>
                </a:lnTo>
                <a:lnTo>
                  <a:pt x="36930" y="83770"/>
                </a:lnTo>
                <a:lnTo>
                  <a:pt x="36930" y="83780"/>
                </a:lnTo>
                <a:lnTo>
                  <a:pt x="36920" y="83780"/>
                </a:lnTo>
                <a:lnTo>
                  <a:pt x="36920" y="83790"/>
                </a:lnTo>
                <a:lnTo>
                  <a:pt x="36920" y="83800"/>
                </a:lnTo>
                <a:lnTo>
                  <a:pt x="36930" y="83800"/>
                </a:lnTo>
                <a:lnTo>
                  <a:pt x="36930" y="83810"/>
                </a:lnTo>
                <a:lnTo>
                  <a:pt x="36920" y="83810"/>
                </a:lnTo>
                <a:lnTo>
                  <a:pt x="36910" y="83810"/>
                </a:lnTo>
                <a:lnTo>
                  <a:pt x="36910" y="83820"/>
                </a:lnTo>
                <a:lnTo>
                  <a:pt x="36900" y="83820"/>
                </a:lnTo>
                <a:lnTo>
                  <a:pt x="36900" y="83830"/>
                </a:lnTo>
                <a:lnTo>
                  <a:pt x="36900" y="83840"/>
                </a:lnTo>
                <a:lnTo>
                  <a:pt x="36900" y="83850"/>
                </a:lnTo>
                <a:lnTo>
                  <a:pt x="36890" y="83850"/>
                </a:lnTo>
                <a:lnTo>
                  <a:pt x="36880" y="83850"/>
                </a:lnTo>
                <a:lnTo>
                  <a:pt x="36870" y="83850"/>
                </a:lnTo>
                <a:lnTo>
                  <a:pt x="36870" y="83860"/>
                </a:lnTo>
                <a:lnTo>
                  <a:pt x="36870" y="83850"/>
                </a:lnTo>
                <a:lnTo>
                  <a:pt x="36860" y="83850"/>
                </a:lnTo>
                <a:lnTo>
                  <a:pt x="36850" y="83850"/>
                </a:lnTo>
                <a:lnTo>
                  <a:pt x="36850" y="83860"/>
                </a:lnTo>
                <a:lnTo>
                  <a:pt x="36850" y="83870"/>
                </a:lnTo>
                <a:lnTo>
                  <a:pt x="36850" y="83860"/>
                </a:lnTo>
                <a:lnTo>
                  <a:pt x="36850" y="83870"/>
                </a:lnTo>
                <a:lnTo>
                  <a:pt x="36840" y="83870"/>
                </a:lnTo>
                <a:lnTo>
                  <a:pt x="36840" y="83860"/>
                </a:lnTo>
                <a:lnTo>
                  <a:pt x="36830" y="83860"/>
                </a:lnTo>
                <a:lnTo>
                  <a:pt x="36830" y="83850"/>
                </a:lnTo>
                <a:lnTo>
                  <a:pt x="36830" y="83840"/>
                </a:lnTo>
                <a:lnTo>
                  <a:pt x="36840" y="83840"/>
                </a:lnTo>
                <a:lnTo>
                  <a:pt x="36840" y="83830"/>
                </a:lnTo>
                <a:lnTo>
                  <a:pt x="36840" y="83820"/>
                </a:lnTo>
                <a:lnTo>
                  <a:pt x="36850" y="83820"/>
                </a:lnTo>
                <a:lnTo>
                  <a:pt x="36850" y="83830"/>
                </a:lnTo>
                <a:lnTo>
                  <a:pt x="36850" y="83820"/>
                </a:lnTo>
                <a:lnTo>
                  <a:pt x="36860" y="83820"/>
                </a:lnTo>
                <a:lnTo>
                  <a:pt x="36870" y="83820"/>
                </a:lnTo>
                <a:lnTo>
                  <a:pt x="36880" y="83820"/>
                </a:lnTo>
                <a:lnTo>
                  <a:pt x="36880" y="83810"/>
                </a:lnTo>
                <a:lnTo>
                  <a:pt x="36880" y="83820"/>
                </a:lnTo>
                <a:lnTo>
                  <a:pt x="36890" y="83820"/>
                </a:lnTo>
                <a:lnTo>
                  <a:pt x="36890" y="83830"/>
                </a:lnTo>
                <a:lnTo>
                  <a:pt x="36900" y="83830"/>
                </a:lnTo>
                <a:lnTo>
                  <a:pt x="36900" y="83820"/>
                </a:lnTo>
                <a:lnTo>
                  <a:pt x="36900" y="83810"/>
                </a:lnTo>
                <a:lnTo>
                  <a:pt x="36910" y="83810"/>
                </a:lnTo>
                <a:lnTo>
                  <a:pt x="36910" y="83800"/>
                </a:lnTo>
                <a:lnTo>
                  <a:pt x="36910" y="83790"/>
                </a:lnTo>
                <a:lnTo>
                  <a:pt x="36910" y="83780"/>
                </a:lnTo>
                <a:lnTo>
                  <a:pt x="36910" y="83770"/>
                </a:lnTo>
                <a:lnTo>
                  <a:pt x="36900" y="83770"/>
                </a:lnTo>
                <a:lnTo>
                  <a:pt x="36900" y="83760"/>
                </a:lnTo>
                <a:lnTo>
                  <a:pt x="36900" y="83750"/>
                </a:lnTo>
                <a:lnTo>
                  <a:pt x="36890" y="83750"/>
                </a:lnTo>
                <a:lnTo>
                  <a:pt x="36890" y="83740"/>
                </a:lnTo>
                <a:lnTo>
                  <a:pt x="36890" y="83730"/>
                </a:lnTo>
                <a:lnTo>
                  <a:pt x="36880" y="83730"/>
                </a:lnTo>
                <a:lnTo>
                  <a:pt x="36880" y="83720"/>
                </a:lnTo>
                <a:lnTo>
                  <a:pt x="36870" y="83720"/>
                </a:lnTo>
                <a:lnTo>
                  <a:pt x="36880" y="83720"/>
                </a:lnTo>
                <a:lnTo>
                  <a:pt x="36880" y="83710"/>
                </a:lnTo>
                <a:lnTo>
                  <a:pt x="36870" y="83710"/>
                </a:lnTo>
                <a:lnTo>
                  <a:pt x="36870" y="83700"/>
                </a:lnTo>
                <a:lnTo>
                  <a:pt x="36880" y="83700"/>
                </a:lnTo>
                <a:lnTo>
                  <a:pt x="36880" y="83690"/>
                </a:lnTo>
                <a:lnTo>
                  <a:pt x="36880" y="83680"/>
                </a:lnTo>
                <a:lnTo>
                  <a:pt x="36880" y="83670"/>
                </a:lnTo>
                <a:lnTo>
                  <a:pt x="36870" y="83670"/>
                </a:lnTo>
                <a:lnTo>
                  <a:pt x="36860" y="83670"/>
                </a:lnTo>
                <a:lnTo>
                  <a:pt x="36860" y="83660"/>
                </a:lnTo>
                <a:lnTo>
                  <a:pt x="36850" y="83660"/>
                </a:lnTo>
                <a:lnTo>
                  <a:pt x="36840" y="83660"/>
                </a:lnTo>
                <a:lnTo>
                  <a:pt x="36840" y="83650"/>
                </a:lnTo>
                <a:lnTo>
                  <a:pt x="36840" y="83640"/>
                </a:lnTo>
                <a:lnTo>
                  <a:pt x="36840" y="83630"/>
                </a:lnTo>
                <a:lnTo>
                  <a:pt x="36840" y="83620"/>
                </a:lnTo>
                <a:lnTo>
                  <a:pt x="36840" y="83610"/>
                </a:lnTo>
                <a:lnTo>
                  <a:pt x="36840" y="83620"/>
                </a:lnTo>
                <a:lnTo>
                  <a:pt x="36830" y="83620"/>
                </a:lnTo>
                <a:lnTo>
                  <a:pt x="36830" y="83610"/>
                </a:lnTo>
                <a:lnTo>
                  <a:pt x="36820" y="83610"/>
                </a:lnTo>
                <a:lnTo>
                  <a:pt x="36810" y="83610"/>
                </a:lnTo>
                <a:lnTo>
                  <a:pt x="36810" y="83600"/>
                </a:lnTo>
                <a:lnTo>
                  <a:pt x="36800" y="83600"/>
                </a:lnTo>
                <a:lnTo>
                  <a:pt x="36800" y="83590"/>
                </a:lnTo>
                <a:lnTo>
                  <a:pt x="36790" y="83590"/>
                </a:lnTo>
                <a:lnTo>
                  <a:pt x="36780" y="83590"/>
                </a:lnTo>
                <a:lnTo>
                  <a:pt x="36780" y="83580"/>
                </a:lnTo>
                <a:lnTo>
                  <a:pt x="36770" y="83580"/>
                </a:lnTo>
                <a:lnTo>
                  <a:pt x="36750" y="83570"/>
                </a:lnTo>
                <a:lnTo>
                  <a:pt x="36740" y="83570"/>
                </a:lnTo>
                <a:lnTo>
                  <a:pt x="36740" y="83560"/>
                </a:lnTo>
                <a:lnTo>
                  <a:pt x="36730" y="83560"/>
                </a:lnTo>
                <a:lnTo>
                  <a:pt x="36720" y="83560"/>
                </a:lnTo>
                <a:lnTo>
                  <a:pt x="36710" y="83560"/>
                </a:lnTo>
                <a:lnTo>
                  <a:pt x="36710" y="83550"/>
                </a:lnTo>
                <a:lnTo>
                  <a:pt x="36700" y="83550"/>
                </a:lnTo>
                <a:lnTo>
                  <a:pt x="36690" y="83550"/>
                </a:lnTo>
                <a:lnTo>
                  <a:pt x="36680" y="83550"/>
                </a:lnTo>
                <a:lnTo>
                  <a:pt x="36670" y="83550"/>
                </a:lnTo>
                <a:lnTo>
                  <a:pt x="36670" y="83540"/>
                </a:lnTo>
                <a:lnTo>
                  <a:pt x="36660" y="83540"/>
                </a:lnTo>
                <a:lnTo>
                  <a:pt x="36650" y="83540"/>
                </a:lnTo>
                <a:lnTo>
                  <a:pt x="36650" y="83530"/>
                </a:lnTo>
                <a:lnTo>
                  <a:pt x="36640" y="83530"/>
                </a:lnTo>
                <a:lnTo>
                  <a:pt x="36630" y="83530"/>
                </a:lnTo>
                <a:lnTo>
                  <a:pt x="36620" y="83530"/>
                </a:lnTo>
                <a:lnTo>
                  <a:pt x="36620" y="83520"/>
                </a:lnTo>
                <a:lnTo>
                  <a:pt x="36610" y="83520"/>
                </a:lnTo>
                <a:lnTo>
                  <a:pt x="36600" y="83520"/>
                </a:lnTo>
                <a:lnTo>
                  <a:pt x="36590" y="83520"/>
                </a:lnTo>
                <a:lnTo>
                  <a:pt x="36580" y="83520"/>
                </a:lnTo>
                <a:lnTo>
                  <a:pt x="36570" y="83520"/>
                </a:lnTo>
                <a:lnTo>
                  <a:pt x="36570" y="83510"/>
                </a:lnTo>
                <a:lnTo>
                  <a:pt x="36570" y="83500"/>
                </a:lnTo>
                <a:lnTo>
                  <a:pt x="36560" y="83500"/>
                </a:lnTo>
                <a:lnTo>
                  <a:pt x="36560" y="83510"/>
                </a:lnTo>
                <a:lnTo>
                  <a:pt x="36560" y="83500"/>
                </a:lnTo>
                <a:lnTo>
                  <a:pt x="36550" y="83500"/>
                </a:lnTo>
                <a:lnTo>
                  <a:pt x="36540" y="83500"/>
                </a:lnTo>
                <a:lnTo>
                  <a:pt x="36530" y="83500"/>
                </a:lnTo>
                <a:lnTo>
                  <a:pt x="36520" y="83500"/>
                </a:lnTo>
                <a:lnTo>
                  <a:pt x="36510" y="83500"/>
                </a:lnTo>
                <a:lnTo>
                  <a:pt x="36510" y="83510"/>
                </a:lnTo>
                <a:lnTo>
                  <a:pt x="36500" y="83510"/>
                </a:lnTo>
                <a:lnTo>
                  <a:pt x="36500" y="83500"/>
                </a:lnTo>
                <a:lnTo>
                  <a:pt x="36500" y="83510"/>
                </a:lnTo>
                <a:lnTo>
                  <a:pt x="36490" y="83510"/>
                </a:lnTo>
                <a:lnTo>
                  <a:pt x="36490" y="83500"/>
                </a:lnTo>
                <a:lnTo>
                  <a:pt x="36480" y="83500"/>
                </a:lnTo>
                <a:lnTo>
                  <a:pt x="36470" y="83490"/>
                </a:lnTo>
                <a:lnTo>
                  <a:pt x="36460" y="83490"/>
                </a:lnTo>
                <a:lnTo>
                  <a:pt x="36460" y="83480"/>
                </a:lnTo>
                <a:lnTo>
                  <a:pt x="36450" y="83480"/>
                </a:lnTo>
                <a:lnTo>
                  <a:pt x="36450" y="83470"/>
                </a:lnTo>
                <a:lnTo>
                  <a:pt x="36440" y="83470"/>
                </a:lnTo>
                <a:lnTo>
                  <a:pt x="36430" y="83470"/>
                </a:lnTo>
                <a:lnTo>
                  <a:pt x="36430" y="83460"/>
                </a:lnTo>
                <a:lnTo>
                  <a:pt x="36420" y="83460"/>
                </a:lnTo>
                <a:lnTo>
                  <a:pt x="36410" y="83460"/>
                </a:lnTo>
                <a:lnTo>
                  <a:pt x="36410" y="83450"/>
                </a:lnTo>
                <a:lnTo>
                  <a:pt x="36400" y="83450"/>
                </a:lnTo>
                <a:lnTo>
                  <a:pt x="36400" y="83440"/>
                </a:lnTo>
                <a:lnTo>
                  <a:pt x="36390" y="83440"/>
                </a:lnTo>
                <a:lnTo>
                  <a:pt x="36390" y="83430"/>
                </a:lnTo>
                <a:lnTo>
                  <a:pt x="36380" y="83430"/>
                </a:lnTo>
                <a:lnTo>
                  <a:pt x="36370" y="83430"/>
                </a:lnTo>
                <a:lnTo>
                  <a:pt x="36370" y="83420"/>
                </a:lnTo>
                <a:lnTo>
                  <a:pt x="36360" y="83420"/>
                </a:lnTo>
                <a:lnTo>
                  <a:pt x="36350" y="83420"/>
                </a:lnTo>
                <a:lnTo>
                  <a:pt x="36350" y="83410"/>
                </a:lnTo>
                <a:lnTo>
                  <a:pt x="36340" y="83410"/>
                </a:lnTo>
                <a:lnTo>
                  <a:pt x="36330" y="83410"/>
                </a:lnTo>
                <a:lnTo>
                  <a:pt x="36320" y="83410"/>
                </a:lnTo>
                <a:lnTo>
                  <a:pt x="36320" y="83400"/>
                </a:lnTo>
                <a:lnTo>
                  <a:pt x="36310" y="83400"/>
                </a:lnTo>
                <a:lnTo>
                  <a:pt x="36300" y="83390"/>
                </a:lnTo>
                <a:lnTo>
                  <a:pt x="36290" y="83390"/>
                </a:lnTo>
                <a:lnTo>
                  <a:pt x="36280" y="83390"/>
                </a:lnTo>
                <a:lnTo>
                  <a:pt x="36280" y="83380"/>
                </a:lnTo>
                <a:lnTo>
                  <a:pt x="36270" y="83380"/>
                </a:lnTo>
                <a:lnTo>
                  <a:pt x="36270" y="83370"/>
                </a:lnTo>
                <a:lnTo>
                  <a:pt x="36260" y="83370"/>
                </a:lnTo>
                <a:lnTo>
                  <a:pt x="36260" y="83360"/>
                </a:lnTo>
                <a:lnTo>
                  <a:pt x="36250" y="83360"/>
                </a:lnTo>
                <a:lnTo>
                  <a:pt x="36250" y="83350"/>
                </a:lnTo>
                <a:lnTo>
                  <a:pt x="36240" y="83350"/>
                </a:lnTo>
                <a:lnTo>
                  <a:pt x="36240" y="83340"/>
                </a:lnTo>
                <a:lnTo>
                  <a:pt x="36240" y="83330"/>
                </a:lnTo>
                <a:lnTo>
                  <a:pt x="36240" y="83320"/>
                </a:lnTo>
                <a:lnTo>
                  <a:pt x="36240" y="83310"/>
                </a:lnTo>
                <a:lnTo>
                  <a:pt x="36250" y="83310"/>
                </a:lnTo>
                <a:lnTo>
                  <a:pt x="36250" y="83300"/>
                </a:lnTo>
                <a:lnTo>
                  <a:pt x="36250" y="83290"/>
                </a:lnTo>
                <a:lnTo>
                  <a:pt x="36240" y="83290"/>
                </a:lnTo>
                <a:lnTo>
                  <a:pt x="36240" y="83280"/>
                </a:lnTo>
                <a:lnTo>
                  <a:pt x="36240" y="83270"/>
                </a:lnTo>
                <a:lnTo>
                  <a:pt x="36230" y="83270"/>
                </a:lnTo>
                <a:lnTo>
                  <a:pt x="36230" y="83260"/>
                </a:lnTo>
                <a:lnTo>
                  <a:pt x="36230" y="83250"/>
                </a:lnTo>
                <a:lnTo>
                  <a:pt x="36220" y="83240"/>
                </a:lnTo>
                <a:lnTo>
                  <a:pt x="36220" y="83230"/>
                </a:lnTo>
                <a:lnTo>
                  <a:pt x="36230" y="83230"/>
                </a:lnTo>
                <a:lnTo>
                  <a:pt x="36230" y="83220"/>
                </a:lnTo>
                <a:lnTo>
                  <a:pt x="36220" y="83220"/>
                </a:lnTo>
                <a:lnTo>
                  <a:pt x="36220" y="83210"/>
                </a:lnTo>
                <a:lnTo>
                  <a:pt x="36210" y="83210"/>
                </a:lnTo>
                <a:lnTo>
                  <a:pt x="36210" y="83200"/>
                </a:lnTo>
                <a:lnTo>
                  <a:pt x="36200" y="83190"/>
                </a:lnTo>
                <a:lnTo>
                  <a:pt x="36200" y="83180"/>
                </a:lnTo>
                <a:lnTo>
                  <a:pt x="36190" y="83170"/>
                </a:lnTo>
                <a:lnTo>
                  <a:pt x="36180" y="83170"/>
                </a:lnTo>
                <a:lnTo>
                  <a:pt x="36180" y="83160"/>
                </a:lnTo>
                <a:lnTo>
                  <a:pt x="36170" y="83160"/>
                </a:lnTo>
                <a:lnTo>
                  <a:pt x="36190" y="83130"/>
                </a:lnTo>
                <a:lnTo>
                  <a:pt x="36190" y="83120"/>
                </a:lnTo>
                <a:lnTo>
                  <a:pt x="36200" y="83120"/>
                </a:lnTo>
                <a:lnTo>
                  <a:pt x="36200" y="83110"/>
                </a:lnTo>
                <a:lnTo>
                  <a:pt x="36210" y="83090"/>
                </a:lnTo>
                <a:lnTo>
                  <a:pt x="36210" y="83080"/>
                </a:lnTo>
                <a:lnTo>
                  <a:pt x="36160" y="83080"/>
                </a:lnTo>
                <a:lnTo>
                  <a:pt x="36160" y="83090"/>
                </a:lnTo>
                <a:lnTo>
                  <a:pt x="36160" y="83100"/>
                </a:lnTo>
                <a:lnTo>
                  <a:pt x="36160" y="83110"/>
                </a:lnTo>
                <a:lnTo>
                  <a:pt x="36170" y="83110"/>
                </a:lnTo>
                <a:lnTo>
                  <a:pt x="36170" y="83120"/>
                </a:lnTo>
                <a:lnTo>
                  <a:pt x="36160" y="83120"/>
                </a:lnTo>
                <a:lnTo>
                  <a:pt x="36160" y="83130"/>
                </a:lnTo>
                <a:lnTo>
                  <a:pt x="36150" y="83130"/>
                </a:lnTo>
                <a:lnTo>
                  <a:pt x="36140" y="83130"/>
                </a:lnTo>
                <a:lnTo>
                  <a:pt x="36140" y="83140"/>
                </a:lnTo>
                <a:lnTo>
                  <a:pt x="36130" y="83140"/>
                </a:lnTo>
                <a:lnTo>
                  <a:pt x="36120" y="83140"/>
                </a:lnTo>
                <a:lnTo>
                  <a:pt x="36110" y="83140"/>
                </a:lnTo>
                <a:lnTo>
                  <a:pt x="36100" y="83140"/>
                </a:lnTo>
                <a:lnTo>
                  <a:pt x="36100" y="83130"/>
                </a:lnTo>
                <a:lnTo>
                  <a:pt x="36090" y="83130"/>
                </a:lnTo>
                <a:lnTo>
                  <a:pt x="36080" y="83130"/>
                </a:lnTo>
                <a:lnTo>
                  <a:pt x="36070" y="83130"/>
                </a:lnTo>
                <a:lnTo>
                  <a:pt x="36070" y="83120"/>
                </a:lnTo>
                <a:lnTo>
                  <a:pt x="36060" y="83120"/>
                </a:lnTo>
                <a:lnTo>
                  <a:pt x="36050" y="83120"/>
                </a:lnTo>
                <a:lnTo>
                  <a:pt x="36040" y="83120"/>
                </a:lnTo>
                <a:lnTo>
                  <a:pt x="36030" y="83120"/>
                </a:lnTo>
                <a:lnTo>
                  <a:pt x="36030" y="83110"/>
                </a:lnTo>
                <a:lnTo>
                  <a:pt x="36020" y="83110"/>
                </a:lnTo>
                <a:lnTo>
                  <a:pt x="36010" y="83110"/>
                </a:lnTo>
                <a:lnTo>
                  <a:pt x="36000" y="83110"/>
                </a:lnTo>
                <a:lnTo>
                  <a:pt x="35990" y="83110"/>
                </a:lnTo>
                <a:lnTo>
                  <a:pt x="35980" y="83110"/>
                </a:lnTo>
                <a:lnTo>
                  <a:pt x="35970" y="83110"/>
                </a:lnTo>
                <a:lnTo>
                  <a:pt x="35960" y="83110"/>
                </a:lnTo>
                <a:lnTo>
                  <a:pt x="35950" y="83110"/>
                </a:lnTo>
                <a:lnTo>
                  <a:pt x="35940" y="83110"/>
                </a:lnTo>
                <a:lnTo>
                  <a:pt x="35930" y="83110"/>
                </a:lnTo>
                <a:lnTo>
                  <a:pt x="35920" y="83110"/>
                </a:lnTo>
                <a:lnTo>
                  <a:pt x="35910" y="83110"/>
                </a:lnTo>
                <a:lnTo>
                  <a:pt x="35910" y="83120"/>
                </a:lnTo>
                <a:lnTo>
                  <a:pt x="35900" y="83120"/>
                </a:lnTo>
                <a:lnTo>
                  <a:pt x="35890" y="83120"/>
                </a:lnTo>
                <a:lnTo>
                  <a:pt x="35880" y="83120"/>
                </a:lnTo>
                <a:lnTo>
                  <a:pt x="35870" y="83120"/>
                </a:lnTo>
                <a:lnTo>
                  <a:pt x="35870" y="83130"/>
                </a:lnTo>
                <a:lnTo>
                  <a:pt x="35860" y="83130"/>
                </a:lnTo>
                <a:lnTo>
                  <a:pt x="35850" y="83130"/>
                </a:lnTo>
                <a:lnTo>
                  <a:pt x="35840" y="83130"/>
                </a:lnTo>
                <a:lnTo>
                  <a:pt x="35840" y="83140"/>
                </a:lnTo>
                <a:lnTo>
                  <a:pt x="35830" y="83140"/>
                </a:lnTo>
                <a:lnTo>
                  <a:pt x="35820" y="83140"/>
                </a:lnTo>
                <a:lnTo>
                  <a:pt x="35820" y="83150"/>
                </a:lnTo>
                <a:lnTo>
                  <a:pt x="35810" y="83150"/>
                </a:lnTo>
                <a:lnTo>
                  <a:pt x="35800" y="83150"/>
                </a:lnTo>
                <a:lnTo>
                  <a:pt x="35790" y="83150"/>
                </a:lnTo>
                <a:lnTo>
                  <a:pt x="35780" y="83150"/>
                </a:lnTo>
                <a:lnTo>
                  <a:pt x="35780" y="83160"/>
                </a:lnTo>
                <a:lnTo>
                  <a:pt x="35770" y="83160"/>
                </a:lnTo>
                <a:lnTo>
                  <a:pt x="35760" y="83160"/>
                </a:lnTo>
                <a:lnTo>
                  <a:pt x="35750" y="83160"/>
                </a:lnTo>
                <a:lnTo>
                  <a:pt x="35750" y="83170"/>
                </a:lnTo>
                <a:lnTo>
                  <a:pt x="35740" y="83170"/>
                </a:lnTo>
                <a:lnTo>
                  <a:pt x="35730" y="83170"/>
                </a:lnTo>
                <a:lnTo>
                  <a:pt x="35730" y="83180"/>
                </a:lnTo>
                <a:lnTo>
                  <a:pt x="35720" y="83180"/>
                </a:lnTo>
                <a:lnTo>
                  <a:pt x="35720" y="83190"/>
                </a:lnTo>
                <a:lnTo>
                  <a:pt x="35710" y="83190"/>
                </a:lnTo>
                <a:lnTo>
                  <a:pt x="35700" y="83190"/>
                </a:lnTo>
                <a:lnTo>
                  <a:pt x="35700" y="83200"/>
                </a:lnTo>
                <a:lnTo>
                  <a:pt x="35690" y="83200"/>
                </a:lnTo>
                <a:lnTo>
                  <a:pt x="35690" y="83210"/>
                </a:lnTo>
                <a:lnTo>
                  <a:pt x="35680" y="83210"/>
                </a:lnTo>
                <a:lnTo>
                  <a:pt x="35680" y="83220"/>
                </a:lnTo>
                <a:lnTo>
                  <a:pt x="35680" y="83230"/>
                </a:lnTo>
                <a:lnTo>
                  <a:pt x="35680" y="83240"/>
                </a:lnTo>
                <a:lnTo>
                  <a:pt x="35690" y="83240"/>
                </a:lnTo>
                <a:lnTo>
                  <a:pt x="35690" y="83250"/>
                </a:lnTo>
                <a:lnTo>
                  <a:pt x="35700" y="83250"/>
                </a:lnTo>
                <a:lnTo>
                  <a:pt x="35700" y="83260"/>
                </a:lnTo>
                <a:lnTo>
                  <a:pt x="35710" y="83260"/>
                </a:lnTo>
                <a:lnTo>
                  <a:pt x="35720" y="83260"/>
                </a:lnTo>
                <a:lnTo>
                  <a:pt x="35720" y="83270"/>
                </a:lnTo>
                <a:lnTo>
                  <a:pt x="35720" y="83280"/>
                </a:lnTo>
                <a:lnTo>
                  <a:pt x="35730" y="83280"/>
                </a:lnTo>
                <a:lnTo>
                  <a:pt x="35730" y="83290"/>
                </a:lnTo>
                <a:lnTo>
                  <a:pt x="35740" y="83290"/>
                </a:lnTo>
                <a:lnTo>
                  <a:pt x="35730" y="83290"/>
                </a:lnTo>
                <a:lnTo>
                  <a:pt x="35730" y="83300"/>
                </a:lnTo>
                <a:lnTo>
                  <a:pt x="35740" y="83300"/>
                </a:lnTo>
                <a:lnTo>
                  <a:pt x="35740" y="83310"/>
                </a:lnTo>
                <a:lnTo>
                  <a:pt x="35740" y="83320"/>
                </a:lnTo>
                <a:lnTo>
                  <a:pt x="35730" y="83320"/>
                </a:lnTo>
                <a:lnTo>
                  <a:pt x="35720" y="83320"/>
                </a:lnTo>
                <a:lnTo>
                  <a:pt x="35710" y="83320"/>
                </a:lnTo>
                <a:lnTo>
                  <a:pt x="35700" y="83320"/>
                </a:lnTo>
                <a:lnTo>
                  <a:pt x="35690" y="83320"/>
                </a:lnTo>
                <a:lnTo>
                  <a:pt x="35690" y="83330"/>
                </a:lnTo>
                <a:lnTo>
                  <a:pt x="35680" y="83330"/>
                </a:lnTo>
                <a:lnTo>
                  <a:pt x="35680" y="83340"/>
                </a:lnTo>
                <a:lnTo>
                  <a:pt x="35670" y="83340"/>
                </a:lnTo>
                <a:lnTo>
                  <a:pt x="35670" y="83350"/>
                </a:lnTo>
                <a:lnTo>
                  <a:pt x="35660" y="83350"/>
                </a:lnTo>
                <a:lnTo>
                  <a:pt x="35660" y="83360"/>
                </a:lnTo>
                <a:lnTo>
                  <a:pt x="35650" y="83360"/>
                </a:lnTo>
                <a:lnTo>
                  <a:pt x="35650" y="83370"/>
                </a:lnTo>
                <a:lnTo>
                  <a:pt x="35640" y="83370"/>
                </a:lnTo>
                <a:lnTo>
                  <a:pt x="35640" y="83380"/>
                </a:lnTo>
                <a:lnTo>
                  <a:pt x="35640" y="83390"/>
                </a:lnTo>
                <a:lnTo>
                  <a:pt x="35630" y="83390"/>
                </a:lnTo>
                <a:lnTo>
                  <a:pt x="35630" y="83400"/>
                </a:lnTo>
                <a:lnTo>
                  <a:pt x="35620" y="83400"/>
                </a:lnTo>
                <a:lnTo>
                  <a:pt x="35620" y="83410"/>
                </a:lnTo>
                <a:lnTo>
                  <a:pt x="35620" y="83420"/>
                </a:lnTo>
                <a:lnTo>
                  <a:pt x="35610" y="83420"/>
                </a:lnTo>
                <a:lnTo>
                  <a:pt x="35610" y="83430"/>
                </a:lnTo>
                <a:lnTo>
                  <a:pt x="35610" y="83440"/>
                </a:lnTo>
                <a:lnTo>
                  <a:pt x="35600" y="83440"/>
                </a:lnTo>
                <a:lnTo>
                  <a:pt x="35600" y="83450"/>
                </a:lnTo>
                <a:lnTo>
                  <a:pt x="35600" y="83460"/>
                </a:lnTo>
                <a:lnTo>
                  <a:pt x="35600" y="83470"/>
                </a:lnTo>
                <a:lnTo>
                  <a:pt x="35600" y="83480"/>
                </a:lnTo>
                <a:lnTo>
                  <a:pt x="35600" y="83490"/>
                </a:lnTo>
                <a:lnTo>
                  <a:pt x="35600" y="83500"/>
                </a:lnTo>
                <a:lnTo>
                  <a:pt x="35610" y="83500"/>
                </a:lnTo>
                <a:lnTo>
                  <a:pt x="35610" y="83510"/>
                </a:lnTo>
                <a:lnTo>
                  <a:pt x="35620" y="83510"/>
                </a:lnTo>
                <a:lnTo>
                  <a:pt x="35630" y="83510"/>
                </a:lnTo>
                <a:lnTo>
                  <a:pt x="35640" y="83510"/>
                </a:lnTo>
                <a:lnTo>
                  <a:pt x="35650" y="83510"/>
                </a:lnTo>
                <a:lnTo>
                  <a:pt x="35650" y="83520"/>
                </a:lnTo>
                <a:lnTo>
                  <a:pt x="35660" y="83520"/>
                </a:lnTo>
                <a:lnTo>
                  <a:pt x="35660" y="83530"/>
                </a:lnTo>
                <a:lnTo>
                  <a:pt x="35670" y="83530"/>
                </a:lnTo>
                <a:lnTo>
                  <a:pt x="35680" y="83540"/>
                </a:lnTo>
                <a:lnTo>
                  <a:pt x="35690" y="83540"/>
                </a:lnTo>
                <a:lnTo>
                  <a:pt x="35700" y="83540"/>
                </a:lnTo>
                <a:lnTo>
                  <a:pt x="35700" y="83550"/>
                </a:lnTo>
                <a:lnTo>
                  <a:pt x="35710" y="83550"/>
                </a:lnTo>
                <a:lnTo>
                  <a:pt x="35720" y="83550"/>
                </a:lnTo>
                <a:lnTo>
                  <a:pt x="35720" y="83560"/>
                </a:lnTo>
                <a:lnTo>
                  <a:pt x="35720" y="83550"/>
                </a:lnTo>
                <a:lnTo>
                  <a:pt x="35710" y="83550"/>
                </a:lnTo>
                <a:lnTo>
                  <a:pt x="35710" y="83560"/>
                </a:lnTo>
                <a:lnTo>
                  <a:pt x="35700" y="83560"/>
                </a:lnTo>
                <a:lnTo>
                  <a:pt x="35690" y="83560"/>
                </a:lnTo>
                <a:lnTo>
                  <a:pt x="35680" y="83560"/>
                </a:lnTo>
                <a:lnTo>
                  <a:pt x="35680" y="83570"/>
                </a:lnTo>
                <a:lnTo>
                  <a:pt x="35670" y="83570"/>
                </a:lnTo>
                <a:lnTo>
                  <a:pt x="35660" y="83570"/>
                </a:lnTo>
                <a:lnTo>
                  <a:pt x="35650" y="83570"/>
                </a:lnTo>
                <a:lnTo>
                  <a:pt x="35650" y="83580"/>
                </a:lnTo>
                <a:lnTo>
                  <a:pt x="35640" y="83580"/>
                </a:lnTo>
                <a:lnTo>
                  <a:pt x="35640" y="83570"/>
                </a:lnTo>
                <a:lnTo>
                  <a:pt x="35630" y="83570"/>
                </a:lnTo>
                <a:lnTo>
                  <a:pt x="35620" y="83570"/>
                </a:lnTo>
                <a:lnTo>
                  <a:pt x="35620" y="83560"/>
                </a:lnTo>
                <a:lnTo>
                  <a:pt x="35610" y="83560"/>
                </a:lnTo>
                <a:lnTo>
                  <a:pt x="35610" y="83550"/>
                </a:lnTo>
                <a:lnTo>
                  <a:pt x="35610" y="83560"/>
                </a:lnTo>
                <a:lnTo>
                  <a:pt x="35600" y="83560"/>
                </a:lnTo>
                <a:lnTo>
                  <a:pt x="35600" y="83550"/>
                </a:lnTo>
                <a:lnTo>
                  <a:pt x="35600" y="83540"/>
                </a:lnTo>
                <a:lnTo>
                  <a:pt x="35600" y="83530"/>
                </a:lnTo>
                <a:lnTo>
                  <a:pt x="35600" y="83520"/>
                </a:lnTo>
                <a:lnTo>
                  <a:pt x="35590" y="83520"/>
                </a:lnTo>
                <a:lnTo>
                  <a:pt x="35590" y="83510"/>
                </a:lnTo>
                <a:lnTo>
                  <a:pt x="35580" y="83510"/>
                </a:lnTo>
                <a:lnTo>
                  <a:pt x="35570" y="83510"/>
                </a:lnTo>
                <a:lnTo>
                  <a:pt x="35570" y="83500"/>
                </a:lnTo>
                <a:lnTo>
                  <a:pt x="35560" y="83500"/>
                </a:lnTo>
                <a:lnTo>
                  <a:pt x="35550" y="83500"/>
                </a:lnTo>
                <a:lnTo>
                  <a:pt x="35550" y="83490"/>
                </a:lnTo>
                <a:lnTo>
                  <a:pt x="35540" y="83490"/>
                </a:lnTo>
                <a:lnTo>
                  <a:pt x="35540" y="83500"/>
                </a:lnTo>
                <a:lnTo>
                  <a:pt x="35530" y="83500"/>
                </a:lnTo>
                <a:lnTo>
                  <a:pt x="35520" y="83500"/>
                </a:lnTo>
                <a:lnTo>
                  <a:pt x="35510" y="83500"/>
                </a:lnTo>
                <a:lnTo>
                  <a:pt x="35510" y="83510"/>
                </a:lnTo>
                <a:lnTo>
                  <a:pt x="35510" y="83500"/>
                </a:lnTo>
                <a:lnTo>
                  <a:pt x="35500" y="83500"/>
                </a:lnTo>
                <a:lnTo>
                  <a:pt x="35500" y="83510"/>
                </a:lnTo>
                <a:lnTo>
                  <a:pt x="35500" y="83500"/>
                </a:lnTo>
                <a:lnTo>
                  <a:pt x="35490" y="83500"/>
                </a:lnTo>
                <a:lnTo>
                  <a:pt x="35480" y="83500"/>
                </a:lnTo>
                <a:lnTo>
                  <a:pt x="35480" y="83490"/>
                </a:lnTo>
                <a:lnTo>
                  <a:pt x="35470" y="83490"/>
                </a:lnTo>
                <a:lnTo>
                  <a:pt x="35460" y="83490"/>
                </a:lnTo>
                <a:lnTo>
                  <a:pt x="35460" y="83500"/>
                </a:lnTo>
                <a:lnTo>
                  <a:pt x="35450" y="83500"/>
                </a:lnTo>
                <a:lnTo>
                  <a:pt x="35440" y="83490"/>
                </a:lnTo>
                <a:lnTo>
                  <a:pt x="35440" y="83500"/>
                </a:lnTo>
                <a:lnTo>
                  <a:pt x="35440" y="83510"/>
                </a:lnTo>
                <a:lnTo>
                  <a:pt x="35430" y="83510"/>
                </a:lnTo>
                <a:lnTo>
                  <a:pt x="35420" y="83510"/>
                </a:lnTo>
                <a:lnTo>
                  <a:pt x="35420" y="83500"/>
                </a:lnTo>
                <a:lnTo>
                  <a:pt x="35420" y="83490"/>
                </a:lnTo>
                <a:lnTo>
                  <a:pt x="35410" y="83490"/>
                </a:lnTo>
                <a:lnTo>
                  <a:pt x="35410" y="83480"/>
                </a:lnTo>
                <a:lnTo>
                  <a:pt x="35400" y="83480"/>
                </a:lnTo>
                <a:lnTo>
                  <a:pt x="35390" y="83480"/>
                </a:lnTo>
                <a:lnTo>
                  <a:pt x="35390" y="83470"/>
                </a:lnTo>
                <a:lnTo>
                  <a:pt x="35380" y="83470"/>
                </a:lnTo>
                <a:lnTo>
                  <a:pt x="35380" y="83460"/>
                </a:lnTo>
                <a:lnTo>
                  <a:pt x="35370" y="83460"/>
                </a:lnTo>
                <a:lnTo>
                  <a:pt x="35360" y="83460"/>
                </a:lnTo>
                <a:lnTo>
                  <a:pt x="35350" y="83460"/>
                </a:lnTo>
                <a:lnTo>
                  <a:pt x="35350" y="83450"/>
                </a:lnTo>
                <a:lnTo>
                  <a:pt x="35360" y="83450"/>
                </a:lnTo>
                <a:lnTo>
                  <a:pt x="35350" y="83440"/>
                </a:lnTo>
                <a:lnTo>
                  <a:pt x="35350" y="83430"/>
                </a:lnTo>
                <a:lnTo>
                  <a:pt x="35340" y="83430"/>
                </a:lnTo>
                <a:lnTo>
                  <a:pt x="35340" y="83420"/>
                </a:lnTo>
                <a:lnTo>
                  <a:pt x="35340" y="83410"/>
                </a:lnTo>
                <a:lnTo>
                  <a:pt x="35330" y="83410"/>
                </a:lnTo>
                <a:lnTo>
                  <a:pt x="35330" y="83400"/>
                </a:lnTo>
                <a:lnTo>
                  <a:pt x="35320" y="83400"/>
                </a:lnTo>
                <a:lnTo>
                  <a:pt x="35320" y="83390"/>
                </a:lnTo>
                <a:lnTo>
                  <a:pt x="35310" y="83390"/>
                </a:lnTo>
                <a:lnTo>
                  <a:pt x="35310" y="83380"/>
                </a:lnTo>
                <a:lnTo>
                  <a:pt x="35300" y="83380"/>
                </a:lnTo>
                <a:lnTo>
                  <a:pt x="35290" y="83380"/>
                </a:lnTo>
                <a:lnTo>
                  <a:pt x="35290" y="83370"/>
                </a:lnTo>
                <a:lnTo>
                  <a:pt x="35280" y="83370"/>
                </a:lnTo>
                <a:lnTo>
                  <a:pt x="35280" y="83380"/>
                </a:lnTo>
                <a:lnTo>
                  <a:pt x="35270" y="83380"/>
                </a:lnTo>
                <a:lnTo>
                  <a:pt x="35260" y="83380"/>
                </a:lnTo>
                <a:lnTo>
                  <a:pt x="35260" y="83370"/>
                </a:lnTo>
                <a:lnTo>
                  <a:pt x="35260" y="83360"/>
                </a:lnTo>
                <a:lnTo>
                  <a:pt x="35250" y="83360"/>
                </a:lnTo>
                <a:lnTo>
                  <a:pt x="35250" y="83350"/>
                </a:lnTo>
                <a:lnTo>
                  <a:pt x="35250" y="83340"/>
                </a:lnTo>
                <a:lnTo>
                  <a:pt x="35240" y="83340"/>
                </a:lnTo>
                <a:lnTo>
                  <a:pt x="35240" y="83330"/>
                </a:lnTo>
                <a:lnTo>
                  <a:pt x="35240" y="83320"/>
                </a:lnTo>
                <a:lnTo>
                  <a:pt x="35230" y="83320"/>
                </a:lnTo>
                <a:lnTo>
                  <a:pt x="35220" y="83320"/>
                </a:lnTo>
                <a:lnTo>
                  <a:pt x="35220" y="83330"/>
                </a:lnTo>
                <a:lnTo>
                  <a:pt x="35210" y="83330"/>
                </a:lnTo>
                <a:lnTo>
                  <a:pt x="35210" y="83320"/>
                </a:lnTo>
                <a:lnTo>
                  <a:pt x="35220" y="83320"/>
                </a:lnTo>
                <a:lnTo>
                  <a:pt x="35210" y="83320"/>
                </a:lnTo>
                <a:lnTo>
                  <a:pt x="35210" y="83310"/>
                </a:lnTo>
                <a:lnTo>
                  <a:pt x="35210" y="83300"/>
                </a:lnTo>
                <a:lnTo>
                  <a:pt x="35210" y="83290"/>
                </a:lnTo>
                <a:lnTo>
                  <a:pt x="35200" y="83290"/>
                </a:lnTo>
                <a:lnTo>
                  <a:pt x="35200" y="83280"/>
                </a:lnTo>
                <a:lnTo>
                  <a:pt x="35190" y="83280"/>
                </a:lnTo>
                <a:lnTo>
                  <a:pt x="35190" y="83270"/>
                </a:lnTo>
                <a:lnTo>
                  <a:pt x="35180" y="83270"/>
                </a:lnTo>
                <a:lnTo>
                  <a:pt x="35180" y="83260"/>
                </a:lnTo>
                <a:lnTo>
                  <a:pt x="35170" y="83260"/>
                </a:lnTo>
                <a:lnTo>
                  <a:pt x="35170" y="83250"/>
                </a:lnTo>
                <a:lnTo>
                  <a:pt x="35160" y="83250"/>
                </a:lnTo>
                <a:lnTo>
                  <a:pt x="35160" y="83240"/>
                </a:lnTo>
                <a:lnTo>
                  <a:pt x="35150" y="83240"/>
                </a:lnTo>
                <a:lnTo>
                  <a:pt x="35150" y="83230"/>
                </a:lnTo>
                <a:lnTo>
                  <a:pt x="35140" y="83230"/>
                </a:lnTo>
                <a:lnTo>
                  <a:pt x="35130" y="83230"/>
                </a:lnTo>
                <a:lnTo>
                  <a:pt x="35130" y="83240"/>
                </a:lnTo>
                <a:lnTo>
                  <a:pt x="35130" y="83230"/>
                </a:lnTo>
                <a:lnTo>
                  <a:pt x="35120" y="83230"/>
                </a:lnTo>
                <a:lnTo>
                  <a:pt x="35120" y="83240"/>
                </a:lnTo>
                <a:lnTo>
                  <a:pt x="35120" y="83230"/>
                </a:lnTo>
                <a:lnTo>
                  <a:pt x="35120" y="83240"/>
                </a:lnTo>
                <a:lnTo>
                  <a:pt x="35110" y="83240"/>
                </a:lnTo>
                <a:lnTo>
                  <a:pt x="35100" y="83240"/>
                </a:lnTo>
                <a:lnTo>
                  <a:pt x="35090" y="83240"/>
                </a:lnTo>
                <a:lnTo>
                  <a:pt x="35090" y="83230"/>
                </a:lnTo>
                <a:lnTo>
                  <a:pt x="35080" y="83230"/>
                </a:lnTo>
                <a:lnTo>
                  <a:pt x="35080" y="83220"/>
                </a:lnTo>
                <a:lnTo>
                  <a:pt x="35070" y="83220"/>
                </a:lnTo>
                <a:lnTo>
                  <a:pt x="35060" y="83220"/>
                </a:lnTo>
                <a:lnTo>
                  <a:pt x="35050" y="83220"/>
                </a:lnTo>
                <a:lnTo>
                  <a:pt x="35040" y="83220"/>
                </a:lnTo>
                <a:lnTo>
                  <a:pt x="35040" y="83230"/>
                </a:lnTo>
                <a:lnTo>
                  <a:pt x="35040" y="83220"/>
                </a:lnTo>
                <a:lnTo>
                  <a:pt x="35030" y="83220"/>
                </a:lnTo>
                <a:lnTo>
                  <a:pt x="35020" y="83220"/>
                </a:lnTo>
                <a:lnTo>
                  <a:pt x="35020" y="83230"/>
                </a:lnTo>
                <a:lnTo>
                  <a:pt x="35020" y="83220"/>
                </a:lnTo>
                <a:lnTo>
                  <a:pt x="35020" y="83210"/>
                </a:lnTo>
                <a:lnTo>
                  <a:pt x="35010" y="83210"/>
                </a:lnTo>
                <a:lnTo>
                  <a:pt x="35000" y="83210"/>
                </a:lnTo>
                <a:lnTo>
                  <a:pt x="35000" y="83200"/>
                </a:lnTo>
                <a:lnTo>
                  <a:pt x="34990" y="83200"/>
                </a:lnTo>
                <a:lnTo>
                  <a:pt x="34980" y="83200"/>
                </a:lnTo>
                <a:lnTo>
                  <a:pt x="34980" y="83190"/>
                </a:lnTo>
                <a:lnTo>
                  <a:pt x="34980" y="83180"/>
                </a:lnTo>
                <a:lnTo>
                  <a:pt x="34980" y="83190"/>
                </a:lnTo>
                <a:lnTo>
                  <a:pt x="34970" y="83180"/>
                </a:lnTo>
                <a:lnTo>
                  <a:pt x="34960" y="83180"/>
                </a:lnTo>
                <a:lnTo>
                  <a:pt x="34960" y="83170"/>
                </a:lnTo>
                <a:lnTo>
                  <a:pt x="34950" y="83170"/>
                </a:lnTo>
                <a:lnTo>
                  <a:pt x="34950" y="83160"/>
                </a:lnTo>
                <a:lnTo>
                  <a:pt x="34940" y="83160"/>
                </a:lnTo>
                <a:lnTo>
                  <a:pt x="34930" y="83160"/>
                </a:lnTo>
                <a:lnTo>
                  <a:pt x="34930" y="83150"/>
                </a:lnTo>
                <a:lnTo>
                  <a:pt x="34920" y="83150"/>
                </a:lnTo>
                <a:lnTo>
                  <a:pt x="34910" y="83150"/>
                </a:lnTo>
                <a:lnTo>
                  <a:pt x="34900" y="83150"/>
                </a:lnTo>
                <a:lnTo>
                  <a:pt x="34900" y="83140"/>
                </a:lnTo>
                <a:lnTo>
                  <a:pt x="34890" y="83140"/>
                </a:lnTo>
                <a:lnTo>
                  <a:pt x="34890" y="83130"/>
                </a:lnTo>
                <a:lnTo>
                  <a:pt x="34880" y="83130"/>
                </a:lnTo>
                <a:lnTo>
                  <a:pt x="34880" y="83120"/>
                </a:lnTo>
                <a:lnTo>
                  <a:pt x="34880" y="83110"/>
                </a:lnTo>
                <a:lnTo>
                  <a:pt x="34870" y="83110"/>
                </a:lnTo>
                <a:lnTo>
                  <a:pt x="34870" y="83100"/>
                </a:lnTo>
                <a:lnTo>
                  <a:pt x="34870" y="83090"/>
                </a:lnTo>
                <a:lnTo>
                  <a:pt x="34860" y="83090"/>
                </a:lnTo>
                <a:lnTo>
                  <a:pt x="34860" y="83080"/>
                </a:lnTo>
                <a:lnTo>
                  <a:pt x="34850" y="83080"/>
                </a:lnTo>
                <a:lnTo>
                  <a:pt x="34850" y="83070"/>
                </a:lnTo>
                <a:lnTo>
                  <a:pt x="34840" y="83070"/>
                </a:lnTo>
                <a:lnTo>
                  <a:pt x="34830" y="83070"/>
                </a:lnTo>
                <a:lnTo>
                  <a:pt x="34820" y="83070"/>
                </a:lnTo>
                <a:lnTo>
                  <a:pt x="34820" y="83080"/>
                </a:lnTo>
                <a:lnTo>
                  <a:pt x="34810" y="83080"/>
                </a:lnTo>
                <a:lnTo>
                  <a:pt x="34810" y="83070"/>
                </a:lnTo>
                <a:lnTo>
                  <a:pt x="34810" y="83080"/>
                </a:lnTo>
                <a:lnTo>
                  <a:pt x="34800" y="83080"/>
                </a:lnTo>
                <a:lnTo>
                  <a:pt x="34790" y="83080"/>
                </a:lnTo>
                <a:lnTo>
                  <a:pt x="34780" y="83080"/>
                </a:lnTo>
                <a:lnTo>
                  <a:pt x="34780" y="83070"/>
                </a:lnTo>
                <a:lnTo>
                  <a:pt x="34770" y="83070"/>
                </a:lnTo>
                <a:lnTo>
                  <a:pt x="34760" y="83070"/>
                </a:lnTo>
                <a:lnTo>
                  <a:pt x="34760" y="83060"/>
                </a:lnTo>
                <a:lnTo>
                  <a:pt x="34750" y="83060"/>
                </a:lnTo>
                <a:lnTo>
                  <a:pt x="34750" y="83050"/>
                </a:lnTo>
                <a:lnTo>
                  <a:pt x="34740" y="83050"/>
                </a:lnTo>
                <a:lnTo>
                  <a:pt x="34740" y="83040"/>
                </a:lnTo>
                <a:lnTo>
                  <a:pt x="34730" y="83040"/>
                </a:lnTo>
                <a:lnTo>
                  <a:pt x="34730" y="83030"/>
                </a:lnTo>
                <a:lnTo>
                  <a:pt x="34730" y="83020"/>
                </a:lnTo>
                <a:lnTo>
                  <a:pt x="34730" y="83010"/>
                </a:lnTo>
                <a:lnTo>
                  <a:pt x="34740" y="83010"/>
                </a:lnTo>
                <a:lnTo>
                  <a:pt x="34750" y="83010"/>
                </a:lnTo>
                <a:lnTo>
                  <a:pt x="34760" y="83010"/>
                </a:lnTo>
                <a:lnTo>
                  <a:pt x="34770" y="83010"/>
                </a:lnTo>
                <a:lnTo>
                  <a:pt x="34770" y="83000"/>
                </a:lnTo>
                <a:lnTo>
                  <a:pt x="34780" y="83000"/>
                </a:lnTo>
                <a:lnTo>
                  <a:pt x="34780" y="82990"/>
                </a:lnTo>
                <a:lnTo>
                  <a:pt x="34790" y="82990"/>
                </a:lnTo>
                <a:lnTo>
                  <a:pt x="34800" y="82990"/>
                </a:lnTo>
                <a:lnTo>
                  <a:pt x="34810" y="82990"/>
                </a:lnTo>
                <a:lnTo>
                  <a:pt x="34810" y="83000"/>
                </a:lnTo>
                <a:lnTo>
                  <a:pt x="34820" y="83000"/>
                </a:lnTo>
                <a:lnTo>
                  <a:pt x="34830" y="83000"/>
                </a:lnTo>
                <a:lnTo>
                  <a:pt x="34830" y="82990"/>
                </a:lnTo>
                <a:lnTo>
                  <a:pt x="34830" y="82980"/>
                </a:lnTo>
                <a:lnTo>
                  <a:pt x="34830" y="82970"/>
                </a:lnTo>
                <a:lnTo>
                  <a:pt x="34830" y="82960"/>
                </a:lnTo>
                <a:lnTo>
                  <a:pt x="34830" y="82950"/>
                </a:lnTo>
                <a:lnTo>
                  <a:pt x="34820" y="82950"/>
                </a:lnTo>
                <a:lnTo>
                  <a:pt x="34830" y="82950"/>
                </a:lnTo>
                <a:lnTo>
                  <a:pt x="34830" y="82940"/>
                </a:lnTo>
                <a:lnTo>
                  <a:pt x="34820" y="82940"/>
                </a:lnTo>
                <a:lnTo>
                  <a:pt x="34810" y="82940"/>
                </a:lnTo>
                <a:lnTo>
                  <a:pt x="34810" y="82930"/>
                </a:lnTo>
                <a:lnTo>
                  <a:pt x="34800" y="82930"/>
                </a:lnTo>
                <a:lnTo>
                  <a:pt x="34800" y="82920"/>
                </a:lnTo>
                <a:lnTo>
                  <a:pt x="34800" y="82910"/>
                </a:lnTo>
                <a:lnTo>
                  <a:pt x="34790" y="82910"/>
                </a:lnTo>
                <a:lnTo>
                  <a:pt x="34790" y="82900"/>
                </a:lnTo>
                <a:lnTo>
                  <a:pt x="34800" y="82900"/>
                </a:lnTo>
                <a:lnTo>
                  <a:pt x="34800" y="82890"/>
                </a:lnTo>
                <a:lnTo>
                  <a:pt x="34800" y="82880"/>
                </a:lnTo>
                <a:lnTo>
                  <a:pt x="34800" y="82870"/>
                </a:lnTo>
                <a:lnTo>
                  <a:pt x="34800" y="82860"/>
                </a:lnTo>
                <a:lnTo>
                  <a:pt x="34790" y="82860"/>
                </a:lnTo>
                <a:lnTo>
                  <a:pt x="34790" y="82850"/>
                </a:lnTo>
                <a:lnTo>
                  <a:pt x="34790" y="82840"/>
                </a:lnTo>
                <a:lnTo>
                  <a:pt x="34780" y="82840"/>
                </a:lnTo>
                <a:lnTo>
                  <a:pt x="34770" y="82840"/>
                </a:lnTo>
                <a:lnTo>
                  <a:pt x="34770" y="82850"/>
                </a:lnTo>
                <a:lnTo>
                  <a:pt x="34760" y="82850"/>
                </a:lnTo>
                <a:lnTo>
                  <a:pt x="34760" y="82840"/>
                </a:lnTo>
                <a:lnTo>
                  <a:pt x="34750" y="82840"/>
                </a:lnTo>
                <a:lnTo>
                  <a:pt x="34750" y="82830"/>
                </a:lnTo>
                <a:lnTo>
                  <a:pt x="34760" y="82830"/>
                </a:lnTo>
                <a:lnTo>
                  <a:pt x="34760" y="82820"/>
                </a:lnTo>
                <a:lnTo>
                  <a:pt x="34750" y="82810"/>
                </a:lnTo>
                <a:lnTo>
                  <a:pt x="34740" y="82800"/>
                </a:lnTo>
                <a:lnTo>
                  <a:pt x="34730" y="82800"/>
                </a:lnTo>
                <a:lnTo>
                  <a:pt x="34730" y="82790"/>
                </a:lnTo>
                <a:lnTo>
                  <a:pt x="34730" y="82780"/>
                </a:lnTo>
                <a:lnTo>
                  <a:pt x="34740" y="82790"/>
                </a:lnTo>
                <a:lnTo>
                  <a:pt x="34740" y="82780"/>
                </a:lnTo>
                <a:lnTo>
                  <a:pt x="34730" y="82780"/>
                </a:lnTo>
                <a:lnTo>
                  <a:pt x="34730" y="82770"/>
                </a:lnTo>
                <a:lnTo>
                  <a:pt x="34740" y="82770"/>
                </a:lnTo>
                <a:lnTo>
                  <a:pt x="34740" y="82780"/>
                </a:lnTo>
                <a:lnTo>
                  <a:pt x="34750" y="82780"/>
                </a:lnTo>
                <a:lnTo>
                  <a:pt x="34760" y="82780"/>
                </a:lnTo>
                <a:lnTo>
                  <a:pt x="34760" y="82770"/>
                </a:lnTo>
                <a:lnTo>
                  <a:pt x="34760" y="82780"/>
                </a:lnTo>
                <a:lnTo>
                  <a:pt x="34770" y="82780"/>
                </a:lnTo>
                <a:lnTo>
                  <a:pt x="34770" y="82790"/>
                </a:lnTo>
                <a:lnTo>
                  <a:pt x="34780" y="82790"/>
                </a:lnTo>
                <a:lnTo>
                  <a:pt x="34780" y="82800"/>
                </a:lnTo>
                <a:lnTo>
                  <a:pt x="34790" y="82800"/>
                </a:lnTo>
                <a:lnTo>
                  <a:pt x="34800" y="82800"/>
                </a:lnTo>
                <a:lnTo>
                  <a:pt x="34800" y="82810"/>
                </a:lnTo>
                <a:lnTo>
                  <a:pt x="34810" y="82810"/>
                </a:lnTo>
                <a:lnTo>
                  <a:pt x="34810" y="82820"/>
                </a:lnTo>
                <a:lnTo>
                  <a:pt x="34820" y="82820"/>
                </a:lnTo>
                <a:lnTo>
                  <a:pt x="34820" y="82830"/>
                </a:lnTo>
                <a:lnTo>
                  <a:pt x="34830" y="82830"/>
                </a:lnTo>
                <a:lnTo>
                  <a:pt x="34830" y="82840"/>
                </a:lnTo>
                <a:lnTo>
                  <a:pt x="34820" y="82840"/>
                </a:lnTo>
                <a:lnTo>
                  <a:pt x="34820" y="82850"/>
                </a:lnTo>
                <a:lnTo>
                  <a:pt x="34830" y="82850"/>
                </a:lnTo>
                <a:lnTo>
                  <a:pt x="34840" y="82850"/>
                </a:lnTo>
                <a:lnTo>
                  <a:pt x="34850" y="82850"/>
                </a:lnTo>
                <a:lnTo>
                  <a:pt x="34850" y="82840"/>
                </a:lnTo>
                <a:lnTo>
                  <a:pt x="34860" y="82840"/>
                </a:lnTo>
                <a:lnTo>
                  <a:pt x="34870" y="82830"/>
                </a:lnTo>
                <a:lnTo>
                  <a:pt x="34880" y="82830"/>
                </a:lnTo>
                <a:lnTo>
                  <a:pt x="34880" y="82820"/>
                </a:lnTo>
                <a:lnTo>
                  <a:pt x="34890" y="82820"/>
                </a:lnTo>
                <a:lnTo>
                  <a:pt x="34890" y="82810"/>
                </a:lnTo>
                <a:lnTo>
                  <a:pt x="34890" y="82800"/>
                </a:lnTo>
                <a:lnTo>
                  <a:pt x="34900" y="82800"/>
                </a:lnTo>
                <a:lnTo>
                  <a:pt x="34900" y="82790"/>
                </a:lnTo>
                <a:lnTo>
                  <a:pt x="34900" y="82780"/>
                </a:lnTo>
                <a:lnTo>
                  <a:pt x="34890" y="82780"/>
                </a:lnTo>
                <a:lnTo>
                  <a:pt x="34900" y="82780"/>
                </a:lnTo>
                <a:lnTo>
                  <a:pt x="34900" y="82770"/>
                </a:lnTo>
                <a:lnTo>
                  <a:pt x="34900" y="82760"/>
                </a:lnTo>
                <a:lnTo>
                  <a:pt x="34910" y="82760"/>
                </a:lnTo>
                <a:lnTo>
                  <a:pt x="34910" y="82750"/>
                </a:lnTo>
                <a:lnTo>
                  <a:pt x="34910" y="82740"/>
                </a:lnTo>
                <a:lnTo>
                  <a:pt x="34910" y="82730"/>
                </a:lnTo>
                <a:lnTo>
                  <a:pt x="34910" y="82720"/>
                </a:lnTo>
                <a:lnTo>
                  <a:pt x="34920" y="82720"/>
                </a:lnTo>
                <a:lnTo>
                  <a:pt x="34930" y="82720"/>
                </a:lnTo>
                <a:lnTo>
                  <a:pt x="34940" y="82720"/>
                </a:lnTo>
                <a:lnTo>
                  <a:pt x="34950" y="82720"/>
                </a:lnTo>
                <a:lnTo>
                  <a:pt x="34950" y="82730"/>
                </a:lnTo>
                <a:lnTo>
                  <a:pt x="34960" y="82730"/>
                </a:lnTo>
                <a:lnTo>
                  <a:pt x="34970" y="82730"/>
                </a:lnTo>
                <a:lnTo>
                  <a:pt x="34980" y="82730"/>
                </a:lnTo>
                <a:lnTo>
                  <a:pt x="34980" y="82720"/>
                </a:lnTo>
                <a:lnTo>
                  <a:pt x="34990" y="82720"/>
                </a:lnTo>
                <a:lnTo>
                  <a:pt x="35000" y="82720"/>
                </a:lnTo>
                <a:lnTo>
                  <a:pt x="35000" y="82730"/>
                </a:lnTo>
                <a:lnTo>
                  <a:pt x="35010" y="82730"/>
                </a:lnTo>
                <a:lnTo>
                  <a:pt x="35010" y="82720"/>
                </a:lnTo>
                <a:lnTo>
                  <a:pt x="35020" y="82720"/>
                </a:lnTo>
                <a:lnTo>
                  <a:pt x="35020" y="82730"/>
                </a:lnTo>
                <a:lnTo>
                  <a:pt x="35030" y="82730"/>
                </a:lnTo>
                <a:lnTo>
                  <a:pt x="35030" y="82720"/>
                </a:lnTo>
                <a:lnTo>
                  <a:pt x="35020" y="82720"/>
                </a:lnTo>
                <a:lnTo>
                  <a:pt x="35030" y="82720"/>
                </a:lnTo>
                <a:lnTo>
                  <a:pt x="35030" y="82730"/>
                </a:lnTo>
                <a:lnTo>
                  <a:pt x="35040" y="82730"/>
                </a:lnTo>
                <a:lnTo>
                  <a:pt x="35050" y="82730"/>
                </a:lnTo>
                <a:lnTo>
                  <a:pt x="35050" y="82740"/>
                </a:lnTo>
                <a:lnTo>
                  <a:pt x="35050" y="82750"/>
                </a:lnTo>
                <a:lnTo>
                  <a:pt x="35060" y="82750"/>
                </a:lnTo>
                <a:lnTo>
                  <a:pt x="35060" y="82760"/>
                </a:lnTo>
                <a:lnTo>
                  <a:pt x="35070" y="82760"/>
                </a:lnTo>
                <a:lnTo>
                  <a:pt x="35080" y="82760"/>
                </a:lnTo>
                <a:lnTo>
                  <a:pt x="35090" y="82760"/>
                </a:lnTo>
                <a:lnTo>
                  <a:pt x="35100" y="82760"/>
                </a:lnTo>
                <a:lnTo>
                  <a:pt x="35100" y="82770"/>
                </a:lnTo>
                <a:lnTo>
                  <a:pt x="35110" y="82770"/>
                </a:lnTo>
                <a:lnTo>
                  <a:pt x="35120" y="82770"/>
                </a:lnTo>
                <a:lnTo>
                  <a:pt x="35130" y="82770"/>
                </a:lnTo>
                <a:lnTo>
                  <a:pt x="35130" y="82780"/>
                </a:lnTo>
                <a:lnTo>
                  <a:pt x="35140" y="82780"/>
                </a:lnTo>
                <a:lnTo>
                  <a:pt x="35150" y="82780"/>
                </a:lnTo>
                <a:lnTo>
                  <a:pt x="35150" y="82770"/>
                </a:lnTo>
                <a:lnTo>
                  <a:pt x="35160" y="82770"/>
                </a:lnTo>
                <a:lnTo>
                  <a:pt x="35170" y="82770"/>
                </a:lnTo>
                <a:lnTo>
                  <a:pt x="35170" y="82780"/>
                </a:lnTo>
                <a:lnTo>
                  <a:pt x="35170" y="82790"/>
                </a:lnTo>
                <a:lnTo>
                  <a:pt x="35180" y="82790"/>
                </a:lnTo>
                <a:lnTo>
                  <a:pt x="35190" y="82790"/>
                </a:lnTo>
                <a:lnTo>
                  <a:pt x="35190" y="82800"/>
                </a:lnTo>
                <a:lnTo>
                  <a:pt x="35200" y="82800"/>
                </a:lnTo>
                <a:lnTo>
                  <a:pt x="35210" y="82800"/>
                </a:lnTo>
                <a:lnTo>
                  <a:pt x="35220" y="82800"/>
                </a:lnTo>
                <a:lnTo>
                  <a:pt x="35220" y="82790"/>
                </a:lnTo>
                <a:lnTo>
                  <a:pt x="35230" y="82790"/>
                </a:lnTo>
                <a:lnTo>
                  <a:pt x="35240" y="82790"/>
                </a:lnTo>
                <a:lnTo>
                  <a:pt x="35250" y="82790"/>
                </a:lnTo>
                <a:lnTo>
                  <a:pt x="35250" y="82780"/>
                </a:lnTo>
                <a:lnTo>
                  <a:pt x="35260" y="82780"/>
                </a:lnTo>
                <a:lnTo>
                  <a:pt x="35270" y="82770"/>
                </a:lnTo>
                <a:lnTo>
                  <a:pt x="35280" y="82770"/>
                </a:lnTo>
                <a:lnTo>
                  <a:pt x="35290" y="82760"/>
                </a:lnTo>
                <a:lnTo>
                  <a:pt x="35300" y="82750"/>
                </a:lnTo>
                <a:lnTo>
                  <a:pt x="35300" y="82740"/>
                </a:lnTo>
                <a:lnTo>
                  <a:pt x="35310" y="82740"/>
                </a:lnTo>
                <a:lnTo>
                  <a:pt x="35310" y="82730"/>
                </a:lnTo>
                <a:lnTo>
                  <a:pt x="35320" y="82730"/>
                </a:lnTo>
                <a:lnTo>
                  <a:pt x="35330" y="82730"/>
                </a:lnTo>
                <a:lnTo>
                  <a:pt x="35330" y="82720"/>
                </a:lnTo>
                <a:lnTo>
                  <a:pt x="35330" y="82710"/>
                </a:lnTo>
                <a:lnTo>
                  <a:pt x="35340" y="82710"/>
                </a:lnTo>
                <a:lnTo>
                  <a:pt x="35340" y="82700"/>
                </a:lnTo>
                <a:lnTo>
                  <a:pt x="35350" y="82700"/>
                </a:lnTo>
                <a:lnTo>
                  <a:pt x="35350" y="82690"/>
                </a:lnTo>
                <a:lnTo>
                  <a:pt x="35350" y="82680"/>
                </a:lnTo>
                <a:lnTo>
                  <a:pt x="35360" y="82680"/>
                </a:lnTo>
                <a:lnTo>
                  <a:pt x="35360" y="82670"/>
                </a:lnTo>
                <a:lnTo>
                  <a:pt x="35360" y="82660"/>
                </a:lnTo>
                <a:lnTo>
                  <a:pt x="35370" y="82660"/>
                </a:lnTo>
                <a:lnTo>
                  <a:pt x="35370" y="82650"/>
                </a:lnTo>
                <a:lnTo>
                  <a:pt x="35370" y="82640"/>
                </a:lnTo>
                <a:lnTo>
                  <a:pt x="35370" y="82630"/>
                </a:lnTo>
                <a:lnTo>
                  <a:pt x="35370" y="82620"/>
                </a:lnTo>
                <a:lnTo>
                  <a:pt x="35370" y="82610"/>
                </a:lnTo>
                <a:lnTo>
                  <a:pt x="35370" y="82600"/>
                </a:lnTo>
                <a:lnTo>
                  <a:pt x="35370" y="82590"/>
                </a:lnTo>
                <a:lnTo>
                  <a:pt x="35370" y="82580"/>
                </a:lnTo>
                <a:lnTo>
                  <a:pt x="35370" y="82570"/>
                </a:lnTo>
                <a:lnTo>
                  <a:pt x="35370" y="82560"/>
                </a:lnTo>
                <a:lnTo>
                  <a:pt x="35360" y="82560"/>
                </a:lnTo>
                <a:lnTo>
                  <a:pt x="35360" y="82550"/>
                </a:lnTo>
                <a:lnTo>
                  <a:pt x="35360" y="82540"/>
                </a:lnTo>
                <a:lnTo>
                  <a:pt x="35360" y="82530"/>
                </a:lnTo>
                <a:lnTo>
                  <a:pt x="35350" y="82530"/>
                </a:lnTo>
                <a:lnTo>
                  <a:pt x="35350" y="82520"/>
                </a:lnTo>
                <a:lnTo>
                  <a:pt x="35340" y="82520"/>
                </a:lnTo>
                <a:lnTo>
                  <a:pt x="35340" y="82510"/>
                </a:lnTo>
                <a:lnTo>
                  <a:pt x="35330" y="82510"/>
                </a:lnTo>
                <a:lnTo>
                  <a:pt x="35330" y="82500"/>
                </a:lnTo>
                <a:lnTo>
                  <a:pt x="35330" y="82490"/>
                </a:lnTo>
                <a:lnTo>
                  <a:pt x="35330" y="82480"/>
                </a:lnTo>
                <a:lnTo>
                  <a:pt x="35330" y="82470"/>
                </a:lnTo>
                <a:lnTo>
                  <a:pt x="35320" y="82470"/>
                </a:lnTo>
                <a:lnTo>
                  <a:pt x="35320" y="82460"/>
                </a:lnTo>
                <a:lnTo>
                  <a:pt x="35310" y="82460"/>
                </a:lnTo>
                <a:lnTo>
                  <a:pt x="35310" y="82450"/>
                </a:lnTo>
                <a:lnTo>
                  <a:pt x="35300" y="82450"/>
                </a:lnTo>
                <a:lnTo>
                  <a:pt x="35300" y="82440"/>
                </a:lnTo>
                <a:lnTo>
                  <a:pt x="35290" y="82440"/>
                </a:lnTo>
                <a:lnTo>
                  <a:pt x="35280" y="82440"/>
                </a:lnTo>
                <a:lnTo>
                  <a:pt x="35270" y="82440"/>
                </a:lnTo>
                <a:lnTo>
                  <a:pt x="35260" y="82440"/>
                </a:lnTo>
                <a:lnTo>
                  <a:pt x="35250" y="82440"/>
                </a:lnTo>
                <a:lnTo>
                  <a:pt x="35250" y="82430"/>
                </a:lnTo>
                <a:lnTo>
                  <a:pt x="35240" y="82430"/>
                </a:lnTo>
                <a:lnTo>
                  <a:pt x="35230" y="82430"/>
                </a:lnTo>
                <a:lnTo>
                  <a:pt x="35220" y="82430"/>
                </a:lnTo>
                <a:lnTo>
                  <a:pt x="35220" y="82420"/>
                </a:lnTo>
                <a:lnTo>
                  <a:pt x="35210" y="82420"/>
                </a:lnTo>
                <a:lnTo>
                  <a:pt x="35210" y="82410"/>
                </a:lnTo>
                <a:lnTo>
                  <a:pt x="35200" y="82410"/>
                </a:lnTo>
                <a:lnTo>
                  <a:pt x="35190" y="82410"/>
                </a:lnTo>
                <a:lnTo>
                  <a:pt x="35190" y="82400"/>
                </a:lnTo>
                <a:lnTo>
                  <a:pt x="35180" y="82400"/>
                </a:lnTo>
                <a:lnTo>
                  <a:pt x="35180" y="82410"/>
                </a:lnTo>
                <a:lnTo>
                  <a:pt x="35170" y="82400"/>
                </a:lnTo>
                <a:lnTo>
                  <a:pt x="35160" y="82400"/>
                </a:lnTo>
                <a:lnTo>
                  <a:pt x="35160" y="82390"/>
                </a:lnTo>
                <a:lnTo>
                  <a:pt x="35150" y="82390"/>
                </a:lnTo>
                <a:lnTo>
                  <a:pt x="35150" y="82400"/>
                </a:lnTo>
                <a:lnTo>
                  <a:pt x="35160" y="82400"/>
                </a:lnTo>
                <a:lnTo>
                  <a:pt x="35150" y="82400"/>
                </a:lnTo>
                <a:lnTo>
                  <a:pt x="35140" y="82400"/>
                </a:lnTo>
                <a:lnTo>
                  <a:pt x="35130" y="82400"/>
                </a:lnTo>
                <a:lnTo>
                  <a:pt x="35120" y="82400"/>
                </a:lnTo>
                <a:lnTo>
                  <a:pt x="35110" y="82400"/>
                </a:lnTo>
                <a:lnTo>
                  <a:pt x="35100" y="82400"/>
                </a:lnTo>
                <a:lnTo>
                  <a:pt x="35090" y="82400"/>
                </a:lnTo>
                <a:lnTo>
                  <a:pt x="35090" y="82390"/>
                </a:lnTo>
                <a:lnTo>
                  <a:pt x="35090" y="82380"/>
                </a:lnTo>
                <a:lnTo>
                  <a:pt x="35080" y="82380"/>
                </a:lnTo>
                <a:lnTo>
                  <a:pt x="35080" y="82370"/>
                </a:lnTo>
                <a:lnTo>
                  <a:pt x="35090" y="82370"/>
                </a:lnTo>
                <a:lnTo>
                  <a:pt x="35080" y="82370"/>
                </a:lnTo>
                <a:lnTo>
                  <a:pt x="35080" y="82360"/>
                </a:lnTo>
                <a:lnTo>
                  <a:pt x="35070" y="82360"/>
                </a:lnTo>
                <a:lnTo>
                  <a:pt x="35070" y="82350"/>
                </a:lnTo>
                <a:lnTo>
                  <a:pt x="35070" y="82340"/>
                </a:lnTo>
                <a:lnTo>
                  <a:pt x="35060" y="82340"/>
                </a:lnTo>
                <a:lnTo>
                  <a:pt x="35060" y="82330"/>
                </a:lnTo>
                <a:lnTo>
                  <a:pt x="35050" y="82330"/>
                </a:lnTo>
                <a:lnTo>
                  <a:pt x="35060" y="82330"/>
                </a:lnTo>
                <a:lnTo>
                  <a:pt x="35060" y="82320"/>
                </a:lnTo>
                <a:lnTo>
                  <a:pt x="35070" y="82320"/>
                </a:lnTo>
                <a:lnTo>
                  <a:pt x="35080" y="82320"/>
                </a:lnTo>
                <a:lnTo>
                  <a:pt x="35090" y="82320"/>
                </a:lnTo>
                <a:lnTo>
                  <a:pt x="35090" y="82330"/>
                </a:lnTo>
                <a:lnTo>
                  <a:pt x="35090" y="82320"/>
                </a:lnTo>
                <a:lnTo>
                  <a:pt x="35090" y="82310"/>
                </a:lnTo>
                <a:lnTo>
                  <a:pt x="35090" y="82300"/>
                </a:lnTo>
                <a:lnTo>
                  <a:pt x="35080" y="82300"/>
                </a:lnTo>
                <a:lnTo>
                  <a:pt x="35080" y="82290"/>
                </a:lnTo>
                <a:lnTo>
                  <a:pt x="35080" y="82280"/>
                </a:lnTo>
                <a:lnTo>
                  <a:pt x="35070" y="82280"/>
                </a:lnTo>
                <a:lnTo>
                  <a:pt x="35060" y="82280"/>
                </a:lnTo>
                <a:lnTo>
                  <a:pt x="35060" y="82270"/>
                </a:lnTo>
                <a:lnTo>
                  <a:pt x="35050" y="82270"/>
                </a:lnTo>
                <a:lnTo>
                  <a:pt x="35040" y="82270"/>
                </a:lnTo>
                <a:lnTo>
                  <a:pt x="35040" y="82280"/>
                </a:lnTo>
                <a:lnTo>
                  <a:pt x="35030" y="82280"/>
                </a:lnTo>
                <a:lnTo>
                  <a:pt x="35020" y="82280"/>
                </a:lnTo>
                <a:lnTo>
                  <a:pt x="35020" y="82270"/>
                </a:lnTo>
                <a:lnTo>
                  <a:pt x="35010" y="82270"/>
                </a:lnTo>
                <a:lnTo>
                  <a:pt x="35010" y="82280"/>
                </a:lnTo>
                <a:lnTo>
                  <a:pt x="35000" y="82280"/>
                </a:lnTo>
                <a:lnTo>
                  <a:pt x="34990" y="82280"/>
                </a:lnTo>
                <a:lnTo>
                  <a:pt x="34980" y="82280"/>
                </a:lnTo>
                <a:lnTo>
                  <a:pt x="34980" y="82290"/>
                </a:lnTo>
                <a:lnTo>
                  <a:pt x="34970" y="82290"/>
                </a:lnTo>
                <a:lnTo>
                  <a:pt x="34970" y="82280"/>
                </a:lnTo>
                <a:lnTo>
                  <a:pt x="34960" y="82280"/>
                </a:lnTo>
                <a:lnTo>
                  <a:pt x="34960" y="82290"/>
                </a:lnTo>
                <a:lnTo>
                  <a:pt x="34950" y="82290"/>
                </a:lnTo>
                <a:lnTo>
                  <a:pt x="34940" y="82290"/>
                </a:lnTo>
                <a:lnTo>
                  <a:pt x="34930" y="82290"/>
                </a:lnTo>
                <a:lnTo>
                  <a:pt x="34920" y="82290"/>
                </a:lnTo>
                <a:lnTo>
                  <a:pt x="34910" y="82290"/>
                </a:lnTo>
                <a:lnTo>
                  <a:pt x="34900" y="82290"/>
                </a:lnTo>
                <a:lnTo>
                  <a:pt x="34890" y="82290"/>
                </a:lnTo>
                <a:lnTo>
                  <a:pt x="34890" y="82300"/>
                </a:lnTo>
                <a:lnTo>
                  <a:pt x="34890" y="82290"/>
                </a:lnTo>
                <a:lnTo>
                  <a:pt x="34880" y="82290"/>
                </a:lnTo>
                <a:lnTo>
                  <a:pt x="34870" y="82290"/>
                </a:lnTo>
                <a:lnTo>
                  <a:pt x="34870" y="82280"/>
                </a:lnTo>
                <a:lnTo>
                  <a:pt x="34860" y="82280"/>
                </a:lnTo>
                <a:lnTo>
                  <a:pt x="34850" y="82280"/>
                </a:lnTo>
                <a:lnTo>
                  <a:pt x="34840" y="82280"/>
                </a:lnTo>
                <a:lnTo>
                  <a:pt x="34840" y="82270"/>
                </a:lnTo>
                <a:lnTo>
                  <a:pt x="34830" y="82270"/>
                </a:lnTo>
                <a:lnTo>
                  <a:pt x="34830" y="82260"/>
                </a:lnTo>
                <a:lnTo>
                  <a:pt x="34830" y="82270"/>
                </a:lnTo>
                <a:lnTo>
                  <a:pt x="34830" y="82260"/>
                </a:lnTo>
                <a:lnTo>
                  <a:pt x="34830" y="82270"/>
                </a:lnTo>
                <a:lnTo>
                  <a:pt x="34820" y="82270"/>
                </a:lnTo>
                <a:lnTo>
                  <a:pt x="34820" y="82260"/>
                </a:lnTo>
                <a:lnTo>
                  <a:pt x="34820" y="82250"/>
                </a:lnTo>
                <a:lnTo>
                  <a:pt x="34810" y="82250"/>
                </a:lnTo>
                <a:lnTo>
                  <a:pt x="34810" y="82240"/>
                </a:lnTo>
                <a:lnTo>
                  <a:pt x="34800" y="82240"/>
                </a:lnTo>
                <a:lnTo>
                  <a:pt x="34800" y="82230"/>
                </a:lnTo>
                <a:lnTo>
                  <a:pt x="34790" y="82230"/>
                </a:lnTo>
                <a:lnTo>
                  <a:pt x="34780" y="82230"/>
                </a:lnTo>
                <a:lnTo>
                  <a:pt x="34770" y="82230"/>
                </a:lnTo>
                <a:lnTo>
                  <a:pt x="34780" y="82230"/>
                </a:lnTo>
                <a:lnTo>
                  <a:pt x="34780" y="82220"/>
                </a:lnTo>
                <a:lnTo>
                  <a:pt x="34770" y="82220"/>
                </a:lnTo>
                <a:lnTo>
                  <a:pt x="34760" y="82220"/>
                </a:lnTo>
                <a:lnTo>
                  <a:pt x="34760" y="82210"/>
                </a:lnTo>
                <a:lnTo>
                  <a:pt x="34750" y="82210"/>
                </a:lnTo>
                <a:lnTo>
                  <a:pt x="34750" y="82200"/>
                </a:lnTo>
                <a:lnTo>
                  <a:pt x="34750" y="82190"/>
                </a:lnTo>
                <a:lnTo>
                  <a:pt x="34750" y="82180"/>
                </a:lnTo>
                <a:lnTo>
                  <a:pt x="34740" y="82180"/>
                </a:lnTo>
                <a:lnTo>
                  <a:pt x="34740" y="82170"/>
                </a:lnTo>
                <a:lnTo>
                  <a:pt x="34740" y="82180"/>
                </a:lnTo>
                <a:lnTo>
                  <a:pt x="34730" y="82180"/>
                </a:lnTo>
                <a:lnTo>
                  <a:pt x="34720" y="82180"/>
                </a:lnTo>
                <a:lnTo>
                  <a:pt x="34710" y="82180"/>
                </a:lnTo>
                <a:lnTo>
                  <a:pt x="34700" y="82180"/>
                </a:lnTo>
                <a:lnTo>
                  <a:pt x="34690" y="82180"/>
                </a:lnTo>
                <a:lnTo>
                  <a:pt x="34680" y="82180"/>
                </a:lnTo>
                <a:lnTo>
                  <a:pt x="34670" y="82180"/>
                </a:lnTo>
                <a:lnTo>
                  <a:pt x="34660" y="82180"/>
                </a:lnTo>
                <a:lnTo>
                  <a:pt x="34650" y="82180"/>
                </a:lnTo>
                <a:lnTo>
                  <a:pt x="34640" y="82180"/>
                </a:lnTo>
                <a:lnTo>
                  <a:pt x="34650" y="82180"/>
                </a:lnTo>
                <a:lnTo>
                  <a:pt x="34640" y="82180"/>
                </a:lnTo>
                <a:lnTo>
                  <a:pt x="34630" y="82180"/>
                </a:lnTo>
                <a:lnTo>
                  <a:pt x="34630" y="82170"/>
                </a:lnTo>
                <a:lnTo>
                  <a:pt x="34630" y="82180"/>
                </a:lnTo>
                <a:lnTo>
                  <a:pt x="34630" y="82170"/>
                </a:lnTo>
                <a:lnTo>
                  <a:pt x="34620" y="82170"/>
                </a:lnTo>
                <a:lnTo>
                  <a:pt x="34610" y="82170"/>
                </a:lnTo>
                <a:lnTo>
                  <a:pt x="34610" y="82160"/>
                </a:lnTo>
                <a:lnTo>
                  <a:pt x="34610" y="82150"/>
                </a:lnTo>
                <a:lnTo>
                  <a:pt x="34600" y="82150"/>
                </a:lnTo>
                <a:lnTo>
                  <a:pt x="34590" y="82150"/>
                </a:lnTo>
                <a:lnTo>
                  <a:pt x="34590" y="82140"/>
                </a:lnTo>
                <a:lnTo>
                  <a:pt x="34590" y="82130"/>
                </a:lnTo>
                <a:lnTo>
                  <a:pt x="34580" y="82130"/>
                </a:lnTo>
                <a:lnTo>
                  <a:pt x="34580" y="82120"/>
                </a:lnTo>
                <a:lnTo>
                  <a:pt x="34570" y="82120"/>
                </a:lnTo>
                <a:lnTo>
                  <a:pt x="34570" y="82110"/>
                </a:lnTo>
                <a:lnTo>
                  <a:pt x="34570" y="82100"/>
                </a:lnTo>
                <a:lnTo>
                  <a:pt x="34570" y="82090"/>
                </a:lnTo>
                <a:lnTo>
                  <a:pt x="34560" y="82090"/>
                </a:lnTo>
                <a:lnTo>
                  <a:pt x="34560" y="82080"/>
                </a:lnTo>
                <a:lnTo>
                  <a:pt x="34550" y="82080"/>
                </a:lnTo>
                <a:lnTo>
                  <a:pt x="34540" y="82080"/>
                </a:lnTo>
                <a:lnTo>
                  <a:pt x="34540" y="82070"/>
                </a:lnTo>
                <a:lnTo>
                  <a:pt x="34530" y="82070"/>
                </a:lnTo>
                <a:lnTo>
                  <a:pt x="34520" y="82070"/>
                </a:lnTo>
                <a:lnTo>
                  <a:pt x="34510" y="82070"/>
                </a:lnTo>
                <a:lnTo>
                  <a:pt x="34500" y="82070"/>
                </a:lnTo>
                <a:lnTo>
                  <a:pt x="34490" y="82070"/>
                </a:lnTo>
                <a:lnTo>
                  <a:pt x="34490" y="82080"/>
                </a:lnTo>
                <a:lnTo>
                  <a:pt x="34480" y="82080"/>
                </a:lnTo>
                <a:lnTo>
                  <a:pt x="34470" y="82080"/>
                </a:lnTo>
                <a:lnTo>
                  <a:pt x="34470" y="82070"/>
                </a:lnTo>
                <a:lnTo>
                  <a:pt x="34470" y="82080"/>
                </a:lnTo>
                <a:lnTo>
                  <a:pt x="34460" y="82080"/>
                </a:lnTo>
                <a:lnTo>
                  <a:pt x="34460" y="82070"/>
                </a:lnTo>
                <a:lnTo>
                  <a:pt x="34450" y="82070"/>
                </a:lnTo>
                <a:lnTo>
                  <a:pt x="34450" y="82060"/>
                </a:lnTo>
                <a:lnTo>
                  <a:pt x="34440" y="82060"/>
                </a:lnTo>
                <a:lnTo>
                  <a:pt x="34430" y="82060"/>
                </a:lnTo>
                <a:lnTo>
                  <a:pt x="34430" y="82050"/>
                </a:lnTo>
                <a:lnTo>
                  <a:pt x="34430" y="82060"/>
                </a:lnTo>
                <a:lnTo>
                  <a:pt x="34430" y="82050"/>
                </a:lnTo>
                <a:lnTo>
                  <a:pt x="34420" y="82050"/>
                </a:lnTo>
                <a:lnTo>
                  <a:pt x="34410" y="82050"/>
                </a:lnTo>
                <a:lnTo>
                  <a:pt x="34400" y="82050"/>
                </a:lnTo>
                <a:lnTo>
                  <a:pt x="34390" y="82050"/>
                </a:lnTo>
                <a:lnTo>
                  <a:pt x="34390" y="82040"/>
                </a:lnTo>
                <a:lnTo>
                  <a:pt x="34390" y="82050"/>
                </a:lnTo>
                <a:lnTo>
                  <a:pt x="34380" y="82050"/>
                </a:lnTo>
                <a:lnTo>
                  <a:pt x="34380" y="82060"/>
                </a:lnTo>
                <a:lnTo>
                  <a:pt x="34370" y="82060"/>
                </a:lnTo>
                <a:lnTo>
                  <a:pt x="34360" y="82060"/>
                </a:lnTo>
                <a:lnTo>
                  <a:pt x="34370" y="82050"/>
                </a:lnTo>
                <a:lnTo>
                  <a:pt x="34370" y="82040"/>
                </a:lnTo>
                <a:lnTo>
                  <a:pt x="34360" y="82040"/>
                </a:lnTo>
                <a:lnTo>
                  <a:pt x="34360" y="82050"/>
                </a:lnTo>
                <a:lnTo>
                  <a:pt x="34350" y="82050"/>
                </a:lnTo>
                <a:lnTo>
                  <a:pt x="34350" y="82040"/>
                </a:lnTo>
                <a:lnTo>
                  <a:pt x="34340" y="82040"/>
                </a:lnTo>
                <a:lnTo>
                  <a:pt x="34340" y="82050"/>
                </a:lnTo>
                <a:lnTo>
                  <a:pt x="34330" y="82050"/>
                </a:lnTo>
                <a:lnTo>
                  <a:pt x="34330" y="82040"/>
                </a:lnTo>
                <a:lnTo>
                  <a:pt x="34320" y="82040"/>
                </a:lnTo>
                <a:lnTo>
                  <a:pt x="34310" y="82040"/>
                </a:lnTo>
                <a:lnTo>
                  <a:pt x="34300" y="82040"/>
                </a:lnTo>
                <a:lnTo>
                  <a:pt x="34290" y="82040"/>
                </a:lnTo>
                <a:lnTo>
                  <a:pt x="34290" y="82030"/>
                </a:lnTo>
                <a:lnTo>
                  <a:pt x="34280" y="82030"/>
                </a:lnTo>
                <a:lnTo>
                  <a:pt x="34270" y="82030"/>
                </a:lnTo>
                <a:lnTo>
                  <a:pt x="34260" y="82030"/>
                </a:lnTo>
                <a:lnTo>
                  <a:pt x="34260" y="82020"/>
                </a:lnTo>
                <a:lnTo>
                  <a:pt x="34250" y="82020"/>
                </a:lnTo>
                <a:lnTo>
                  <a:pt x="34240" y="82020"/>
                </a:lnTo>
                <a:lnTo>
                  <a:pt x="34240" y="82010"/>
                </a:lnTo>
                <a:lnTo>
                  <a:pt x="34240" y="82000"/>
                </a:lnTo>
                <a:lnTo>
                  <a:pt x="34230" y="82000"/>
                </a:lnTo>
                <a:lnTo>
                  <a:pt x="34220" y="82000"/>
                </a:lnTo>
                <a:lnTo>
                  <a:pt x="34220" y="81990"/>
                </a:lnTo>
                <a:lnTo>
                  <a:pt x="34210" y="81990"/>
                </a:lnTo>
                <a:lnTo>
                  <a:pt x="34200" y="81990"/>
                </a:lnTo>
                <a:lnTo>
                  <a:pt x="34200" y="81980"/>
                </a:lnTo>
                <a:lnTo>
                  <a:pt x="34190" y="81980"/>
                </a:lnTo>
                <a:lnTo>
                  <a:pt x="34190" y="81970"/>
                </a:lnTo>
                <a:lnTo>
                  <a:pt x="34190" y="81960"/>
                </a:lnTo>
                <a:lnTo>
                  <a:pt x="34180" y="81950"/>
                </a:lnTo>
                <a:lnTo>
                  <a:pt x="34180" y="81940"/>
                </a:lnTo>
                <a:lnTo>
                  <a:pt x="34180" y="81950"/>
                </a:lnTo>
                <a:lnTo>
                  <a:pt x="34170" y="81950"/>
                </a:lnTo>
                <a:lnTo>
                  <a:pt x="34170" y="81940"/>
                </a:lnTo>
                <a:lnTo>
                  <a:pt x="34160" y="81940"/>
                </a:lnTo>
                <a:lnTo>
                  <a:pt x="34160" y="81930"/>
                </a:lnTo>
                <a:lnTo>
                  <a:pt x="34160" y="81920"/>
                </a:lnTo>
                <a:lnTo>
                  <a:pt x="34150" y="81920"/>
                </a:lnTo>
                <a:lnTo>
                  <a:pt x="34140" y="81920"/>
                </a:lnTo>
                <a:lnTo>
                  <a:pt x="34130" y="81920"/>
                </a:lnTo>
                <a:lnTo>
                  <a:pt x="34120" y="81920"/>
                </a:lnTo>
                <a:lnTo>
                  <a:pt x="34120" y="81930"/>
                </a:lnTo>
                <a:lnTo>
                  <a:pt x="34110" y="81930"/>
                </a:lnTo>
                <a:lnTo>
                  <a:pt x="34100" y="81930"/>
                </a:lnTo>
                <a:lnTo>
                  <a:pt x="34090" y="81930"/>
                </a:lnTo>
                <a:lnTo>
                  <a:pt x="34080" y="81930"/>
                </a:lnTo>
                <a:lnTo>
                  <a:pt x="34080" y="81940"/>
                </a:lnTo>
                <a:lnTo>
                  <a:pt x="34080" y="81950"/>
                </a:lnTo>
                <a:lnTo>
                  <a:pt x="34070" y="81950"/>
                </a:lnTo>
                <a:lnTo>
                  <a:pt x="34070" y="81960"/>
                </a:lnTo>
                <a:lnTo>
                  <a:pt x="34060" y="81960"/>
                </a:lnTo>
                <a:lnTo>
                  <a:pt x="34060" y="81970"/>
                </a:lnTo>
                <a:lnTo>
                  <a:pt x="34060" y="81980"/>
                </a:lnTo>
                <a:lnTo>
                  <a:pt x="34060" y="81990"/>
                </a:lnTo>
                <a:lnTo>
                  <a:pt x="34050" y="81990"/>
                </a:lnTo>
                <a:lnTo>
                  <a:pt x="34050" y="82000"/>
                </a:lnTo>
                <a:lnTo>
                  <a:pt x="34060" y="82000"/>
                </a:lnTo>
                <a:lnTo>
                  <a:pt x="34070" y="82000"/>
                </a:lnTo>
                <a:lnTo>
                  <a:pt x="34070" y="82010"/>
                </a:lnTo>
                <a:lnTo>
                  <a:pt x="34080" y="82010"/>
                </a:lnTo>
                <a:lnTo>
                  <a:pt x="34080" y="82020"/>
                </a:lnTo>
                <a:lnTo>
                  <a:pt x="34090" y="82020"/>
                </a:lnTo>
                <a:lnTo>
                  <a:pt x="34090" y="82030"/>
                </a:lnTo>
                <a:lnTo>
                  <a:pt x="34090" y="82040"/>
                </a:lnTo>
                <a:lnTo>
                  <a:pt x="34080" y="82040"/>
                </a:lnTo>
                <a:lnTo>
                  <a:pt x="34090" y="82040"/>
                </a:lnTo>
                <a:lnTo>
                  <a:pt x="34090" y="82050"/>
                </a:lnTo>
                <a:lnTo>
                  <a:pt x="34090" y="82060"/>
                </a:lnTo>
                <a:lnTo>
                  <a:pt x="34100" y="82060"/>
                </a:lnTo>
                <a:lnTo>
                  <a:pt x="34110" y="82070"/>
                </a:lnTo>
                <a:lnTo>
                  <a:pt x="34120" y="82070"/>
                </a:lnTo>
                <a:lnTo>
                  <a:pt x="34120" y="82080"/>
                </a:lnTo>
                <a:lnTo>
                  <a:pt x="34130" y="82080"/>
                </a:lnTo>
                <a:lnTo>
                  <a:pt x="34130" y="82090"/>
                </a:lnTo>
                <a:lnTo>
                  <a:pt x="34140" y="82090"/>
                </a:lnTo>
                <a:lnTo>
                  <a:pt x="34140" y="82100"/>
                </a:lnTo>
                <a:lnTo>
                  <a:pt x="34150" y="82100"/>
                </a:lnTo>
                <a:lnTo>
                  <a:pt x="34150" y="82110"/>
                </a:lnTo>
                <a:lnTo>
                  <a:pt x="34150" y="82120"/>
                </a:lnTo>
                <a:lnTo>
                  <a:pt x="34160" y="82120"/>
                </a:lnTo>
                <a:lnTo>
                  <a:pt x="34160" y="82130"/>
                </a:lnTo>
                <a:lnTo>
                  <a:pt x="34170" y="82130"/>
                </a:lnTo>
                <a:lnTo>
                  <a:pt x="34170" y="82140"/>
                </a:lnTo>
                <a:lnTo>
                  <a:pt x="34180" y="82140"/>
                </a:lnTo>
                <a:lnTo>
                  <a:pt x="34190" y="82150"/>
                </a:lnTo>
                <a:lnTo>
                  <a:pt x="34200" y="82150"/>
                </a:lnTo>
                <a:lnTo>
                  <a:pt x="34210" y="82150"/>
                </a:lnTo>
                <a:lnTo>
                  <a:pt x="34220" y="82150"/>
                </a:lnTo>
                <a:lnTo>
                  <a:pt x="34230" y="82160"/>
                </a:lnTo>
                <a:lnTo>
                  <a:pt x="34240" y="82160"/>
                </a:lnTo>
                <a:lnTo>
                  <a:pt x="34250" y="82160"/>
                </a:lnTo>
                <a:lnTo>
                  <a:pt x="34260" y="82170"/>
                </a:lnTo>
                <a:lnTo>
                  <a:pt x="34260" y="82180"/>
                </a:lnTo>
                <a:lnTo>
                  <a:pt x="34260" y="82190"/>
                </a:lnTo>
                <a:lnTo>
                  <a:pt x="34260" y="82200"/>
                </a:lnTo>
                <a:lnTo>
                  <a:pt x="34260" y="82210"/>
                </a:lnTo>
                <a:lnTo>
                  <a:pt x="34260" y="82220"/>
                </a:lnTo>
                <a:lnTo>
                  <a:pt x="34260" y="82230"/>
                </a:lnTo>
                <a:lnTo>
                  <a:pt x="34250" y="82240"/>
                </a:lnTo>
                <a:lnTo>
                  <a:pt x="34250" y="82250"/>
                </a:lnTo>
                <a:lnTo>
                  <a:pt x="34240" y="82260"/>
                </a:lnTo>
                <a:lnTo>
                  <a:pt x="34230" y="82260"/>
                </a:lnTo>
                <a:lnTo>
                  <a:pt x="34220" y="82260"/>
                </a:lnTo>
                <a:lnTo>
                  <a:pt x="34210" y="82260"/>
                </a:lnTo>
                <a:lnTo>
                  <a:pt x="34200" y="82270"/>
                </a:lnTo>
                <a:lnTo>
                  <a:pt x="34190" y="82270"/>
                </a:lnTo>
                <a:lnTo>
                  <a:pt x="34180" y="82270"/>
                </a:lnTo>
                <a:lnTo>
                  <a:pt x="34180" y="82260"/>
                </a:lnTo>
                <a:lnTo>
                  <a:pt x="34170" y="82260"/>
                </a:lnTo>
                <a:lnTo>
                  <a:pt x="34170" y="82250"/>
                </a:lnTo>
                <a:lnTo>
                  <a:pt x="34160" y="82250"/>
                </a:lnTo>
                <a:lnTo>
                  <a:pt x="34150" y="82250"/>
                </a:lnTo>
                <a:lnTo>
                  <a:pt x="34140" y="82250"/>
                </a:lnTo>
                <a:lnTo>
                  <a:pt x="34130" y="82250"/>
                </a:lnTo>
                <a:lnTo>
                  <a:pt x="34120" y="82250"/>
                </a:lnTo>
                <a:lnTo>
                  <a:pt x="34120" y="82260"/>
                </a:lnTo>
                <a:lnTo>
                  <a:pt x="34120" y="82270"/>
                </a:lnTo>
                <a:lnTo>
                  <a:pt x="34110" y="82270"/>
                </a:lnTo>
                <a:lnTo>
                  <a:pt x="34110" y="82280"/>
                </a:lnTo>
                <a:lnTo>
                  <a:pt x="34100" y="82290"/>
                </a:lnTo>
                <a:lnTo>
                  <a:pt x="34090" y="82290"/>
                </a:lnTo>
                <a:lnTo>
                  <a:pt x="34090" y="82280"/>
                </a:lnTo>
                <a:lnTo>
                  <a:pt x="34080" y="82280"/>
                </a:lnTo>
                <a:lnTo>
                  <a:pt x="34080" y="82270"/>
                </a:lnTo>
                <a:lnTo>
                  <a:pt x="34080" y="82260"/>
                </a:lnTo>
                <a:lnTo>
                  <a:pt x="34070" y="82260"/>
                </a:lnTo>
                <a:lnTo>
                  <a:pt x="34070" y="82270"/>
                </a:lnTo>
                <a:lnTo>
                  <a:pt x="34060" y="82270"/>
                </a:lnTo>
                <a:lnTo>
                  <a:pt x="34060" y="82260"/>
                </a:lnTo>
                <a:lnTo>
                  <a:pt x="34050" y="82260"/>
                </a:lnTo>
                <a:lnTo>
                  <a:pt x="34050" y="82270"/>
                </a:lnTo>
                <a:lnTo>
                  <a:pt x="34040" y="82270"/>
                </a:lnTo>
                <a:lnTo>
                  <a:pt x="34040" y="82280"/>
                </a:lnTo>
                <a:lnTo>
                  <a:pt x="34030" y="82280"/>
                </a:lnTo>
                <a:lnTo>
                  <a:pt x="34030" y="82290"/>
                </a:lnTo>
                <a:lnTo>
                  <a:pt x="34030" y="82300"/>
                </a:lnTo>
                <a:lnTo>
                  <a:pt x="34020" y="82300"/>
                </a:lnTo>
                <a:lnTo>
                  <a:pt x="34020" y="82310"/>
                </a:lnTo>
                <a:lnTo>
                  <a:pt x="34010" y="82310"/>
                </a:lnTo>
                <a:lnTo>
                  <a:pt x="34000" y="82310"/>
                </a:lnTo>
                <a:lnTo>
                  <a:pt x="34000" y="82320"/>
                </a:lnTo>
                <a:lnTo>
                  <a:pt x="34000" y="82330"/>
                </a:lnTo>
                <a:lnTo>
                  <a:pt x="34000" y="82340"/>
                </a:lnTo>
                <a:lnTo>
                  <a:pt x="33990" y="82340"/>
                </a:lnTo>
                <a:lnTo>
                  <a:pt x="33990" y="82350"/>
                </a:lnTo>
                <a:lnTo>
                  <a:pt x="33980" y="82350"/>
                </a:lnTo>
                <a:lnTo>
                  <a:pt x="33970" y="82350"/>
                </a:lnTo>
                <a:lnTo>
                  <a:pt x="33970" y="82360"/>
                </a:lnTo>
                <a:lnTo>
                  <a:pt x="33970" y="82350"/>
                </a:lnTo>
                <a:lnTo>
                  <a:pt x="33960" y="82350"/>
                </a:lnTo>
                <a:lnTo>
                  <a:pt x="33960" y="82360"/>
                </a:lnTo>
                <a:lnTo>
                  <a:pt x="33950" y="82360"/>
                </a:lnTo>
                <a:lnTo>
                  <a:pt x="33940" y="82360"/>
                </a:lnTo>
                <a:lnTo>
                  <a:pt x="33930" y="82360"/>
                </a:lnTo>
                <a:lnTo>
                  <a:pt x="33920" y="82360"/>
                </a:lnTo>
                <a:lnTo>
                  <a:pt x="33920" y="82370"/>
                </a:lnTo>
                <a:lnTo>
                  <a:pt x="33910" y="82370"/>
                </a:lnTo>
                <a:lnTo>
                  <a:pt x="33910" y="82380"/>
                </a:lnTo>
                <a:lnTo>
                  <a:pt x="33910" y="82390"/>
                </a:lnTo>
                <a:lnTo>
                  <a:pt x="33910" y="82400"/>
                </a:lnTo>
                <a:lnTo>
                  <a:pt x="33900" y="82400"/>
                </a:lnTo>
                <a:lnTo>
                  <a:pt x="33900" y="82390"/>
                </a:lnTo>
                <a:lnTo>
                  <a:pt x="33900" y="82380"/>
                </a:lnTo>
                <a:lnTo>
                  <a:pt x="33890" y="82380"/>
                </a:lnTo>
                <a:lnTo>
                  <a:pt x="33880" y="82380"/>
                </a:lnTo>
                <a:lnTo>
                  <a:pt x="33870" y="82390"/>
                </a:lnTo>
                <a:lnTo>
                  <a:pt x="33860" y="82390"/>
                </a:lnTo>
                <a:lnTo>
                  <a:pt x="33850" y="82390"/>
                </a:lnTo>
                <a:lnTo>
                  <a:pt x="33840" y="82390"/>
                </a:lnTo>
                <a:lnTo>
                  <a:pt x="33840" y="82400"/>
                </a:lnTo>
                <a:lnTo>
                  <a:pt x="33840" y="82390"/>
                </a:lnTo>
                <a:lnTo>
                  <a:pt x="33830" y="82390"/>
                </a:lnTo>
                <a:lnTo>
                  <a:pt x="33820" y="82390"/>
                </a:lnTo>
                <a:lnTo>
                  <a:pt x="33810" y="82390"/>
                </a:lnTo>
                <a:lnTo>
                  <a:pt x="33800" y="82390"/>
                </a:lnTo>
                <a:lnTo>
                  <a:pt x="33800" y="82380"/>
                </a:lnTo>
                <a:lnTo>
                  <a:pt x="33790" y="82380"/>
                </a:lnTo>
                <a:lnTo>
                  <a:pt x="33780" y="82390"/>
                </a:lnTo>
                <a:lnTo>
                  <a:pt x="33770" y="82390"/>
                </a:lnTo>
                <a:lnTo>
                  <a:pt x="33760" y="82390"/>
                </a:lnTo>
                <a:lnTo>
                  <a:pt x="33760" y="82400"/>
                </a:lnTo>
                <a:lnTo>
                  <a:pt x="33750" y="82400"/>
                </a:lnTo>
                <a:lnTo>
                  <a:pt x="33750" y="82410"/>
                </a:lnTo>
                <a:lnTo>
                  <a:pt x="33740" y="82410"/>
                </a:lnTo>
                <a:lnTo>
                  <a:pt x="33740" y="82400"/>
                </a:lnTo>
                <a:lnTo>
                  <a:pt x="33730" y="82400"/>
                </a:lnTo>
                <a:lnTo>
                  <a:pt x="33720" y="82400"/>
                </a:lnTo>
                <a:lnTo>
                  <a:pt x="33720" y="82390"/>
                </a:lnTo>
                <a:lnTo>
                  <a:pt x="33710" y="82400"/>
                </a:lnTo>
                <a:lnTo>
                  <a:pt x="33700" y="82400"/>
                </a:lnTo>
                <a:lnTo>
                  <a:pt x="33690" y="82400"/>
                </a:lnTo>
                <a:lnTo>
                  <a:pt x="33690" y="82390"/>
                </a:lnTo>
                <a:lnTo>
                  <a:pt x="33680" y="82390"/>
                </a:lnTo>
                <a:lnTo>
                  <a:pt x="33670" y="82380"/>
                </a:lnTo>
                <a:lnTo>
                  <a:pt x="33660" y="82380"/>
                </a:lnTo>
                <a:lnTo>
                  <a:pt x="33660" y="82370"/>
                </a:lnTo>
                <a:lnTo>
                  <a:pt x="33650" y="82370"/>
                </a:lnTo>
                <a:lnTo>
                  <a:pt x="33650" y="82360"/>
                </a:lnTo>
                <a:lnTo>
                  <a:pt x="33640" y="82360"/>
                </a:lnTo>
                <a:lnTo>
                  <a:pt x="33640" y="82370"/>
                </a:lnTo>
                <a:lnTo>
                  <a:pt x="33630" y="82370"/>
                </a:lnTo>
                <a:lnTo>
                  <a:pt x="33620" y="82370"/>
                </a:lnTo>
                <a:lnTo>
                  <a:pt x="33610" y="82370"/>
                </a:lnTo>
                <a:lnTo>
                  <a:pt x="33600" y="82370"/>
                </a:lnTo>
                <a:lnTo>
                  <a:pt x="33600" y="82380"/>
                </a:lnTo>
                <a:lnTo>
                  <a:pt x="33590" y="82380"/>
                </a:lnTo>
                <a:lnTo>
                  <a:pt x="33590" y="82370"/>
                </a:lnTo>
                <a:lnTo>
                  <a:pt x="33580" y="82370"/>
                </a:lnTo>
                <a:lnTo>
                  <a:pt x="33570" y="82370"/>
                </a:lnTo>
                <a:lnTo>
                  <a:pt x="33560" y="82370"/>
                </a:lnTo>
                <a:lnTo>
                  <a:pt x="33550" y="82370"/>
                </a:lnTo>
                <a:lnTo>
                  <a:pt x="33550" y="82380"/>
                </a:lnTo>
                <a:lnTo>
                  <a:pt x="33540" y="82380"/>
                </a:lnTo>
                <a:lnTo>
                  <a:pt x="33540" y="82390"/>
                </a:lnTo>
                <a:lnTo>
                  <a:pt x="33530" y="82390"/>
                </a:lnTo>
                <a:lnTo>
                  <a:pt x="33530" y="82400"/>
                </a:lnTo>
                <a:lnTo>
                  <a:pt x="33530" y="82410"/>
                </a:lnTo>
                <a:lnTo>
                  <a:pt x="33520" y="82410"/>
                </a:lnTo>
                <a:lnTo>
                  <a:pt x="33510" y="82410"/>
                </a:lnTo>
                <a:lnTo>
                  <a:pt x="33510" y="82420"/>
                </a:lnTo>
                <a:lnTo>
                  <a:pt x="33500" y="82420"/>
                </a:lnTo>
                <a:lnTo>
                  <a:pt x="33490" y="82420"/>
                </a:lnTo>
                <a:lnTo>
                  <a:pt x="33500" y="82420"/>
                </a:lnTo>
                <a:lnTo>
                  <a:pt x="33500" y="82430"/>
                </a:lnTo>
                <a:lnTo>
                  <a:pt x="33490" y="82430"/>
                </a:lnTo>
                <a:lnTo>
                  <a:pt x="33480" y="82430"/>
                </a:lnTo>
                <a:lnTo>
                  <a:pt x="33470" y="82430"/>
                </a:lnTo>
                <a:lnTo>
                  <a:pt x="33470" y="82420"/>
                </a:lnTo>
                <a:lnTo>
                  <a:pt x="33460" y="82420"/>
                </a:lnTo>
                <a:lnTo>
                  <a:pt x="33460" y="82410"/>
                </a:lnTo>
                <a:lnTo>
                  <a:pt x="33450" y="82410"/>
                </a:lnTo>
                <a:lnTo>
                  <a:pt x="33440" y="82410"/>
                </a:lnTo>
                <a:lnTo>
                  <a:pt x="33440" y="82400"/>
                </a:lnTo>
                <a:lnTo>
                  <a:pt x="33430" y="82400"/>
                </a:lnTo>
                <a:lnTo>
                  <a:pt x="33420" y="82400"/>
                </a:lnTo>
                <a:lnTo>
                  <a:pt x="33420" y="82390"/>
                </a:lnTo>
                <a:lnTo>
                  <a:pt x="33430" y="82390"/>
                </a:lnTo>
                <a:lnTo>
                  <a:pt x="33420" y="82390"/>
                </a:lnTo>
                <a:lnTo>
                  <a:pt x="33420" y="82380"/>
                </a:lnTo>
                <a:lnTo>
                  <a:pt x="33420" y="82370"/>
                </a:lnTo>
                <a:lnTo>
                  <a:pt x="33420" y="82360"/>
                </a:lnTo>
                <a:lnTo>
                  <a:pt x="33410" y="82360"/>
                </a:lnTo>
                <a:lnTo>
                  <a:pt x="33410" y="82350"/>
                </a:lnTo>
                <a:lnTo>
                  <a:pt x="33400" y="82350"/>
                </a:lnTo>
                <a:lnTo>
                  <a:pt x="33390" y="82350"/>
                </a:lnTo>
                <a:lnTo>
                  <a:pt x="33390" y="82340"/>
                </a:lnTo>
                <a:lnTo>
                  <a:pt x="33380" y="82340"/>
                </a:lnTo>
                <a:lnTo>
                  <a:pt x="33380" y="82330"/>
                </a:lnTo>
                <a:lnTo>
                  <a:pt x="33370" y="82330"/>
                </a:lnTo>
                <a:lnTo>
                  <a:pt x="33370" y="82320"/>
                </a:lnTo>
                <a:lnTo>
                  <a:pt x="33360" y="82320"/>
                </a:lnTo>
                <a:lnTo>
                  <a:pt x="33360" y="82310"/>
                </a:lnTo>
                <a:lnTo>
                  <a:pt x="33350" y="82310"/>
                </a:lnTo>
                <a:lnTo>
                  <a:pt x="33340" y="82310"/>
                </a:lnTo>
                <a:lnTo>
                  <a:pt x="33340" y="82300"/>
                </a:lnTo>
                <a:lnTo>
                  <a:pt x="33330" y="82300"/>
                </a:lnTo>
                <a:lnTo>
                  <a:pt x="33320" y="82300"/>
                </a:lnTo>
                <a:lnTo>
                  <a:pt x="33320" y="82290"/>
                </a:lnTo>
                <a:lnTo>
                  <a:pt x="33310" y="82290"/>
                </a:lnTo>
                <a:lnTo>
                  <a:pt x="33310" y="82280"/>
                </a:lnTo>
                <a:lnTo>
                  <a:pt x="33300" y="82280"/>
                </a:lnTo>
                <a:lnTo>
                  <a:pt x="33300" y="82290"/>
                </a:lnTo>
                <a:lnTo>
                  <a:pt x="33300" y="82300"/>
                </a:lnTo>
                <a:lnTo>
                  <a:pt x="33290" y="82300"/>
                </a:lnTo>
                <a:lnTo>
                  <a:pt x="33290" y="82290"/>
                </a:lnTo>
                <a:lnTo>
                  <a:pt x="33280" y="82290"/>
                </a:lnTo>
                <a:lnTo>
                  <a:pt x="33270" y="82290"/>
                </a:lnTo>
                <a:lnTo>
                  <a:pt x="33260" y="82290"/>
                </a:lnTo>
                <a:lnTo>
                  <a:pt x="33250" y="82290"/>
                </a:lnTo>
                <a:lnTo>
                  <a:pt x="33250" y="82280"/>
                </a:lnTo>
                <a:lnTo>
                  <a:pt x="33240" y="82280"/>
                </a:lnTo>
                <a:lnTo>
                  <a:pt x="33230" y="82280"/>
                </a:lnTo>
                <a:lnTo>
                  <a:pt x="33230" y="82270"/>
                </a:lnTo>
                <a:lnTo>
                  <a:pt x="33220" y="82270"/>
                </a:lnTo>
                <a:lnTo>
                  <a:pt x="33210" y="82270"/>
                </a:lnTo>
                <a:lnTo>
                  <a:pt x="33210" y="82260"/>
                </a:lnTo>
                <a:lnTo>
                  <a:pt x="33200" y="82260"/>
                </a:lnTo>
                <a:lnTo>
                  <a:pt x="33190" y="82260"/>
                </a:lnTo>
                <a:lnTo>
                  <a:pt x="33180" y="82260"/>
                </a:lnTo>
                <a:lnTo>
                  <a:pt x="33170" y="82260"/>
                </a:lnTo>
                <a:lnTo>
                  <a:pt x="33170" y="82250"/>
                </a:lnTo>
                <a:lnTo>
                  <a:pt x="33170" y="82240"/>
                </a:lnTo>
                <a:lnTo>
                  <a:pt x="33160" y="82240"/>
                </a:lnTo>
                <a:lnTo>
                  <a:pt x="33160" y="82230"/>
                </a:lnTo>
                <a:lnTo>
                  <a:pt x="33150" y="82230"/>
                </a:lnTo>
                <a:lnTo>
                  <a:pt x="33140" y="82230"/>
                </a:lnTo>
                <a:lnTo>
                  <a:pt x="33140" y="82220"/>
                </a:lnTo>
                <a:lnTo>
                  <a:pt x="33140" y="82210"/>
                </a:lnTo>
                <a:lnTo>
                  <a:pt x="33130" y="82210"/>
                </a:lnTo>
                <a:lnTo>
                  <a:pt x="33120" y="82210"/>
                </a:lnTo>
                <a:lnTo>
                  <a:pt x="33110" y="82210"/>
                </a:lnTo>
                <a:lnTo>
                  <a:pt x="33100" y="82210"/>
                </a:lnTo>
                <a:lnTo>
                  <a:pt x="33100" y="82200"/>
                </a:lnTo>
                <a:lnTo>
                  <a:pt x="33090" y="82200"/>
                </a:lnTo>
                <a:lnTo>
                  <a:pt x="33080" y="82200"/>
                </a:lnTo>
                <a:lnTo>
                  <a:pt x="33070" y="82200"/>
                </a:lnTo>
                <a:lnTo>
                  <a:pt x="33060" y="82200"/>
                </a:lnTo>
                <a:lnTo>
                  <a:pt x="33050" y="82200"/>
                </a:lnTo>
                <a:lnTo>
                  <a:pt x="33040" y="82200"/>
                </a:lnTo>
                <a:lnTo>
                  <a:pt x="33040" y="82210"/>
                </a:lnTo>
                <a:lnTo>
                  <a:pt x="33030" y="82210"/>
                </a:lnTo>
                <a:lnTo>
                  <a:pt x="33030" y="82200"/>
                </a:lnTo>
                <a:lnTo>
                  <a:pt x="33030" y="82210"/>
                </a:lnTo>
                <a:lnTo>
                  <a:pt x="33020" y="82210"/>
                </a:lnTo>
                <a:lnTo>
                  <a:pt x="33010" y="82210"/>
                </a:lnTo>
                <a:lnTo>
                  <a:pt x="33000" y="82210"/>
                </a:lnTo>
                <a:lnTo>
                  <a:pt x="32990" y="82210"/>
                </a:lnTo>
                <a:lnTo>
                  <a:pt x="32980" y="82210"/>
                </a:lnTo>
                <a:lnTo>
                  <a:pt x="32980" y="82200"/>
                </a:lnTo>
                <a:lnTo>
                  <a:pt x="32970" y="82200"/>
                </a:lnTo>
                <a:lnTo>
                  <a:pt x="32970" y="82190"/>
                </a:lnTo>
                <a:lnTo>
                  <a:pt x="32960" y="82200"/>
                </a:lnTo>
                <a:lnTo>
                  <a:pt x="32950" y="82200"/>
                </a:lnTo>
                <a:lnTo>
                  <a:pt x="32950" y="82190"/>
                </a:lnTo>
                <a:lnTo>
                  <a:pt x="32940" y="82190"/>
                </a:lnTo>
                <a:lnTo>
                  <a:pt x="32940" y="82200"/>
                </a:lnTo>
                <a:lnTo>
                  <a:pt x="32930" y="82200"/>
                </a:lnTo>
                <a:lnTo>
                  <a:pt x="32930" y="82190"/>
                </a:lnTo>
                <a:lnTo>
                  <a:pt x="32920" y="82190"/>
                </a:lnTo>
                <a:lnTo>
                  <a:pt x="32920" y="82180"/>
                </a:lnTo>
                <a:lnTo>
                  <a:pt x="32910" y="82180"/>
                </a:lnTo>
                <a:lnTo>
                  <a:pt x="32910" y="82170"/>
                </a:lnTo>
                <a:lnTo>
                  <a:pt x="32900" y="82170"/>
                </a:lnTo>
                <a:lnTo>
                  <a:pt x="32890" y="82170"/>
                </a:lnTo>
                <a:lnTo>
                  <a:pt x="32880" y="82170"/>
                </a:lnTo>
                <a:lnTo>
                  <a:pt x="32880" y="82160"/>
                </a:lnTo>
                <a:lnTo>
                  <a:pt x="32870" y="82160"/>
                </a:lnTo>
                <a:lnTo>
                  <a:pt x="32860" y="82160"/>
                </a:lnTo>
                <a:lnTo>
                  <a:pt x="32860" y="82150"/>
                </a:lnTo>
                <a:lnTo>
                  <a:pt x="32850" y="82150"/>
                </a:lnTo>
                <a:lnTo>
                  <a:pt x="32840" y="82150"/>
                </a:lnTo>
                <a:lnTo>
                  <a:pt x="32840" y="82140"/>
                </a:lnTo>
                <a:lnTo>
                  <a:pt x="32830" y="82140"/>
                </a:lnTo>
                <a:lnTo>
                  <a:pt x="32820" y="82140"/>
                </a:lnTo>
                <a:lnTo>
                  <a:pt x="32820" y="82130"/>
                </a:lnTo>
                <a:lnTo>
                  <a:pt x="32810" y="82130"/>
                </a:lnTo>
                <a:lnTo>
                  <a:pt x="32800" y="82130"/>
                </a:lnTo>
                <a:lnTo>
                  <a:pt x="32800" y="82120"/>
                </a:lnTo>
                <a:lnTo>
                  <a:pt x="32790" y="82120"/>
                </a:lnTo>
                <a:lnTo>
                  <a:pt x="32790" y="82110"/>
                </a:lnTo>
                <a:lnTo>
                  <a:pt x="32790" y="82120"/>
                </a:lnTo>
                <a:lnTo>
                  <a:pt x="32780" y="82120"/>
                </a:lnTo>
                <a:lnTo>
                  <a:pt x="32780" y="82110"/>
                </a:lnTo>
                <a:lnTo>
                  <a:pt x="32780" y="82120"/>
                </a:lnTo>
                <a:lnTo>
                  <a:pt x="32770" y="82120"/>
                </a:lnTo>
                <a:lnTo>
                  <a:pt x="32770" y="82110"/>
                </a:lnTo>
                <a:lnTo>
                  <a:pt x="32760" y="82110"/>
                </a:lnTo>
                <a:lnTo>
                  <a:pt x="32760" y="82100"/>
                </a:lnTo>
                <a:lnTo>
                  <a:pt x="32750" y="82100"/>
                </a:lnTo>
                <a:lnTo>
                  <a:pt x="32750" y="82090"/>
                </a:lnTo>
                <a:lnTo>
                  <a:pt x="32740" y="82090"/>
                </a:lnTo>
                <a:lnTo>
                  <a:pt x="32750" y="82090"/>
                </a:lnTo>
                <a:lnTo>
                  <a:pt x="32740" y="82080"/>
                </a:lnTo>
                <a:lnTo>
                  <a:pt x="32730" y="82080"/>
                </a:lnTo>
                <a:lnTo>
                  <a:pt x="32730" y="82070"/>
                </a:lnTo>
                <a:lnTo>
                  <a:pt x="32720" y="82070"/>
                </a:lnTo>
                <a:lnTo>
                  <a:pt x="32720" y="82060"/>
                </a:lnTo>
                <a:lnTo>
                  <a:pt x="32710" y="82060"/>
                </a:lnTo>
                <a:lnTo>
                  <a:pt x="32710" y="82050"/>
                </a:lnTo>
                <a:lnTo>
                  <a:pt x="32700" y="82050"/>
                </a:lnTo>
                <a:lnTo>
                  <a:pt x="32700" y="82040"/>
                </a:lnTo>
                <a:lnTo>
                  <a:pt x="32690" y="82040"/>
                </a:lnTo>
                <a:lnTo>
                  <a:pt x="32690" y="82030"/>
                </a:lnTo>
                <a:lnTo>
                  <a:pt x="32680" y="82030"/>
                </a:lnTo>
                <a:lnTo>
                  <a:pt x="32670" y="82030"/>
                </a:lnTo>
                <a:lnTo>
                  <a:pt x="32670" y="82020"/>
                </a:lnTo>
                <a:lnTo>
                  <a:pt x="32660" y="82010"/>
                </a:lnTo>
                <a:lnTo>
                  <a:pt x="32650" y="82000"/>
                </a:lnTo>
                <a:lnTo>
                  <a:pt x="32650" y="81990"/>
                </a:lnTo>
                <a:lnTo>
                  <a:pt x="32640" y="81990"/>
                </a:lnTo>
                <a:lnTo>
                  <a:pt x="32630" y="81990"/>
                </a:lnTo>
                <a:lnTo>
                  <a:pt x="32630" y="81980"/>
                </a:lnTo>
                <a:lnTo>
                  <a:pt x="32630" y="81970"/>
                </a:lnTo>
                <a:lnTo>
                  <a:pt x="32620" y="81970"/>
                </a:lnTo>
                <a:lnTo>
                  <a:pt x="32620" y="81960"/>
                </a:lnTo>
                <a:lnTo>
                  <a:pt x="32620" y="81950"/>
                </a:lnTo>
                <a:lnTo>
                  <a:pt x="32610" y="81950"/>
                </a:lnTo>
                <a:lnTo>
                  <a:pt x="32610" y="81940"/>
                </a:lnTo>
                <a:lnTo>
                  <a:pt x="32600" y="81940"/>
                </a:lnTo>
                <a:lnTo>
                  <a:pt x="32600" y="81930"/>
                </a:lnTo>
                <a:lnTo>
                  <a:pt x="32600" y="81920"/>
                </a:lnTo>
                <a:lnTo>
                  <a:pt x="32600" y="81910"/>
                </a:lnTo>
                <a:lnTo>
                  <a:pt x="32590" y="81910"/>
                </a:lnTo>
                <a:lnTo>
                  <a:pt x="32600" y="81910"/>
                </a:lnTo>
                <a:lnTo>
                  <a:pt x="32600" y="81900"/>
                </a:lnTo>
                <a:lnTo>
                  <a:pt x="32590" y="81900"/>
                </a:lnTo>
                <a:lnTo>
                  <a:pt x="32590" y="81890"/>
                </a:lnTo>
                <a:lnTo>
                  <a:pt x="32580" y="81890"/>
                </a:lnTo>
                <a:lnTo>
                  <a:pt x="32580" y="81880"/>
                </a:lnTo>
                <a:lnTo>
                  <a:pt x="32570" y="81880"/>
                </a:lnTo>
                <a:lnTo>
                  <a:pt x="32560" y="81880"/>
                </a:lnTo>
                <a:lnTo>
                  <a:pt x="32560" y="81870"/>
                </a:lnTo>
                <a:lnTo>
                  <a:pt x="32550" y="81870"/>
                </a:lnTo>
                <a:lnTo>
                  <a:pt x="32540" y="81870"/>
                </a:lnTo>
                <a:lnTo>
                  <a:pt x="32540" y="81860"/>
                </a:lnTo>
                <a:lnTo>
                  <a:pt x="32530" y="81860"/>
                </a:lnTo>
                <a:lnTo>
                  <a:pt x="32530" y="81850"/>
                </a:lnTo>
                <a:lnTo>
                  <a:pt x="32530" y="81840"/>
                </a:lnTo>
                <a:lnTo>
                  <a:pt x="32520" y="81840"/>
                </a:lnTo>
                <a:lnTo>
                  <a:pt x="32520" y="81830"/>
                </a:lnTo>
                <a:lnTo>
                  <a:pt x="32510" y="81830"/>
                </a:lnTo>
                <a:lnTo>
                  <a:pt x="32510" y="81820"/>
                </a:lnTo>
                <a:lnTo>
                  <a:pt x="32500" y="81820"/>
                </a:lnTo>
                <a:lnTo>
                  <a:pt x="32500" y="81810"/>
                </a:lnTo>
                <a:lnTo>
                  <a:pt x="32500" y="81800"/>
                </a:lnTo>
                <a:lnTo>
                  <a:pt x="32500" y="81790"/>
                </a:lnTo>
                <a:lnTo>
                  <a:pt x="32500" y="81780"/>
                </a:lnTo>
                <a:lnTo>
                  <a:pt x="32490" y="81780"/>
                </a:lnTo>
                <a:lnTo>
                  <a:pt x="32490" y="81770"/>
                </a:lnTo>
                <a:lnTo>
                  <a:pt x="32480" y="81770"/>
                </a:lnTo>
                <a:lnTo>
                  <a:pt x="32480" y="81760"/>
                </a:lnTo>
                <a:lnTo>
                  <a:pt x="32470" y="81760"/>
                </a:lnTo>
                <a:lnTo>
                  <a:pt x="32460" y="81750"/>
                </a:lnTo>
                <a:lnTo>
                  <a:pt x="32460" y="81740"/>
                </a:lnTo>
                <a:lnTo>
                  <a:pt x="32460" y="81730"/>
                </a:lnTo>
                <a:lnTo>
                  <a:pt x="32460" y="81720"/>
                </a:lnTo>
                <a:lnTo>
                  <a:pt x="32470" y="81720"/>
                </a:lnTo>
                <a:lnTo>
                  <a:pt x="32470" y="81710"/>
                </a:lnTo>
                <a:lnTo>
                  <a:pt x="32480" y="81710"/>
                </a:lnTo>
                <a:lnTo>
                  <a:pt x="32490" y="81710"/>
                </a:lnTo>
                <a:lnTo>
                  <a:pt x="32490" y="81700"/>
                </a:lnTo>
                <a:lnTo>
                  <a:pt x="32500" y="81700"/>
                </a:lnTo>
                <a:lnTo>
                  <a:pt x="32500" y="81710"/>
                </a:lnTo>
                <a:lnTo>
                  <a:pt x="32510" y="81710"/>
                </a:lnTo>
                <a:lnTo>
                  <a:pt x="32510" y="81720"/>
                </a:lnTo>
                <a:lnTo>
                  <a:pt x="32520" y="81720"/>
                </a:lnTo>
                <a:lnTo>
                  <a:pt x="32530" y="81720"/>
                </a:lnTo>
                <a:lnTo>
                  <a:pt x="32530" y="81710"/>
                </a:lnTo>
                <a:lnTo>
                  <a:pt x="32530" y="81700"/>
                </a:lnTo>
                <a:lnTo>
                  <a:pt x="32530" y="81690"/>
                </a:lnTo>
                <a:lnTo>
                  <a:pt x="32530" y="81680"/>
                </a:lnTo>
                <a:lnTo>
                  <a:pt x="32540" y="81680"/>
                </a:lnTo>
                <a:lnTo>
                  <a:pt x="32540" y="81670"/>
                </a:lnTo>
                <a:lnTo>
                  <a:pt x="32530" y="81670"/>
                </a:lnTo>
                <a:lnTo>
                  <a:pt x="32530" y="81660"/>
                </a:lnTo>
                <a:lnTo>
                  <a:pt x="32540" y="81660"/>
                </a:lnTo>
                <a:lnTo>
                  <a:pt x="32530" y="81660"/>
                </a:lnTo>
                <a:lnTo>
                  <a:pt x="32540" y="81650"/>
                </a:lnTo>
                <a:lnTo>
                  <a:pt x="32540" y="81640"/>
                </a:lnTo>
                <a:lnTo>
                  <a:pt x="32540" y="81630"/>
                </a:lnTo>
                <a:lnTo>
                  <a:pt x="32550" y="81630"/>
                </a:lnTo>
                <a:lnTo>
                  <a:pt x="32550" y="81620"/>
                </a:lnTo>
                <a:lnTo>
                  <a:pt x="32560" y="81620"/>
                </a:lnTo>
                <a:lnTo>
                  <a:pt x="32560" y="81610"/>
                </a:lnTo>
                <a:lnTo>
                  <a:pt x="32550" y="81600"/>
                </a:lnTo>
                <a:lnTo>
                  <a:pt x="32560" y="81600"/>
                </a:lnTo>
                <a:lnTo>
                  <a:pt x="32560" y="81590"/>
                </a:lnTo>
                <a:lnTo>
                  <a:pt x="32560" y="81580"/>
                </a:lnTo>
                <a:lnTo>
                  <a:pt x="32550" y="81580"/>
                </a:lnTo>
                <a:lnTo>
                  <a:pt x="32550" y="81570"/>
                </a:lnTo>
                <a:lnTo>
                  <a:pt x="32560" y="81570"/>
                </a:lnTo>
                <a:lnTo>
                  <a:pt x="32570" y="81570"/>
                </a:lnTo>
                <a:lnTo>
                  <a:pt x="32570" y="81560"/>
                </a:lnTo>
                <a:lnTo>
                  <a:pt x="32570" y="81550"/>
                </a:lnTo>
                <a:lnTo>
                  <a:pt x="32570" y="81540"/>
                </a:lnTo>
                <a:lnTo>
                  <a:pt x="32570" y="81530"/>
                </a:lnTo>
                <a:lnTo>
                  <a:pt x="32580" y="81530"/>
                </a:lnTo>
                <a:lnTo>
                  <a:pt x="32590" y="81530"/>
                </a:lnTo>
                <a:lnTo>
                  <a:pt x="32590" y="81520"/>
                </a:lnTo>
                <a:lnTo>
                  <a:pt x="32580" y="81520"/>
                </a:lnTo>
                <a:lnTo>
                  <a:pt x="32580" y="81510"/>
                </a:lnTo>
                <a:lnTo>
                  <a:pt x="32580" y="81500"/>
                </a:lnTo>
                <a:lnTo>
                  <a:pt x="32580" y="81490"/>
                </a:lnTo>
                <a:lnTo>
                  <a:pt x="32580" y="81480"/>
                </a:lnTo>
                <a:lnTo>
                  <a:pt x="32590" y="81480"/>
                </a:lnTo>
                <a:lnTo>
                  <a:pt x="32600" y="81480"/>
                </a:lnTo>
                <a:lnTo>
                  <a:pt x="32610" y="81480"/>
                </a:lnTo>
                <a:lnTo>
                  <a:pt x="32620" y="81480"/>
                </a:lnTo>
                <a:lnTo>
                  <a:pt x="32630" y="81480"/>
                </a:lnTo>
                <a:lnTo>
                  <a:pt x="32640" y="81480"/>
                </a:lnTo>
                <a:lnTo>
                  <a:pt x="32640" y="81490"/>
                </a:lnTo>
                <a:lnTo>
                  <a:pt x="32640" y="81500"/>
                </a:lnTo>
                <a:lnTo>
                  <a:pt x="32650" y="81500"/>
                </a:lnTo>
                <a:lnTo>
                  <a:pt x="32650" y="81510"/>
                </a:lnTo>
                <a:lnTo>
                  <a:pt x="32650" y="81500"/>
                </a:lnTo>
                <a:lnTo>
                  <a:pt x="32660" y="81500"/>
                </a:lnTo>
                <a:lnTo>
                  <a:pt x="32670" y="81500"/>
                </a:lnTo>
                <a:lnTo>
                  <a:pt x="32680" y="81500"/>
                </a:lnTo>
                <a:lnTo>
                  <a:pt x="32680" y="81510"/>
                </a:lnTo>
                <a:lnTo>
                  <a:pt x="32690" y="81510"/>
                </a:lnTo>
                <a:lnTo>
                  <a:pt x="32690" y="81520"/>
                </a:lnTo>
                <a:lnTo>
                  <a:pt x="32700" y="81520"/>
                </a:lnTo>
                <a:lnTo>
                  <a:pt x="32700" y="81530"/>
                </a:lnTo>
                <a:lnTo>
                  <a:pt x="32710" y="81530"/>
                </a:lnTo>
                <a:lnTo>
                  <a:pt x="32720" y="81530"/>
                </a:lnTo>
                <a:lnTo>
                  <a:pt x="32720" y="81540"/>
                </a:lnTo>
                <a:lnTo>
                  <a:pt x="32730" y="81540"/>
                </a:lnTo>
                <a:lnTo>
                  <a:pt x="32740" y="81540"/>
                </a:lnTo>
                <a:lnTo>
                  <a:pt x="32740" y="81550"/>
                </a:lnTo>
                <a:lnTo>
                  <a:pt x="32750" y="81550"/>
                </a:lnTo>
                <a:lnTo>
                  <a:pt x="32760" y="81550"/>
                </a:lnTo>
                <a:lnTo>
                  <a:pt x="32770" y="81550"/>
                </a:lnTo>
                <a:lnTo>
                  <a:pt x="32780" y="81550"/>
                </a:lnTo>
                <a:lnTo>
                  <a:pt x="32790" y="81550"/>
                </a:lnTo>
                <a:lnTo>
                  <a:pt x="32790" y="81560"/>
                </a:lnTo>
                <a:lnTo>
                  <a:pt x="32800" y="81560"/>
                </a:lnTo>
                <a:lnTo>
                  <a:pt x="32800" y="81570"/>
                </a:lnTo>
                <a:lnTo>
                  <a:pt x="32810" y="81570"/>
                </a:lnTo>
                <a:lnTo>
                  <a:pt x="32810" y="81560"/>
                </a:lnTo>
                <a:lnTo>
                  <a:pt x="32810" y="81570"/>
                </a:lnTo>
                <a:lnTo>
                  <a:pt x="32820" y="81570"/>
                </a:lnTo>
                <a:lnTo>
                  <a:pt x="32830" y="81570"/>
                </a:lnTo>
                <a:lnTo>
                  <a:pt x="32840" y="81570"/>
                </a:lnTo>
                <a:lnTo>
                  <a:pt x="32840" y="81580"/>
                </a:lnTo>
                <a:lnTo>
                  <a:pt x="32840" y="81570"/>
                </a:lnTo>
                <a:lnTo>
                  <a:pt x="32850" y="81570"/>
                </a:lnTo>
                <a:lnTo>
                  <a:pt x="32860" y="81570"/>
                </a:lnTo>
                <a:lnTo>
                  <a:pt x="32870" y="81570"/>
                </a:lnTo>
                <a:lnTo>
                  <a:pt x="32870" y="81580"/>
                </a:lnTo>
                <a:lnTo>
                  <a:pt x="32880" y="81580"/>
                </a:lnTo>
                <a:lnTo>
                  <a:pt x="32890" y="81580"/>
                </a:lnTo>
                <a:lnTo>
                  <a:pt x="32900" y="81580"/>
                </a:lnTo>
                <a:lnTo>
                  <a:pt x="32900" y="81570"/>
                </a:lnTo>
                <a:lnTo>
                  <a:pt x="32910" y="81570"/>
                </a:lnTo>
                <a:lnTo>
                  <a:pt x="32920" y="81570"/>
                </a:lnTo>
                <a:lnTo>
                  <a:pt x="32930" y="81570"/>
                </a:lnTo>
                <a:lnTo>
                  <a:pt x="32940" y="81570"/>
                </a:lnTo>
                <a:lnTo>
                  <a:pt x="32940" y="81560"/>
                </a:lnTo>
                <a:lnTo>
                  <a:pt x="32950" y="81560"/>
                </a:lnTo>
                <a:lnTo>
                  <a:pt x="32960" y="81560"/>
                </a:lnTo>
                <a:lnTo>
                  <a:pt x="32970" y="81570"/>
                </a:lnTo>
                <a:lnTo>
                  <a:pt x="32980" y="81570"/>
                </a:lnTo>
                <a:lnTo>
                  <a:pt x="32980" y="81560"/>
                </a:lnTo>
                <a:lnTo>
                  <a:pt x="32980" y="81570"/>
                </a:lnTo>
                <a:lnTo>
                  <a:pt x="32990" y="81570"/>
                </a:lnTo>
                <a:lnTo>
                  <a:pt x="33000" y="81570"/>
                </a:lnTo>
                <a:lnTo>
                  <a:pt x="33010" y="81570"/>
                </a:lnTo>
                <a:lnTo>
                  <a:pt x="33020" y="81570"/>
                </a:lnTo>
                <a:lnTo>
                  <a:pt x="33020" y="81580"/>
                </a:lnTo>
                <a:lnTo>
                  <a:pt x="33030" y="81580"/>
                </a:lnTo>
                <a:lnTo>
                  <a:pt x="33040" y="81580"/>
                </a:lnTo>
                <a:lnTo>
                  <a:pt x="33040" y="81590"/>
                </a:lnTo>
                <a:lnTo>
                  <a:pt x="33050" y="81590"/>
                </a:lnTo>
                <a:lnTo>
                  <a:pt x="33050" y="81600"/>
                </a:lnTo>
                <a:lnTo>
                  <a:pt x="33060" y="81600"/>
                </a:lnTo>
                <a:lnTo>
                  <a:pt x="33060" y="81610"/>
                </a:lnTo>
                <a:lnTo>
                  <a:pt x="33070" y="81610"/>
                </a:lnTo>
                <a:lnTo>
                  <a:pt x="33070" y="81620"/>
                </a:lnTo>
                <a:lnTo>
                  <a:pt x="33080" y="81620"/>
                </a:lnTo>
                <a:lnTo>
                  <a:pt x="33080" y="81630"/>
                </a:lnTo>
                <a:lnTo>
                  <a:pt x="33080" y="81640"/>
                </a:lnTo>
                <a:lnTo>
                  <a:pt x="33070" y="81640"/>
                </a:lnTo>
                <a:lnTo>
                  <a:pt x="33080" y="81640"/>
                </a:lnTo>
                <a:lnTo>
                  <a:pt x="33080" y="81650"/>
                </a:lnTo>
                <a:lnTo>
                  <a:pt x="33080" y="81640"/>
                </a:lnTo>
                <a:lnTo>
                  <a:pt x="33090" y="81640"/>
                </a:lnTo>
                <a:lnTo>
                  <a:pt x="33100" y="81640"/>
                </a:lnTo>
                <a:lnTo>
                  <a:pt x="33100" y="81650"/>
                </a:lnTo>
                <a:lnTo>
                  <a:pt x="33110" y="81650"/>
                </a:lnTo>
                <a:lnTo>
                  <a:pt x="33110" y="81660"/>
                </a:lnTo>
                <a:lnTo>
                  <a:pt x="33120" y="81660"/>
                </a:lnTo>
                <a:lnTo>
                  <a:pt x="33120" y="81670"/>
                </a:lnTo>
                <a:lnTo>
                  <a:pt x="33120" y="81680"/>
                </a:lnTo>
                <a:lnTo>
                  <a:pt x="33120" y="81690"/>
                </a:lnTo>
                <a:lnTo>
                  <a:pt x="33130" y="81690"/>
                </a:lnTo>
                <a:lnTo>
                  <a:pt x="33130" y="81700"/>
                </a:lnTo>
                <a:lnTo>
                  <a:pt x="33140" y="81700"/>
                </a:lnTo>
                <a:lnTo>
                  <a:pt x="33140" y="81710"/>
                </a:lnTo>
                <a:lnTo>
                  <a:pt x="33140" y="81720"/>
                </a:lnTo>
                <a:lnTo>
                  <a:pt x="33150" y="81720"/>
                </a:lnTo>
                <a:lnTo>
                  <a:pt x="33140" y="81720"/>
                </a:lnTo>
                <a:lnTo>
                  <a:pt x="33140" y="81730"/>
                </a:lnTo>
                <a:lnTo>
                  <a:pt x="33140" y="81740"/>
                </a:lnTo>
                <a:lnTo>
                  <a:pt x="33140" y="81750"/>
                </a:lnTo>
                <a:lnTo>
                  <a:pt x="33150" y="81750"/>
                </a:lnTo>
                <a:lnTo>
                  <a:pt x="33160" y="81750"/>
                </a:lnTo>
                <a:lnTo>
                  <a:pt x="33170" y="81750"/>
                </a:lnTo>
                <a:lnTo>
                  <a:pt x="33170" y="81760"/>
                </a:lnTo>
                <a:lnTo>
                  <a:pt x="33180" y="81760"/>
                </a:lnTo>
                <a:lnTo>
                  <a:pt x="33190" y="81760"/>
                </a:lnTo>
                <a:lnTo>
                  <a:pt x="33190" y="81750"/>
                </a:lnTo>
                <a:lnTo>
                  <a:pt x="33200" y="81750"/>
                </a:lnTo>
                <a:lnTo>
                  <a:pt x="33210" y="81750"/>
                </a:lnTo>
                <a:lnTo>
                  <a:pt x="33210" y="81740"/>
                </a:lnTo>
                <a:lnTo>
                  <a:pt x="33220" y="81740"/>
                </a:lnTo>
                <a:lnTo>
                  <a:pt x="33230" y="81740"/>
                </a:lnTo>
                <a:lnTo>
                  <a:pt x="33240" y="81740"/>
                </a:lnTo>
                <a:lnTo>
                  <a:pt x="33240" y="81730"/>
                </a:lnTo>
                <a:lnTo>
                  <a:pt x="33250" y="81730"/>
                </a:lnTo>
                <a:lnTo>
                  <a:pt x="33260" y="81730"/>
                </a:lnTo>
                <a:lnTo>
                  <a:pt x="33270" y="81730"/>
                </a:lnTo>
                <a:lnTo>
                  <a:pt x="33270" y="81740"/>
                </a:lnTo>
                <a:lnTo>
                  <a:pt x="33280" y="81740"/>
                </a:lnTo>
                <a:lnTo>
                  <a:pt x="33280" y="81730"/>
                </a:lnTo>
                <a:lnTo>
                  <a:pt x="33290" y="81730"/>
                </a:lnTo>
                <a:lnTo>
                  <a:pt x="33300" y="81730"/>
                </a:lnTo>
                <a:lnTo>
                  <a:pt x="33300" y="81720"/>
                </a:lnTo>
                <a:lnTo>
                  <a:pt x="33310" y="81720"/>
                </a:lnTo>
                <a:lnTo>
                  <a:pt x="33310" y="81710"/>
                </a:lnTo>
                <a:lnTo>
                  <a:pt x="33320" y="81710"/>
                </a:lnTo>
                <a:lnTo>
                  <a:pt x="33320" y="81700"/>
                </a:lnTo>
                <a:lnTo>
                  <a:pt x="33330" y="81700"/>
                </a:lnTo>
                <a:lnTo>
                  <a:pt x="33330" y="81710"/>
                </a:lnTo>
                <a:lnTo>
                  <a:pt x="33340" y="81710"/>
                </a:lnTo>
                <a:lnTo>
                  <a:pt x="33340" y="81700"/>
                </a:lnTo>
                <a:lnTo>
                  <a:pt x="33340" y="81710"/>
                </a:lnTo>
                <a:lnTo>
                  <a:pt x="33350" y="81710"/>
                </a:lnTo>
                <a:lnTo>
                  <a:pt x="33360" y="81710"/>
                </a:lnTo>
                <a:lnTo>
                  <a:pt x="33370" y="81710"/>
                </a:lnTo>
                <a:lnTo>
                  <a:pt x="33380" y="81710"/>
                </a:lnTo>
                <a:lnTo>
                  <a:pt x="33380" y="81720"/>
                </a:lnTo>
                <a:lnTo>
                  <a:pt x="33380" y="81730"/>
                </a:lnTo>
                <a:lnTo>
                  <a:pt x="33390" y="81740"/>
                </a:lnTo>
                <a:lnTo>
                  <a:pt x="33390" y="81750"/>
                </a:lnTo>
                <a:lnTo>
                  <a:pt x="33390" y="81760"/>
                </a:lnTo>
                <a:lnTo>
                  <a:pt x="33400" y="81760"/>
                </a:lnTo>
                <a:lnTo>
                  <a:pt x="33400" y="81770"/>
                </a:lnTo>
                <a:lnTo>
                  <a:pt x="33410" y="81770"/>
                </a:lnTo>
                <a:lnTo>
                  <a:pt x="33420" y="81770"/>
                </a:lnTo>
                <a:lnTo>
                  <a:pt x="33430" y="81770"/>
                </a:lnTo>
                <a:lnTo>
                  <a:pt x="33430" y="81760"/>
                </a:lnTo>
                <a:lnTo>
                  <a:pt x="33440" y="81760"/>
                </a:lnTo>
                <a:lnTo>
                  <a:pt x="33440" y="81770"/>
                </a:lnTo>
                <a:lnTo>
                  <a:pt x="33450" y="81770"/>
                </a:lnTo>
                <a:lnTo>
                  <a:pt x="33450" y="81780"/>
                </a:lnTo>
                <a:lnTo>
                  <a:pt x="33460" y="81780"/>
                </a:lnTo>
                <a:lnTo>
                  <a:pt x="33470" y="81780"/>
                </a:lnTo>
                <a:lnTo>
                  <a:pt x="33480" y="81780"/>
                </a:lnTo>
                <a:lnTo>
                  <a:pt x="33490" y="81780"/>
                </a:lnTo>
                <a:lnTo>
                  <a:pt x="33490" y="81790"/>
                </a:lnTo>
                <a:lnTo>
                  <a:pt x="33500" y="81790"/>
                </a:lnTo>
                <a:lnTo>
                  <a:pt x="33510" y="81790"/>
                </a:lnTo>
                <a:lnTo>
                  <a:pt x="33520" y="81790"/>
                </a:lnTo>
                <a:lnTo>
                  <a:pt x="33520" y="81800"/>
                </a:lnTo>
                <a:lnTo>
                  <a:pt x="33530" y="81800"/>
                </a:lnTo>
                <a:lnTo>
                  <a:pt x="33530" y="81810"/>
                </a:lnTo>
                <a:lnTo>
                  <a:pt x="33540" y="81810"/>
                </a:lnTo>
                <a:lnTo>
                  <a:pt x="33550" y="81810"/>
                </a:lnTo>
                <a:lnTo>
                  <a:pt x="33550" y="81820"/>
                </a:lnTo>
                <a:lnTo>
                  <a:pt x="33560" y="81820"/>
                </a:lnTo>
                <a:lnTo>
                  <a:pt x="33560" y="81830"/>
                </a:lnTo>
                <a:lnTo>
                  <a:pt x="33570" y="81830"/>
                </a:lnTo>
                <a:lnTo>
                  <a:pt x="33570" y="81840"/>
                </a:lnTo>
                <a:lnTo>
                  <a:pt x="33580" y="81840"/>
                </a:lnTo>
                <a:lnTo>
                  <a:pt x="33580" y="81850"/>
                </a:lnTo>
                <a:lnTo>
                  <a:pt x="33590" y="81850"/>
                </a:lnTo>
                <a:lnTo>
                  <a:pt x="33600" y="81850"/>
                </a:lnTo>
                <a:lnTo>
                  <a:pt x="33610" y="81850"/>
                </a:lnTo>
                <a:lnTo>
                  <a:pt x="33610" y="81840"/>
                </a:lnTo>
                <a:lnTo>
                  <a:pt x="33620" y="81840"/>
                </a:lnTo>
                <a:lnTo>
                  <a:pt x="33620" y="81830"/>
                </a:lnTo>
                <a:lnTo>
                  <a:pt x="33630" y="81830"/>
                </a:lnTo>
                <a:lnTo>
                  <a:pt x="33640" y="81830"/>
                </a:lnTo>
                <a:lnTo>
                  <a:pt x="33640" y="81820"/>
                </a:lnTo>
                <a:lnTo>
                  <a:pt x="33650" y="81820"/>
                </a:lnTo>
                <a:lnTo>
                  <a:pt x="33650" y="81810"/>
                </a:lnTo>
                <a:lnTo>
                  <a:pt x="33660" y="81810"/>
                </a:lnTo>
                <a:lnTo>
                  <a:pt x="33660" y="81800"/>
                </a:lnTo>
                <a:lnTo>
                  <a:pt x="33670" y="81800"/>
                </a:lnTo>
                <a:lnTo>
                  <a:pt x="33670" y="81790"/>
                </a:lnTo>
                <a:lnTo>
                  <a:pt x="33670" y="81780"/>
                </a:lnTo>
                <a:lnTo>
                  <a:pt x="33680" y="81780"/>
                </a:lnTo>
                <a:lnTo>
                  <a:pt x="33680" y="81770"/>
                </a:lnTo>
                <a:lnTo>
                  <a:pt x="33690" y="81770"/>
                </a:lnTo>
                <a:lnTo>
                  <a:pt x="33690" y="81760"/>
                </a:lnTo>
                <a:lnTo>
                  <a:pt x="33690" y="81750"/>
                </a:lnTo>
                <a:lnTo>
                  <a:pt x="33700" y="81750"/>
                </a:lnTo>
                <a:lnTo>
                  <a:pt x="33700" y="81740"/>
                </a:lnTo>
                <a:lnTo>
                  <a:pt x="33700" y="81730"/>
                </a:lnTo>
                <a:lnTo>
                  <a:pt x="33710" y="81730"/>
                </a:lnTo>
                <a:lnTo>
                  <a:pt x="33710" y="81720"/>
                </a:lnTo>
                <a:lnTo>
                  <a:pt x="33720" y="81720"/>
                </a:lnTo>
                <a:lnTo>
                  <a:pt x="33720" y="81710"/>
                </a:lnTo>
                <a:lnTo>
                  <a:pt x="33720" y="81700"/>
                </a:lnTo>
                <a:lnTo>
                  <a:pt x="33720" y="81690"/>
                </a:lnTo>
                <a:lnTo>
                  <a:pt x="33730" y="81690"/>
                </a:lnTo>
                <a:lnTo>
                  <a:pt x="33730" y="81680"/>
                </a:lnTo>
                <a:lnTo>
                  <a:pt x="33730" y="81670"/>
                </a:lnTo>
                <a:lnTo>
                  <a:pt x="33740" y="81670"/>
                </a:lnTo>
                <a:lnTo>
                  <a:pt x="33740" y="81660"/>
                </a:lnTo>
                <a:lnTo>
                  <a:pt x="33740" y="81650"/>
                </a:lnTo>
                <a:lnTo>
                  <a:pt x="33750" y="81650"/>
                </a:lnTo>
                <a:lnTo>
                  <a:pt x="33750" y="81640"/>
                </a:lnTo>
                <a:lnTo>
                  <a:pt x="33760" y="81640"/>
                </a:lnTo>
                <a:lnTo>
                  <a:pt x="33760" y="81630"/>
                </a:lnTo>
                <a:lnTo>
                  <a:pt x="33760" y="81620"/>
                </a:lnTo>
                <a:lnTo>
                  <a:pt x="33750" y="81620"/>
                </a:lnTo>
                <a:lnTo>
                  <a:pt x="33740" y="81620"/>
                </a:lnTo>
                <a:lnTo>
                  <a:pt x="33740" y="81610"/>
                </a:lnTo>
                <a:lnTo>
                  <a:pt x="33740" y="81600"/>
                </a:lnTo>
                <a:lnTo>
                  <a:pt x="33740" y="81590"/>
                </a:lnTo>
                <a:lnTo>
                  <a:pt x="33740" y="81580"/>
                </a:lnTo>
                <a:lnTo>
                  <a:pt x="33740" y="81570"/>
                </a:lnTo>
                <a:lnTo>
                  <a:pt x="33740" y="81560"/>
                </a:lnTo>
                <a:lnTo>
                  <a:pt x="33730" y="81560"/>
                </a:lnTo>
                <a:lnTo>
                  <a:pt x="33730" y="81550"/>
                </a:lnTo>
                <a:lnTo>
                  <a:pt x="33730" y="81540"/>
                </a:lnTo>
                <a:lnTo>
                  <a:pt x="33740" y="81540"/>
                </a:lnTo>
                <a:lnTo>
                  <a:pt x="33750" y="81540"/>
                </a:lnTo>
                <a:lnTo>
                  <a:pt x="33750" y="81530"/>
                </a:lnTo>
                <a:lnTo>
                  <a:pt x="33740" y="81530"/>
                </a:lnTo>
                <a:lnTo>
                  <a:pt x="33730" y="81530"/>
                </a:lnTo>
                <a:lnTo>
                  <a:pt x="33720" y="81530"/>
                </a:lnTo>
                <a:lnTo>
                  <a:pt x="33710" y="81530"/>
                </a:lnTo>
                <a:lnTo>
                  <a:pt x="33710" y="81520"/>
                </a:lnTo>
                <a:lnTo>
                  <a:pt x="33700" y="81520"/>
                </a:lnTo>
                <a:lnTo>
                  <a:pt x="33690" y="81520"/>
                </a:lnTo>
                <a:lnTo>
                  <a:pt x="33690" y="81510"/>
                </a:lnTo>
                <a:lnTo>
                  <a:pt x="33680" y="81510"/>
                </a:lnTo>
                <a:lnTo>
                  <a:pt x="33670" y="81510"/>
                </a:lnTo>
                <a:lnTo>
                  <a:pt x="33670" y="81500"/>
                </a:lnTo>
                <a:lnTo>
                  <a:pt x="33660" y="81500"/>
                </a:lnTo>
                <a:lnTo>
                  <a:pt x="33650" y="81500"/>
                </a:lnTo>
                <a:lnTo>
                  <a:pt x="33640" y="81500"/>
                </a:lnTo>
                <a:lnTo>
                  <a:pt x="33640" y="81490"/>
                </a:lnTo>
                <a:lnTo>
                  <a:pt x="33630" y="81490"/>
                </a:lnTo>
                <a:lnTo>
                  <a:pt x="33630" y="81480"/>
                </a:lnTo>
                <a:lnTo>
                  <a:pt x="33620" y="81480"/>
                </a:lnTo>
                <a:lnTo>
                  <a:pt x="33620" y="81470"/>
                </a:lnTo>
                <a:lnTo>
                  <a:pt x="33610" y="81470"/>
                </a:lnTo>
                <a:lnTo>
                  <a:pt x="33600" y="81470"/>
                </a:lnTo>
                <a:lnTo>
                  <a:pt x="33600" y="81460"/>
                </a:lnTo>
                <a:lnTo>
                  <a:pt x="33590" y="81460"/>
                </a:lnTo>
                <a:lnTo>
                  <a:pt x="33580" y="81460"/>
                </a:lnTo>
                <a:lnTo>
                  <a:pt x="33580" y="81450"/>
                </a:lnTo>
                <a:lnTo>
                  <a:pt x="33570" y="81450"/>
                </a:lnTo>
                <a:lnTo>
                  <a:pt x="33560" y="81450"/>
                </a:lnTo>
                <a:lnTo>
                  <a:pt x="33550" y="81450"/>
                </a:lnTo>
                <a:lnTo>
                  <a:pt x="33550" y="81440"/>
                </a:lnTo>
                <a:lnTo>
                  <a:pt x="33540" y="81440"/>
                </a:lnTo>
                <a:lnTo>
                  <a:pt x="33540" y="81430"/>
                </a:lnTo>
                <a:lnTo>
                  <a:pt x="33530" y="81430"/>
                </a:lnTo>
                <a:lnTo>
                  <a:pt x="33530" y="81420"/>
                </a:lnTo>
                <a:lnTo>
                  <a:pt x="33520" y="81420"/>
                </a:lnTo>
                <a:lnTo>
                  <a:pt x="33520" y="81410"/>
                </a:lnTo>
                <a:lnTo>
                  <a:pt x="33520" y="81400"/>
                </a:lnTo>
                <a:lnTo>
                  <a:pt x="33510" y="81400"/>
                </a:lnTo>
                <a:lnTo>
                  <a:pt x="33510" y="81390"/>
                </a:lnTo>
                <a:lnTo>
                  <a:pt x="33500" y="81390"/>
                </a:lnTo>
                <a:lnTo>
                  <a:pt x="33500" y="81380"/>
                </a:lnTo>
                <a:lnTo>
                  <a:pt x="33500" y="81370"/>
                </a:lnTo>
                <a:lnTo>
                  <a:pt x="33500" y="81360"/>
                </a:lnTo>
                <a:lnTo>
                  <a:pt x="33490" y="81360"/>
                </a:lnTo>
                <a:lnTo>
                  <a:pt x="33480" y="81360"/>
                </a:lnTo>
                <a:lnTo>
                  <a:pt x="33470" y="81360"/>
                </a:lnTo>
                <a:lnTo>
                  <a:pt x="33470" y="81350"/>
                </a:lnTo>
                <a:lnTo>
                  <a:pt x="33460" y="81350"/>
                </a:lnTo>
                <a:lnTo>
                  <a:pt x="33450" y="81350"/>
                </a:lnTo>
                <a:lnTo>
                  <a:pt x="33440" y="81350"/>
                </a:lnTo>
                <a:lnTo>
                  <a:pt x="33440" y="81340"/>
                </a:lnTo>
                <a:lnTo>
                  <a:pt x="33430" y="81340"/>
                </a:lnTo>
                <a:lnTo>
                  <a:pt x="33430" y="81330"/>
                </a:lnTo>
                <a:lnTo>
                  <a:pt x="33420" y="81330"/>
                </a:lnTo>
                <a:lnTo>
                  <a:pt x="33420" y="81320"/>
                </a:lnTo>
                <a:lnTo>
                  <a:pt x="33410" y="81320"/>
                </a:lnTo>
                <a:lnTo>
                  <a:pt x="33400" y="81320"/>
                </a:lnTo>
                <a:lnTo>
                  <a:pt x="33390" y="81320"/>
                </a:lnTo>
                <a:lnTo>
                  <a:pt x="33390" y="81310"/>
                </a:lnTo>
                <a:lnTo>
                  <a:pt x="33380" y="81310"/>
                </a:lnTo>
                <a:lnTo>
                  <a:pt x="33380" y="81300"/>
                </a:lnTo>
                <a:lnTo>
                  <a:pt x="33370" y="81290"/>
                </a:lnTo>
                <a:lnTo>
                  <a:pt x="33360" y="81290"/>
                </a:lnTo>
                <a:lnTo>
                  <a:pt x="33360" y="81280"/>
                </a:lnTo>
                <a:lnTo>
                  <a:pt x="33350" y="81280"/>
                </a:lnTo>
                <a:lnTo>
                  <a:pt x="33350" y="81270"/>
                </a:lnTo>
                <a:lnTo>
                  <a:pt x="33350" y="81260"/>
                </a:lnTo>
                <a:lnTo>
                  <a:pt x="33360" y="81250"/>
                </a:lnTo>
                <a:lnTo>
                  <a:pt x="33360" y="81240"/>
                </a:lnTo>
                <a:lnTo>
                  <a:pt x="33360" y="81230"/>
                </a:lnTo>
                <a:lnTo>
                  <a:pt x="33360" y="81220"/>
                </a:lnTo>
                <a:lnTo>
                  <a:pt x="33360" y="81210"/>
                </a:lnTo>
                <a:lnTo>
                  <a:pt x="33370" y="81210"/>
                </a:lnTo>
                <a:lnTo>
                  <a:pt x="33370" y="81200"/>
                </a:lnTo>
                <a:lnTo>
                  <a:pt x="33370" y="81190"/>
                </a:lnTo>
                <a:lnTo>
                  <a:pt x="33380" y="81190"/>
                </a:lnTo>
                <a:lnTo>
                  <a:pt x="33380" y="81180"/>
                </a:lnTo>
                <a:lnTo>
                  <a:pt x="33390" y="81180"/>
                </a:lnTo>
                <a:lnTo>
                  <a:pt x="33390" y="81170"/>
                </a:lnTo>
                <a:lnTo>
                  <a:pt x="33400" y="81170"/>
                </a:lnTo>
                <a:lnTo>
                  <a:pt x="33410" y="81170"/>
                </a:lnTo>
                <a:lnTo>
                  <a:pt x="33410" y="81160"/>
                </a:lnTo>
                <a:lnTo>
                  <a:pt x="33420" y="81160"/>
                </a:lnTo>
                <a:lnTo>
                  <a:pt x="33420" y="81150"/>
                </a:lnTo>
                <a:lnTo>
                  <a:pt x="33430" y="81150"/>
                </a:lnTo>
                <a:lnTo>
                  <a:pt x="33430" y="81140"/>
                </a:lnTo>
                <a:lnTo>
                  <a:pt x="33430" y="81130"/>
                </a:lnTo>
                <a:lnTo>
                  <a:pt x="33430" y="81120"/>
                </a:lnTo>
                <a:lnTo>
                  <a:pt x="33420" y="81120"/>
                </a:lnTo>
                <a:lnTo>
                  <a:pt x="33420" y="81110"/>
                </a:lnTo>
                <a:lnTo>
                  <a:pt x="33420" y="81100"/>
                </a:lnTo>
                <a:lnTo>
                  <a:pt x="33410" y="81100"/>
                </a:lnTo>
                <a:lnTo>
                  <a:pt x="33410" y="81090"/>
                </a:lnTo>
                <a:lnTo>
                  <a:pt x="33410" y="81080"/>
                </a:lnTo>
                <a:lnTo>
                  <a:pt x="33410" y="81070"/>
                </a:lnTo>
                <a:lnTo>
                  <a:pt x="33410" y="81060"/>
                </a:lnTo>
                <a:lnTo>
                  <a:pt x="33400" y="81060"/>
                </a:lnTo>
                <a:lnTo>
                  <a:pt x="33390" y="81060"/>
                </a:lnTo>
                <a:lnTo>
                  <a:pt x="33380" y="81060"/>
                </a:lnTo>
                <a:lnTo>
                  <a:pt x="33370" y="81060"/>
                </a:lnTo>
                <a:lnTo>
                  <a:pt x="33360" y="81060"/>
                </a:lnTo>
                <a:lnTo>
                  <a:pt x="33350" y="81060"/>
                </a:lnTo>
                <a:lnTo>
                  <a:pt x="33340" y="81060"/>
                </a:lnTo>
                <a:lnTo>
                  <a:pt x="33330" y="81060"/>
                </a:lnTo>
                <a:lnTo>
                  <a:pt x="33330" y="81070"/>
                </a:lnTo>
                <a:lnTo>
                  <a:pt x="33320" y="81070"/>
                </a:lnTo>
                <a:lnTo>
                  <a:pt x="33320" y="81060"/>
                </a:lnTo>
                <a:lnTo>
                  <a:pt x="33310" y="81060"/>
                </a:lnTo>
                <a:lnTo>
                  <a:pt x="33300" y="81060"/>
                </a:lnTo>
                <a:lnTo>
                  <a:pt x="33290" y="81060"/>
                </a:lnTo>
                <a:lnTo>
                  <a:pt x="33290" y="81070"/>
                </a:lnTo>
                <a:lnTo>
                  <a:pt x="33280" y="81070"/>
                </a:lnTo>
                <a:lnTo>
                  <a:pt x="33280" y="81060"/>
                </a:lnTo>
                <a:lnTo>
                  <a:pt x="33280" y="81070"/>
                </a:lnTo>
                <a:lnTo>
                  <a:pt x="33270" y="81070"/>
                </a:lnTo>
                <a:lnTo>
                  <a:pt x="33260" y="81070"/>
                </a:lnTo>
                <a:lnTo>
                  <a:pt x="33250" y="81070"/>
                </a:lnTo>
                <a:lnTo>
                  <a:pt x="33240" y="81070"/>
                </a:lnTo>
                <a:lnTo>
                  <a:pt x="33240" y="81060"/>
                </a:lnTo>
                <a:lnTo>
                  <a:pt x="33230" y="81060"/>
                </a:lnTo>
                <a:lnTo>
                  <a:pt x="33220" y="81060"/>
                </a:lnTo>
                <a:lnTo>
                  <a:pt x="33220" y="81050"/>
                </a:lnTo>
                <a:lnTo>
                  <a:pt x="33210" y="81050"/>
                </a:lnTo>
                <a:lnTo>
                  <a:pt x="33210" y="81040"/>
                </a:lnTo>
                <a:lnTo>
                  <a:pt x="33200" y="81040"/>
                </a:lnTo>
                <a:lnTo>
                  <a:pt x="33190" y="81040"/>
                </a:lnTo>
                <a:lnTo>
                  <a:pt x="33190" y="81030"/>
                </a:lnTo>
                <a:lnTo>
                  <a:pt x="33190" y="81020"/>
                </a:lnTo>
                <a:lnTo>
                  <a:pt x="33190" y="81010"/>
                </a:lnTo>
                <a:lnTo>
                  <a:pt x="33180" y="81010"/>
                </a:lnTo>
                <a:lnTo>
                  <a:pt x="33190" y="81010"/>
                </a:lnTo>
                <a:lnTo>
                  <a:pt x="33180" y="81010"/>
                </a:lnTo>
                <a:lnTo>
                  <a:pt x="33170" y="81010"/>
                </a:lnTo>
                <a:lnTo>
                  <a:pt x="33170" y="81000"/>
                </a:lnTo>
                <a:lnTo>
                  <a:pt x="33170" y="81010"/>
                </a:lnTo>
                <a:lnTo>
                  <a:pt x="33170" y="81000"/>
                </a:lnTo>
                <a:lnTo>
                  <a:pt x="33160" y="81000"/>
                </a:lnTo>
                <a:lnTo>
                  <a:pt x="33150" y="81000"/>
                </a:lnTo>
                <a:lnTo>
                  <a:pt x="33150" y="80990"/>
                </a:lnTo>
                <a:lnTo>
                  <a:pt x="33160" y="80990"/>
                </a:lnTo>
                <a:lnTo>
                  <a:pt x="33150" y="80990"/>
                </a:lnTo>
                <a:lnTo>
                  <a:pt x="33150" y="80980"/>
                </a:lnTo>
                <a:lnTo>
                  <a:pt x="33150" y="80970"/>
                </a:lnTo>
                <a:lnTo>
                  <a:pt x="33140" y="80970"/>
                </a:lnTo>
                <a:lnTo>
                  <a:pt x="33140" y="80960"/>
                </a:lnTo>
                <a:lnTo>
                  <a:pt x="33140" y="80950"/>
                </a:lnTo>
                <a:lnTo>
                  <a:pt x="33140" y="80940"/>
                </a:lnTo>
                <a:lnTo>
                  <a:pt x="33140" y="80930"/>
                </a:lnTo>
                <a:lnTo>
                  <a:pt x="33150" y="80930"/>
                </a:lnTo>
                <a:lnTo>
                  <a:pt x="33150" y="80920"/>
                </a:lnTo>
                <a:lnTo>
                  <a:pt x="33150" y="80910"/>
                </a:lnTo>
                <a:lnTo>
                  <a:pt x="33150" y="80900"/>
                </a:lnTo>
                <a:lnTo>
                  <a:pt x="33150" y="80890"/>
                </a:lnTo>
                <a:lnTo>
                  <a:pt x="33150" y="80880"/>
                </a:lnTo>
                <a:lnTo>
                  <a:pt x="33160" y="80880"/>
                </a:lnTo>
                <a:lnTo>
                  <a:pt x="33160" y="80870"/>
                </a:lnTo>
                <a:lnTo>
                  <a:pt x="33170" y="80870"/>
                </a:lnTo>
                <a:lnTo>
                  <a:pt x="33180" y="80870"/>
                </a:lnTo>
                <a:lnTo>
                  <a:pt x="33190" y="80870"/>
                </a:lnTo>
                <a:lnTo>
                  <a:pt x="33190" y="80860"/>
                </a:lnTo>
                <a:lnTo>
                  <a:pt x="33200" y="80860"/>
                </a:lnTo>
                <a:lnTo>
                  <a:pt x="33200" y="80850"/>
                </a:lnTo>
                <a:lnTo>
                  <a:pt x="33210" y="80850"/>
                </a:lnTo>
                <a:lnTo>
                  <a:pt x="33220" y="80850"/>
                </a:lnTo>
                <a:lnTo>
                  <a:pt x="33230" y="80850"/>
                </a:lnTo>
                <a:lnTo>
                  <a:pt x="33240" y="80850"/>
                </a:lnTo>
                <a:lnTo>
                  <a:pt x="33240" y="80840"/>
                </a:lnTo>
                <a:lnTo>
                  <a:pt x="33250" y="80840"/>
                </a:lnTo>
                <a:lnTo>
                  <a:pt x="33250" y="80830"/>
                </a:lnTo>
                <a:lnTo>
                  <a:pt x="33250" y="80820"/>
                </a:lnTo>
                <a:lnTo>
                  <a:pt x="33250" y="80810"/>
                </a:lnTo>
                <a:lnTo>
                  <a:pt x="33260" y="80810"/>
                </a:lnTo>
                <a:lnTo>
                  <a:pt x="33260" y="80800"/>
                </a:lnTo>
                <a:lnTo>
                  <a:pt x="33270" y="80800"/>
                </a:lnTo>
                <a:lnTo>
                  <a:pt x="33280" y="80800"/>
                </a:lnTo>
                <a:lnTo>
                  <a:pt x="33290" y="80800"/>
                </a:lnTo>
                <a:lnTo>
                  <a:pt x="33300" y="80800"/>
                </a:lnTo>
                <a:lnTo>
                  <a:pt x="33300" y="80790"/>
                </a:lnTo>
                <a:lnTo>
                  <a:pt x="33300" y="80780"/>
                </a:lnTo>
                <a:lnTo>
                  <a:pt x="33310" y="80780"/>
                </a:lnTo>
                <a:lnTo>
                  <a:pt x="33320" y="80780"/>
                </a:lnTo>
                <a:lnTo>
                  <a:pt x="33330" y="80780"/>
                </a:lnTo>
                <a:lnTo>
                  <a:pt x="33340" y="80780"/>
                </a:lnTo>
                <a:lnTo>
                  <a:pt x="33350" y="80780"/>
                </a:lnTo>
                <a:lnTo>
                  <a:pt x="33350" y="80770"/>
                </a:lnTo>
                <a:lnTo>
                  <a:pt x="33360" y="80770"/>
                </a:lnTo>
                <a:lnTo>
                  <a:pt x="33370" y="80770"/>
                </a:lnTo>
                <a:lnTo>
                  <a:pt x="33380" y="80770"/>
                </a:lnTo>
                <a:lnTo>
                  <a:pt x="33380" y="80760"/>
                </a:lnTo>
                <a:lnTo>
                  <a:pt x="33390" y="80760"/>
                </a:lnTo>
                <a:lnTo>
                  <a:pt x="33400" y="80760"/>
                </a:lnTo>
                <a:lnTo>
                  <a:pt x="33410" y="80750"/>
                </a:lnTo>
                <a:lnTo>
                  <a:pt x="33420" y="80750"/>
                </a:lnTo>
                <a:lnTo>
                  <a:pt x="33420" y="80760"/>
                </a:lnTo>
                <a:lnTo>
                  <a:pt x="33430" y="80760"/>
                </a:lnTo>
                <a:lnTo>
                  <a:pt x="33440" y="80760"/>
                </a:lnTo>
                <a:lnTo>
                  <a:pt x="33440" y="80770"/>
                </a:lnTo>
                <a:lnTo>
                  <a:pt x="33450" y="80770"/>
                </a:lnTo>
                <a:lnTo>
                  <a:pt x="33450" y="80780"/>
                </a:lnTo>
                <a:lnTo>
                  <a:pt x="33460" y="80780"/>
                </a:lnTo>
                <a:lnTo>
                  <a:pt x="33470" y="80780"/>
                </a:lnTo>
                <a:lnTo>
                  <a:pt x="33480" y="80780"/>
                </a:lnTo>
                <a:lnTo>
                  <a:pt x="33480" y="80770"/>
                </a:lnTo>
                <a:lnTo>
                  <a:pt x="33490" y="80770"/>
                </a:lnTo>
                <a:lnTo>
                  <a:pt x="33500" y="80770"/>
                </a:lnTo>
                <a:lnTo>
                  <a:pt x="33500" y="80760"/>
                </a:lnTo>
                <a:lnTo>
                  <a:pt x="33510" y="80760"/>
                </a:lnTo>
                <a:lnTo>
                  <a:pt x="33510" y="80750"/>
                </a:lnTo>
                <a:lnTo>
                  <a:pt x="33520" y="80750"/>
                </a:lnTo>
                <a:lnTo>
                  <a:pt x="33520" y="80740"/>
                </a:lnTo>
                <a:lnTo>
                  <a:pt x="33510" y="80740"/>
                </a:lnTo>
                <a:lnTo>
                  <a:pt x="33520" y="80740"/>
                </a:lnTo>
                <a:lnTo>
                  <a:pt x="33520" y="80730"/>
                </a:lnTo>
                <a:lnTo>
                  <a:pt x="33520" y="80720"/>
                </a:lnTo>
                <a:lnTo>
                  <a:pt x="33520" y="80710"/>
                </a:lnTo>
                <a:lnTo>
                  <a:pt x="33520" y="80700"/>
                </a:lnTo>
                <a:lnTo>
                  <a:pt x="33510" y="80700"/>
                </a:lnTo>
                <a:lnTo>
                  <a:pt x="33520" y="80700"/>
                </a:lnTo>
                <a:lnTo>
                  <a:pt x="33520" y="80690"/>
                </a:lnTo>
                <a:lnTo>
                  <a:pt x="33530" y="80690"/>
                </a:lnTo>
                <a:lnTo>
                  <a:pt x="33530" y="80680"/>
                </a:lnTo>
                <a:lnTo>
                  <a:pt x="33540" y="80680"/>
                </a:lnTo>
                <a:lnTo>
                  <a:pt x="33540" y="80670"/>
                </a:lnTo>
                <a:lnTo>
                  <a:pt x="33540" y="80660"/>
                </a:lnTo>
                <a:lnTo>
                  <a:pt x="33550" y="80650"/>
                </a:lnTo>
                <a:lnTo>
                  <a:pt x="33550" y="80640"/>
                </a:lnTo>
                <a:lnTo>
                  <a:pt x="33550" y="80630"/>
                </a:lnTo>
                <a:lnTo>
                  <a:pt x="33560" y="80630"/>
                </a:lnTo>
                <a:lnTo>
                  <a:pt x="33560" y="80620"/>
                </a:lnTo>
                <a:lnTo>
                  <a:pt x="33570" y="80620"/>
                </a:lnTo>
                <a:lnTo>
                  <a:pt x="33570" y="80610"/>
                </a:lnTo>
                <a:lnTo>
                  <a:pt x="33560" y="80600"/>
                </a:lnTo>
                <a:lnTo>
                  <a:pt x="33570" y="80600"/>
                </a:lnTo>
                <a:lnTo>
                  <a:pt x="33570" y="80590"/>
                </a:lnTo>
                <a:lnTo>
                  <a:pt x="33570" y="80580"/>
                </a:lnTo>
                <a:lnTo>
                  <a:pt x="33580" y="80580"/>
                </a:lnTo>
                <a:lnTo>
                  <a:pt x="33580" y="80570"/>
                </a:lnTo>
                <a:lnTo>
                  <a:pt x="33570" y="80570"/>
                </a:lnTo>
                <a:lnTo>
                  <a:pt x="33580" y="80560"/>
                </a:lnTo>
                <a:lnTo>
                  <a:pt x="33590" y="80560"/>
                </a:lnTo>
                <a:lnTo>
                  <a:pt x="33580" y="80560"/>
                </a:lnTo>
                <a:lnTo>
                  <a:pt x="33580" y="80550"/>
                </a:lnTo>
                <a:lnTo>
                  <a:pt x="33580" y="80540"/>
                </a:lnTo>
                <a:lnTo>
                  <a:pt x="33590" y="80540"/>
                </a:lnTo>
                <a:lnTo>
                  <a:pt x="33590" y="80530"/>
                </a:lnTo>
                <a:lnTo>
                  <a:pt x="33600" y="80530"/>
                </a:lnTo>
                <a:lnTo>
                  <a:pt x="33610" y="80530"/>
                </a:lnTo>
                <a:lnTo>
                  <a:pt x="33610" y="80520"/>
                </a:lnTo>
                <a:lnTo>
                  <a:pt x="33620" y="80520"/>
                </a:lnTo>
                <a:lnTo>
                  <a:pt x="33620" y="80510"/>
                </a:lnTo>
                <a:lnTo>
                  <a:pt x="33620" y="80500"/>
                </a:lnTo>
                <a:lnTo>
                  <a:pt x="33630" y="80500"/>
                </a:lnTo>
                <a:lnTo>
                  <a:pt x="33630" y="80490"/>
                </a:lnTo>
                <a:lnTo>
                  <a:pt x="33640" y="80490"/>
                </a:lnTo>
                <a:lnTo>
                  <a:pt x="33630" y="80490"/>
                </a:lnTo>
                <a:lnTo>
                  <a:pt x="33640" y="80490"/>
                </a:lnTo>
                <a:lnTo>
                  <a:pt x="33640" y="80480"/>
                </a:lnTo>
                <a:lnTo>
                  <a:pt x="33640" y="80470"/>
                </a:lnTo>
                <a:lnTo>
                  <a:pt x="33640" y="80460"/>
                </a:lnTo>
                <a:lnTo>
                  <a:pt x="33650" y="80450"/>
                </a:lnTo>
                <a:lnTo>
                  <a:pt x="33660" y="80450"/>
                </a:lnTo>
                <a:lnTo>
                  <a:pt x="33660" y="80440"/>
                </a:lnTo>
                <a:lnTo>
                  <a:pt x="33670" y="80440"/>
                </a:lnTo>
                <a:lnTo>
                  <a:pt x="33670" y="80450"/>
                </a:lnTo>
                <a:lnTo>
                  <a:pt x="33680" y="80450"/>
                </a:lnTo>
                <a:lnTo>
                  <a:pt x="33680" y="80460"/>
                </a:lnTo>
                <a:lnTo>
                  <a:pt x="33680" y="80470"/>
                </a:lnTo>
                <a:lnTo>
                  <a:pt x="33690" y="80470"/>
                </a:lnTo>
                <a:lnTo>
                  <a:pt x="33690" y="80480"/>
                </a:lnTo>
                <a:lnTo>
                  <a:pt x="33680" y="80480"/>
                </a:lnTo>
                <a:lnTo>
                  <a:pt x="33670" y="80480"/>
                </a:lnTo>
                <a:lnTo>
                  <a:pt x="33670" y="80490"/>
                </a:lnTo>
                <a:lnTo>
                  <a:pt x="33670" y="80500"/>
                </a:lnTo>
                <a:lnTo>
                  <a:pt x="33670" y="80510"/>
                </a:lnTo>
                <a:lnTo>
                  <a:pt x="33670" y="80520"/>
                </a:lnTo>
                <a:lnTo>
                  <a:pt x="33670" y="80530"/>
                </a:lnTo>
                <a:lnTo>
                  <a:pt x="33660" y="80530"/>
                </a:lnTo>
                <a:lnTo>
                  <a:pt x="33660" y="80520"/>
                </a:lnTo>
                <a:lnTo>
                  <a:pt x="33650" y="80520"/>
                </a:lnTo>
                <a:lnTo>
                  <a:pt x="33650" y="80530"/>
                </a:lnTo>
                <a:lnTo>
                  <a:pt x="33660" y="80530"/>
                </a:lnTo>
                <a:lnTo>
                  <a:pt x="33660" y="80540"/>
                </a:lnTo>
                <a:lnTo>
                  <a:pt x="33670" y="80540"/>
                </a:lnTo>
                <a:lnTo>
                  <a:pt x="33670" y="80550"/>
                </a:lnTo>
                <a:lnTo>
                  <a:pt x="33680" y="80550"/>
                </a:lnTo>
                <a:lnTo>
                  <a:pt x="33680" y="80540"/>
                </a:lnTo>
                <a:lnTo>
                  <a:pt x="33690" y="80540"/>
                </a:lnTo>
                <a:lnTo>
                  <a:pt x="33690" y="80530"/>
                </a:lnTo>
                <a:lnTo>
                  <a:pt x="33700" y="80530"/>
                </a:lnTo>
                <a:lnTo>
                  <a:pt x="33700" y="80540"/>
                </a:lnTo>
                <a:lnTo>
                  <a:pt x="33710" y="80540"/>
                </a:lnTo>
                <a:lnTo>
                  <a:pt x="33710" y="80550"/>
                </a:lnTo>
                <a:lnTo>
                  <a:pt x="33720" y="80550"/>
                </a:lnTo>
                <a:lnTo>
                  <a:pt x="33720" y="80560"/>
                </a:lnTo>
                <a:lnTo>
                  <a:pt x="33710" y="80560"/>
                </a:lnTo>
                <a:lnTo>
                  <a:pt x="33710" y="80570"/>
                </a:lnTo>
                <a:lnTo>
                  <a:pt x="33720" y="80570"/>
                </a:lnTo>
                <a:lnTo>
                  <a:pt x="33730" y="80570"/>
                </a:lnTo>
                <a:lnTo>
                  <a:pt x="33740" y="80570"/>
                </a:lnTo>
                <a:lnTo>
                  <a:pt x="33750" y="80570"/>
                </a:lnTo>
                <a:lnTo>
                  <a:pt x="33750" y="80560"/>
                </a:lnTo>
                <a:lnTo>
                  <a:pt x="33760" y="80560"/>
                </a:lnTo>
                <a:lnTo>
                  <a:pt x="33760" y="80550"/>
                </a:lnTo>
                <a:lnTo>
                  <a:pt x="33770" y="80550"/>
                </a:lnTo>
                <a:lnTo>
                  <a:pt x="33780" y="80550"/>
                </a:lnTo>
                <a:lnTo>
                  <a:pt x="33790" y="80550"/>
                </a:lnTo>
                <a:lnTo>
                  <a:pt x="33790" y="80540"/>
                </a:lnTo>
                <a:lnTo>
                  <a:pt x="33790" y="80550"/>
                </a:lnTo>
                <a:lnTo>
                  <a:pt x="33800" y="80550"/>
                </a:lnTo>
                <a:lnTo>
                  <a:pt x="33800" y="80560"/>
                </a:lnTo>
                <a:lnTo>
                  <a:pt x="33810" y="80560"/>
                </a:lnTo>
                <a:lnTo>
                  <a:pt x="33810" y="80570"/>
                </a:lnTo>
                <a:lnTo>
                  <a:pt x="33820" y="80570"/>
                </a:lnTo>
                <a:lnTo>
                  <a:pt x="33830" y="80570"/>
                </a:lnTo>
                <a:lnTo>
                  <a:pt x="33840" y="80570"/>
                </a:lnTo>
                <a:lnTo>
                  <a:pt x="33840" y="80580"/>
                </a:lnTo>
                <a:lnTo>
                  <a:pt x="33850" y="80580"/>
                </a:lnTo>
                <a:lnTo>
                  <a:pt x="33860" y="80580"/>
                </a:lnTo>
                <a:lnTo>
                  <a:pt x="33870" y="80580"/>
                </a:lnTo>
                <a:lnTo>
                  <a:pt x="33870" y="80570"/>
                </a:lnTo>
                <a:lnTo>
                  <a:pt x="33880" y="80570"/>
                </a:lnTo>
                <a:lnTo>
                  <a:pt x="33880" y="80560"/>
                </a:lnTo>
                <a:lnTo>
                  <a:pt x="33870" y="80560"/>
                </a:lnTo>
                <a:lnTo>
                  <a:pt x="33870" y="80550"/>
                </a:lnTo>
                <a:lnTo>
                  <a:pt x="33880" y="80550"/>
                </a:lnTo>
                <a:lnTo>
                  <a:pt x="33880" y="80540"/>
                </a:lnTo>
                <a:lnTo>
                  <a:pt x="33870" y="80530"/>
                </a:lnTo>
                <a:lnTo>
                  <a:pt x="33880" y="80530"/>
                </a:lnTo>
                <a:lnTo>
                  <a:pt x="33880" y="80520"/>
                </a:lnTo>
                <a:lnTo>
                  <a:pt x="33880" y="80510"/>
                </a:lnTo>
                <a:lnTo>
                  <a:pt x="33880" y="80500"/>
                </a:lnTo>
                <a:lnTo>
                  <a:pt x="33890" y="80500"/>
                </a:lnTo>
                <a:lnTo>
                  <a:pt x="33890" y="80490"/>
                </a:lnTo>
                <a:lnTo>
                  <a:pt x="33890" y="80480"/>
                </a:lnTo>
                <a:lnTo>
                  <a:pt x="33890" y="80470"/>
                </a:lnTo>
                <a:lnTo>
                  <a:pt x="33890" y="80460"/>
                </a:lnTo>
                <a:lnTo>
                  <a:pt x="33880" y="80460"/>
                </a:lnTo>
                <a:lnTo>
                  <a:pt x="33880" y="80450"/>
                </a:lnTo>
                <a:lnTo>
                  <a:pt x="33870" y="80450"/>
                </a:lnTo>
                <a:lnTo>
                  <a:pt x="33870" y="80440"/>
                </a:lnTo>
                <a:lnTo>
                  <a:pt x="33870" y="80430"/>
                </a:lnTo>
                <a:lnTo>
                  <a:pt x="33880" y="80430"/>
                </a:lnTo>
                <a:lnTo>
                  <a:pt x="33890" y="80430"/>
                </a:lnTo>
                <a:lnTo>
                  <a:pt x="33890" y="80420"/>
                </a:lnTo>
                <a:lnTo>
                  <a:pt x="33900" y="80420"/>
                </a:lnTo>
                <a:lnTo>
                  <a:pt x="33900" y="80430"/>
                </a:lnTo>
                <a:lnTo>
                  <a:pt x="33910" y="80430"/>
                </a:lnTo>
                <a:lnTo>
                  <a:pt x="33900" y="80430"/>
                </a:lnTo>
                <a:lnTo>
                  <a:pt x="33900" y="80420"/>
                </a:lnTo>
                <a:lnTo>
                  <a:pt x="33900" y="80410"/>
                </a:lnTo>
                <a:lnTo>
                  <a:pt x="33910" y="80410"/>
                </a:lnTo>
                <a:lnTo>
                  <a:pt x="33910" y="80420"/>
                </a:lnTo>
                <a:lnTo>
                  <a:pt x="33920" y="80420"/>
                </a:lnTo>
                <a:lnTo>
                  <a:pt x="33930" y="80430"/>
                </a:lnTo>
                <a:lnTo>
                  <a:pt x="33930" y="80420"/>
                </a:lnTo>
                <a:lnTo>
                  <a:pt x="33940" y="80420"/>
                </a:lnTo>
                <a:lnTo>
                  <a:pt x="33940" y="80410"/>
                </a:lnTo>
                <a:lnTo>
                  <a:pt x="33950" y="80410"/>
                </a:lnTo>
                <a:lnTo>
                  <a:pt x="33950" y="80400"/>
                </a:lnTo>
                <a:lnTo>
                  <a:pt x="33950" y="80390"/>
                </a:lnTo>
                <a:lnTo>
                  <a:pt x="33950" y="80380"/>
                </a:lnTo>
                <a:lnTo>
                  <a:pt x="33940" y="80380"/>
                </a:lnTo>
                <a:lnTo>
                  <a:pt x="33950" y="80380"/>
                </a:lnTo>
                <a:lnTo>
                  <a:pt x="33950" y="80370"/>
                </a:lnTo>
                <a:lnTo>
                  <a:pt x="33960" y="80370"/>
                </a:lnTo>
                <a:lnTo>
                  <a:pt x="33950" y="80370"/>
                </a:lnTo>
                <a:lnTo>
                  <a:pt x="33950" y="80360"/>
                </a:lnTo>
                <a:lnTo>
                  <a:pt x="33960" y="80360"/>
                </a:lnTo>
                <a:lnTo>
                  <a:pt x="33960" y="80350"/>
                </a:lnTo>
                <a:lnTo>
                  <a:pt x="33960" y="80340"/>
                </a:lnTo>
                <a:lnTo>
                  <a:pt x="33970" y="80340"/>
                </a:lnTo>
                <a:lnTo>
                  <a:pt x="33970" y="80330"/>
                </a:lnTo>
                <a:lnTo>
                  <a:pt x="33980" y="80330"/>
                </a:lnTo>
                <a:lnTo>
                  <a:pt x="33990" y="80330"/>
                </a:lnTo>
                <a:lnTo>
                  <a:pt x="33990" y="80340"/>
                </a:lnTo>
                <a:lnTo>
                  <a:pt x="34000" y="80340"/>
                </a:lnTo>
                <a:lnTo>
                  <a:pt x="34000" y="80350"/>
                </a:lnTo>
                <a:lnTo>
                  <a:pt x="34000" y="80360"/>
                </a:lnTo>
                <a:lnTo>
                  <a:pt x="34010" y="80360"/>
                </a:lnTo>
                <a:lnTo>
                  <a:pt x="34010" y="80370"/>
                </a:lnTo>
                <a:lnTo>
                  <a:pt x="34010" y="80360"/>
                </a:lnTo>
                <a:lnTo>
                  <a:pt x="34020" y="80360"/>
                </a:lnTo>
                <a:lnTo>
                  <a:pt x="34030" y="80360"/>
                </a:lnTo>
                <a:lnTo>
                  <a:pt x="34030" y="80350"/>
                </a:lnTo>
                <a:lnTo>
                  <a:pt x="34030" y="80360"/>
                </a:lnTo>
                <a:lnTo>
                  <a:pt x="34040" y="80360"/>
                </a:lnTo>
                <a:lnTo>
                  <a:pt x="34050" y="80360"/>
                </a:lnTo>
                <a:lnTo>
                  <a:pt x="34050" y="80370"/>
                </a:lnTo>
                <a:lnTo>
                  <a:pt x="34060" y="80370"/>
                </a:lnTo>
                <a:lnTo>
                  <a:pt x="34060" y="80380"/>
                </a:lnTo>
                <a:lnTo>
                  <a:pt x="34060" y="80390"/>
                </a:lnTo>
                <a:lnTo>
                  <a:pt x="34070" y="80390"/>
                </a:lnTo>
                <a:lnTo>
                  <a:pt x="34070" y="80400"/>
                </a:lnTo>
                <a:lnTo>
                  <a:pt x="34080" y="80400"/>
                </a:lnTo>
                <a:lnTo>
                  <a:pt x="34080" y="80410"/>
                </a:lnTo>
                <a:lnTo>
                  <a:pt x="34090" y="80410"/>
                </a:lnTo>
                <a:lnTo>
                  <a:pt x="34090" y="80420"/>
                </a:lnTo>
                <a:lnTo>
                  <a:pt x="34100" y="80420"/>
                </a:lnTo>
                <a:lnTo>
                  <a:pt x="34100" y="80430"/>
                </a:lnTo>
                <a:lnTo>
                  <a:pt x="34100" y="80440"/>
                </a:lnTo>
                <a:lnTo>
                  <a:pt x="34110" y="80440"/>
                </a:lnTo>
                <a:lnTo>
                  <a:pt x="34120" y="80440"/>
                </a:lnTo>
                <a:lnTo>
                  <a:pt x="34130" y="80440"/>
                </a:lnTo>
                <a:lnTo>
                  <a:pt x="34140" y="80440"/>
                </a:lnTo>
                <a:lnTo>
                  <a:pt x="34150" y="80430"/>
                </a:lnTo>
                <a:lnTo>
                  <a:pt x="34160" y="80430"/>
                </a:lnTo>
                <a:lnTo>
                  <a:pt x="34210" y="80480"/>
                </a:lnTo>
                <a:lnTo>
                  <a:pt x="34240" y="80520"/>
                </a:lnTo>
                <a:lnTo>
                  <a:pt x="34280" y="80560"/>
                </a:lnTo>
                <a:lnTo>
                  <a:pt x="34320" y="80600"/>
                </a:lnTo>
                <a:lnTo>
                  <a:pt x="34370" y="80640"/>
                </a:lnTo>
                <a:lnTo>
                  <a:pt x="34400" y="80670"/>
                </a:lnTo>
                <a:lnTo>
                  <a:pt x="34430" y="80720"/>
                </a:lnTo>
                <a:lnTo>
                  <a:pt x="34470" y="80760"/>
                </a:lnTo>
                <a:lnTo>
                  <a:pt x="34480" y="80770"/>
                </a:lnTo>
                <a:lnTo>
                  <a:pt x="34510" y="80810"/>
                </a:lnTo>
                <a:lnTo>
                  <a:pt x="34530" y="80840"/>
                </a:lnTo>
                <a:lnTo>
                  <a:pt x="34560" y="80880"/>
                </a:lnTo>
                <a:lnTo>
                  <a:pt x="34580" y="80910"/>
                </a:lnTo>
                <a:lnTo>
                  <a:pt x="34610" y="80960"/>
                </a:lnTo>
                <a:lnTo>
                  <a:pt x="34660" y="80990"/>
                </a:lnTo>
                <a:lnTo>
                  <a:pt x="34690" y="81020"/>
                </a:lnTo>
                <a:lnTo>
                  <a:pt x="34760" y="81100"/>
                </a:lnTo>
                <a:lnTo>
                  <a:pt x="34810" y="81140"/>
                </a:lnTo>
                <a:lnTo>
                  <a:pt x="34900" y="81210"/>
                </a:lnTo>
                <a:lnTo>
                  <a:pt x="34960" y="81270"/>
                </a:lnTo>
                <a:lnTo>
                  <a:pt x="35020" y="81350"/>
                </a:lnTo>
                <a:lnTo>
                  <a:pt x="35040" y="81370"/>
                </a:lnTo>
                <a:lnTo>
                  <a:pt x="35070" y="81420"/>
                </a:lnTo>
                <a:lnTo>
                  <a:pt x="35130" y="81500"/>
                </a:lnTo>
                <a:lnTo>
                  <a:pt x="35170" y="81560"/>
                </a:lnTo>
                <a:lnTo>
                  <a:pt x="35190" y="81620"/>
                </a:lnTo>
                <a:lnTo>
                  <a:pt x="35210" y="81670"/>
                </a:lnTo>
                <a:lnTo>
                  <a:pt x="35230" y="81720"/>
                </a:lnTo>
                <a:lnTo>
                  <a:pt x="35240" y="81740"/>
                </a:lnTo>
                <a:lnTo>
                  <a:pt x="35280" y="81790"/>
                </a:lnTo>
                <a:lnTo>
                  <a:pt x="35330" y="81840"/>
                </a:lnTo>
                <a:lnTo>
                  <a:pt x="35370" y="81870"/>
                </a:lnTo>
                <a:lnTo>
                  <a:pt x="35380" y="81890"/>
                </a:lnTo>
                <a:lnTo>
                  <a:pt x="35400" y="81910"/>
                </a:lnTo>
                <a:lnTo>
                  <a:pt x="35450" y="82000"/>
                </a:lnTo>
                <a:lnTo>
                  <a:pt x="35500" y="82060"/>
                </a:lnTo>
                <a:lnTo>
                  <a:pt x="35520" y="82110"/>
                </a:lnTo>
                <a:lnTo>
                  <a:pt x="35550" y="82150"/>
                </a:lnTo>
                <a:lnTo>
                  <a:pt x="35560" y="82130"/>
                </a:lnTo>
                <a:lnTo>
                  <a:pt x="35600" y="82100"/>
                </a:lnTo>
                <a:lnTo>
                  <a:pt x="35630" y="82060"/>
                </a:lnTo>
                <a:lnTo>
                  <a:pt x="35670" y="82020"/>
                </a:lnTo>
                <a:lnTo>
                  <a:pt x="35700" y="81980"/>
                </a:lnTo>
                <a:lnTo>
                  <a:pt x="35740" y="81930"/>
                </a:lnTo>
                <a:lnTo>
                  <a:pt x="35780" y="81920"/>
                </a:lnTo>
                <a:lnTo>
                  <a:pt x="35850" y="81930"/>
                </a:lnTo>
                <a:lnTo>
                  <a:pt x="35900" y="81910"/>
                </a:lnTo>
                <a:lnTo>
                  <a:pt x="35930" y="81900"/>
                </a:lnTo>
                <a:lnTo>
                  <a:pt x="35920" y="81850"/>
                </a:lnTo>
                <a:lnTo>
                  <a:pt x="35950" y="81850"/>
                </a:lnTo>
                <a:lnTo>
                  <a:pt x="35990" y="81800"/>
                </a:lnTo>
                <a:lnTo>
                  <a:pt x="36000" y="81770"/>
                </a:lnTo>
                <a:lnTo>
                  <a:pt x="35960" y="81750"/>
                </a:lnTo>
                <a:lnTo>
                  <a:pt x="35910" y="81700"/>
                </a:lnTo>
                <a:lnTo>
                  <a:pt x="35890" y="81680"/>
                </a:lnTo>
                <a:lnTo>
                  <a:pt x="35840" y="81660"/>
                </a:lnTo>
                <a:lnTo>
                  <a:pt x="35800" y="81560"/>
                </a:lnTo>
                <a:lnTo>
                  <a:pt x="35790" y="81530"/>
                </a:lnTo>
                <a:lnTo>
                  <a:pt x="35810" y="81510"/>
                </a:lnTo>
                <a:lnTo>
                  <a:pt x="35880" y="81490"/>
                </a:lnTo>
                <a:lnTo>
                  <a:pt x="35940" y="81480"/>
                </a:lnTo>
                <a:lnTo>
                  <a:pt x="36030" y="81480"/>
                </a:lnTo>
                <a:lnTo>
                  <a:pt x="36100" y="81480"/>
                </a:lnTo>
                <a:lnTo>
                  <a:pt x="36150" y="81470"/>
                </a:lnTo>
                <a:lnTo>
                  <a:pt x="36190" y="81470"/>
                </a:lnTo>
                <a:lnTo>
                  <a:pt x="36240" y="81460"/>
                </a:lnTo>
                <a:lnTo>
                  <a:pt x="36290" y="81440"/>
                </a:lnTo>
                <a:lnTo>
                  <a:pt x="36340" y="81430"/>
                </a:lnTo>
                <a:lnTo>
                  <a:pt x="36400" y="81510"/>
                </a:lnTo>
                <a:lnTo>
                  <a:pt x="36470" y="81580"/>
                </a:lnTo>
                <a:lnTo>
                  <a:pt x="36540" y="81600"/>
                </a:lnTo>
                <a:lnTo>
                  <a:pt x="36540" y="81540"/>
                </a:lnTo>
                <a:lnTo>
                  <a:pt x="36530" y="81460"/>
                </a:lnTo>
                <a:lnTo>
                  <a:pt x="36500" y="81410"/>
                </a:lnTo>
                <a:lnTo>
                  <a:pt x="36470" y="81310"/>
                </a:lnTo>
                <a:lnTo>
                  <a:pt x="36470" y="81230"/>
                </a:lnTo>
                <a:lnTo>
                  <a:pt x="36470" y="81150"/>
                </a:lnTo>
                <a:lnTo>
                  <a:pt x="36450" y="81080"/>
                </a:lnTo>
                <a:lnTo>
                  <a:pt x="36450" y="81020"/>
                </a:lnTo>
                <a:lnTo>
                  <a:pt x="36430" y="80950"/>
                </a:lnTo>
                <a:lnTo>
                  <a:pt x="36400" y="80880"/>
                </a:lnTo>
                <a:lnTo>
                  <a:pt x="36470" y="80870"/>
                </a:lnTo>
                <a:lnTo>
                  <a:pt x="36590" y="80880"/>
                </a:lnTo>
                <a:lnTo>
                  <a:pt x="36670" y="80880"/>
                </a:lnTo>
                <a:lnTo>
                  <a:pt x="36770" y="80910"/>
                </a:lnTo>
                <a:lnTo>
                  <a:pt x="36820" y="80920"/>
                </a:lnTo>
                <a:lnTo>
                  <a:pt x="36890" y="80910"/>
                </a:lnTo>
                <a:lnTo>
                  <a:pt x="36940" y="80910"/>
                </a:lnTo>
                <a:lnTo>
                  <a:pt x="37010" y="80910"/>
                </a:lnTo>
                <a:lnTo>
                  <a:pt x="37070" y="80920"/>
                </a:lnTo>
                <a:lnTo>
                  <a:pt x="37110" y="80910"/>
                </a:lnTo>
                <a:lnTo>
                  <a:pt x="37110" y="80870"/>
                </a:lnTo>
                <a:lnTo>
                  <a:pt x="37110" y="80840"/>
                </a:lnTo>
                <a:lnTo>
                  <a:pt x="37120" y="80790"/>
                </a:lnTo>
                <a:lnTo>
                  <a:pt x="37140" y="80790"/>
                </a:lnTo>
                <a:lnTo>
                  <a:pt x="37180" y="80780"/>
                </a:lnTo>
                <a:lnTo>
                  <a:pt x="37240" y="80780"/>
                </a:lnTo>
                <a:lnTo>
                  <a:pt x="37290" y="80750"/>
                </a:lnTo>
                <a:lnTo>
                  <a:pt x="37290" y="80720"/>
                </a:lnTo>
                <a:lnTo>
                  <a:pt x="37260" y="80680"/>
                </a:lnTo>
                <a:lnTo>
                  <a:pt x="37330" y="80580"/>
                </a:lnTo>
                <a:lnTo>
                  <a:pt x="37360" y="80650"/>
                </a:lnTo>
                <a:lnTo>
                  <a:pt x="37410" y="80640"/>
                </a:lnTo>
                <a:lnTo>
                  <a:pt x="37470" y="80660"/>
                </a:lnTo>
                <a:lnTo>
                  <a:pt x="37560" y="80640"/>
                </a:lnTo>
                <a:lnTo>
                  <a:pt x="37600" y="80640"/>
                </a:lnTo>
                <a:lnTo>
                  <a:pt x="37610" y="80620"/>
                </a:lnTo>
                <a:lnTo>
                  <a:pt x="37730" y="80520"/>
                </a:lnTo>
                <a:lnTo>
                  <a:pt x="37800" y="80500"/>
                </a:lnTo>
                <a:lnTo>
                  <a:pt x="37910" y="80470"/>
                </a:lnTo>
                <a:lnTo>
                  <a:pt x="37910" y="80560"/>
                </a:lnTo>
                <a:lnTo>
                  <a:pt x="38020" y="80560"/>
                </a:lnTo>
                <a:lnTo>
                  <a:pt x="37990" y="80460"/>
                </a:lnTo>
                <a:lnTo>
                  <a:pt x="38070" y="80540"/>
                </a:lnTo>
                <a:lnTo>
                  <a:pt x="38240" y="80590"/>
                </a:lnTo>
                <a:lnTo>
                  <a:pt x="38370" y="80630"/>
                </a:lnTo>
                <a:lnTo>
                  <a:pt x="38450" y="80660"/>
                </a:lnTo>
                <a:lnTo>
                  <a:pt x="38530" y="80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Pointe Lar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80" y="85240"/>
                </a:moveTo>
                <a:lnTo>
                  <a:pt x="46070" y="85230"/>
                </a:lnTo>
                <a:lnTo>
                  <a:pt x="46020" y="85210"/>
                </a:lnTo>
                <a:lnTo>
                  <a:pt x="46010" y="85200"/>
                </a:lnTo>
                <a:lnTo>
                  <a:pt x="46010" y="85210"/>
                </a:lnTo>
                <a:lnTo>
                  <a:pt x="45990" y="85210"/>
                </a:lnTo>
                <a:lnTo>
                  <a:pt x="45980" y="85230"/>
                </a:lnTo>
                <a:lnTo>
                  <a:pt x="45930" y="85230"/>
                </a:lnTo>
                <a:lnTo>
                  <a:pt x="45880" y="85210"/>
                </a:lnTo>
                <a:lnTo>
                  <a:pt x="45850" y="85210"/>
                </a:lnTo>
                <a:lnTo>
                  <a:pt x="45830" y="85210"/>
                </a:lnTo>
                <a:lnTo>
                  <a:pt x="45800" y="85220"/>
                </a:lnTo>
                <a:lnTo>
                  <a:pt x="45770" y="85250"/>
                </a:lnTo>
                <a:lnTo>
                  <a:pt x="45720" y="85260"/>
                </a:lnTo>
                <a:lnTo>
                  <a:pt x="45690" y="85290"/>
                </a:lnTo>
                <a:lnTo>
                  <a:pt x="45670" y="85300"/>
                </a:lnTo>
                <a:lnTo>
                  <a:pt x="45640" y="85290"/>
                </a:lnTo>
                <a:lnTo>
                  <a:pt x="45600" y="85300"/>
                </a:lnTo>
                <a:lnTo>
                  <a:pt x="45550" y="85290"/>
                </a:lnTo>
                <a:lnTo>
                  <a:pt x="45430" y="85250"/>
                </a:lnTo>
                <a:lnTo>
                  <a:pt x="45420" y="85240"/>
                </a:lnTo>
                <a:lnTo>
                  <a:pt x="45410" y="85230"/>
                </a:lnTo>
                <a:lnTo>
                  <a:pt x="45370" y="85200"/>
                </a:lnTo>
                <a:lnTo>
                  <a:pt x="45360" y="85180"/>
                </a:lnTo>
                <a:lnTo>
                  <a:pt x="45340" y="85150"/>
                </a:lnTo>
                <a:lnTo>
                  <a:pt x="45270" y="85180"/>
                </a:lnTo>
                <a:lnTo>
                  <a:pt x="45150" y="85170"/>
                </a:lnTo>
                <a:lnTo>
                  <a:pt x="45140" y="85170"/>
                </a:lnTo>
                <a:lnTo>
                  <a:pt x="45110" y="85170"/>
                </a:lnTo>
                <a:lnTo>
                  <a:pt x="45080" y="85170"/>
                </a:lnTo>
                <a:lnTo>
                  <a:pt x="45060" y="85170"/>
                </a:lnTo>
                <a:lnTo>
                  <a:pt x="45040" y="85170"/>
                </a:lnTo>
                <a:lnTo>
                  <a:pt x="45030" y="85180"/>
                </a:lnTo>
                <a:lnTo>
                  <a:pt x="45010" y="85180"/>
                </a:lnTo>
                <a:lnTo>
                  <a:pt x="44140" y="85270"/>
                </a:lnTo>
                <a:lnTo>
                  <a:pt x="44400" y="84820"/>
                </a:lnTo>
                <a:lnTo>
                  <a:pt x="44410" y="84800"/>
                </a:lnTo>
                <a:lnTo>
                  <a:pt x="44440" y="84750"/>
                </a:lnTo>
                <a:lnTo>
                  <a:pt x="44520" y="84570"/>
                </a:lnTo>
                <a:lnTo>
                  <a:pt x="44630" y="84450"/>
                </a:lnTo>
                <a:lnTo>
                  <a:pt x="44630" y="84420"/>
                </a:lnTo>
                <a:lnTo>
                  <a:pt x="44640" y="84400"/>
                </a:lnTo>
                <a:lnTo>
                  <a:pt x="44650" y="84400"/>
                </a:lnTo>
                <a:lnTo>
                  <a:pt x="44640" y="84390"/>
                </a:lnTo>
                <a:lnTo>
                  <a:pt x="44650" y="84390"/>
                </a:lnTo>
                <a:lnTo>
                  <a:pt x="44650" y="84380"/>
                </a:lnTo>
                <a:lnTo>
                  <a:pt x="44650" y="84370"/>
                </a:lnTo>
                <a:lnTo>
                  <a:pt x="44650" y="84360"/>
                </a:lnTo>
                <a:lnTo>
                  <a:pt x="44650" y="84350"/>
                </a:lnTo>
                <a:lnTo>
                  <a:pt x="44650" y="84340"/>
                </a:lnTo>
                <a:lnTo>
                  <a:pt x="44640" y="84330"/>
                </a:lnTo>
                <a:lnTo>
                  <a:pt x="44660" y="84320"/>
                </a:lnTo>
                <a:lnTo>
                  <a:pt x="44650" y="84300"/>
                </a:lnTo>
                <a:lnTo>
                  <a:pt x="44660" y="84290"/>
                </a:lnTo>
                <a:lnTo>
                  <a:pt x="44650" y="84240"/>
                </a:lnTo>
                <a:lnTo>
                  <a:pt x="44650" y="84230"/>
                </a:lnTo>
                <a:lnTo>
                  <a:pt x="44650" y="84200"/>
                </a:lnTo>
                <a:lnTo>
                  <a:pt x="44550" y="84180"/>
                </a:lnTo>
                <a:lnTo>
                  <a:pt x="44540" y="84180"/>
                </a:lnTo>
                <a:lnTo>
                  <a:pt x="44520" y="84180"/>
                </a:lnTo>
                <a:lnTo>
                  <a:pt x="44520" y="84170"/>
                </a:lnTo>
                <a:lnTo>
                  <a:pt x="44520" y="84160"/>
                </a:lnTo>
                <a:lnTo>
                  <a:pt x="44500" y="84150"/>
                </a:lnTo>
                <a:lnTo>
                  <a:pt x="44490" y="84110"/>
                </a:lnTo>
                <a:lnTo>
                  <a:pt x="44480" y="84090"/>
                </a:lnTo>
                <a:lnTo>
                  <a:pt x="44470" y="84060"/>
                </a:lnTo>
                <a:lnTo>
                  <a:pt x="44480" y="84050"/>
                </a:lnTo>
                <a:lnTo>
                  <a:pt x="44480" y="84020"/>
                </a:lnTo>
                <a:lnTo>
                  <a:pt x="44480" y="83970"/>
                </a:lnTo>
                <a:lnTo>
                  <a:pt x="44480" y="83950"/>
                </a:lnTo>
                <a:lnTo>
                  <a:pt x="44470" y="83930"/>
                </a:lnTo>
                <a:lnTo>
                  <a:pt x="44460" y="83890"/>
                </a:lnTo>
                <a:lnTo>
                  <a:pt x="44450" y="83870"/>
                </a:lnTo>
                <a:lnTo>
                  <a:pt x="44440" y="83830"/>
                </a:lnTo>
                <a:lnTo>
                  <a:pt x="44340" y="83710"/>
                </a:lnTo>
                <a:lnTo>
                  <a:pt x="44350" y="83710"/>
                </a:lnTo>
                <a:lnTo>
                  <a:pt x="44350" y="83700"/>
                </a:lnTo>
                <a:lnTo>
                  <a:pt x="44360" y="83700"/>
                </a:lnTo>
                <a:lnTo>
                  <a:pt x="44360" y="83690"/>
                </a:lnTo>
                <a:lnTo>
                  <a:pt x="44370" y="83690"/>
                </a:lnTo>
                <a:lnTo>
                  <a:pt x="44370" y="83680"/>
                </a:lnTo>
                <a:lnTo>
                  <a:pt x="44370" y="83670"/>
                </a:lnTo>
                <a:lnTo>
                  <a:pt x="44370" y="83660"/>
                </a:lnTo>
                <a:lnTo>
                  <a:pt x="44380" y="83660"/>
                </a:lnTo>
                <a:lnTo>
                  <a:pt x="44380" y="83650"/>
                </a:lnTo>
                <a:lnTo>
                  <a:pt x="44390" y="83650"/>
                </a:lnTo>
                <a:lnTo>
                  <a:pt x="44390" y="83640"/>
                </a:lnTo>
                <a:lnTo>
                  <a:pt x="44400" y="83640"/>
                </a:lnTo>
                <a:lnTo>
                  <a:pt x="44400" y="83630"/>
                </a:lnTo>
                <a:lnTo>
                  <a:pt x="44410" y="83630"/>
                </a:lnTo>
                <a:lnTo>
                  <a:pt x="44410" y="83620"/>
                </a:lnTo>
                <a:lnTo>
                  <a:pt x="44400" y="83620"/>
                </a:lnTo>
                <a:lnTo>
                  <a:pt x="44400" y="83610"/>
                </a:lnTo>
                <a:lnTo>
                  <a:pt x="44410" y="83610"/>
                </a:lnTo>
                <a:lnTo>
                  <a:pt x="44420" y="83610"/>
                </a:lnTo>
                <a:lnTo>
                  <a:pt x="44420" y="83600"/>
                </a:lnTo>
                <a:lnTo>
                  <a:pt x="44420" y="83610"/>
                </a:lnTo>
                <a:lnTo>
                  <a:pt x="44430" y="83610"/>
                </a:lnTo>
                <a:lnTo>
                  <a:pt x="44430" y="83620"/>
                </a:lnTo>
                <a:lnTo>
                  <a:pt x="44440" y="83620"/>
                </a:lnTo>
                <a:lnTo>
                  <a:pt x="44440" y="83630"/>
                </a:lnTo>
                <a:lnTo>
                  <a:pt x="44450" y="83630"/>
                </a:lnTo>
                <a:lnTo>
                  <a:pt x="44450" y="83640"/>
                </a:lnTo>
                <a:lnTo>
                  <a:pt x="44460" y="83640"/>
                </a:lnTo>
                <a:lnTo>
                  <a:pt x="44470" y="83640"/>
                </a:lnTo>
                <a:lnTo>
                  <a:pt x="44470" y="83650"/>
                </a:lnTo>
                <a:lnTo>
                  <a:pt x="44480" y="83650"/>
                </a:lnTo>
                <a:lnTo>
                  <a:pt x="44480" y="83660"/>
                </a:lnTo>
                <a:lnTo>
                  <a:pt x="44490" y="83660"/>
                </a:lnTo>
                <a:lnTo>
                  <a:pt x="44490" y="83670"/>
                </a:lnTo>
                <a:lnTo>
                  <a:pt x="44500" y="83670"/>
                </a:lnTo>
                <a:lnTo>
                  <a:pt x="44510" y="83670"/>
                </a:lnTo>
                <a:lnTo>
                  <a:pt x="44510" y="83680"/>
                </a:lnTo>
                <a:lnTo>
                  <a:pt x="44520" y="83680"/>
                </a:lnTo>
                <a:lnTo>
                  <a:pt x="44520" y="83690"/>
                </a:lnTo>
                <a:lnTo>
                  <a:pt x="44530" y="83690"/>
                </a:lnTo>
                <a:lnTo>
                  <a:pt x="44530" y="83700"/>
                </a:lnTo>
                <a:lnTo>
                  <a:pt x="44540" y="83700"/>
                </a:lnTo>
                <a:lnTo>
                  <a:pt x="44550" y="83700"/>
                </a:lnTo>
                <a:lnTo>
                  <a:pt x="44550" y="83710"/>
                </a:lnTo>
                <a:lnTo>
                  <a:pt x="44560" y="83710"/>
                </a:lnTo>
                <a:lnTo>
                  <a:pt x="44560" y="83720"/>
                </a:lnTo>
                <a:lnTo>
                  <a:pt x="44570" y="83720"/>
                </a:lnTo>
                <a:lnTo>
                  <a:pt x="44580" y="83720"/>
                </a:lnTo>
                <a:lnTo>
                  <a:pt x="44580" y="83730"/>
                </a:lnTo>
                <a:lnTo>
                  <a:pt x="44590" y="83730"/>
                </a:lnTo>
                <a:lnTo>
                  <a:pt x="44590" y="83740"/>
                </a:lnTo>
                <a:lnTo>
                  <a:pt x="44600" y="83740"/>
                </a:lnTo>
                <a:lnTo>
                  <a:pt x="44610" y="83740"/>
                </a:lnTo>
                <a:lnTo>
                  <a:pt x="44610" y="83750"/>
                </a:lnTo>
                <a:lnTo>
                  <a:pt x="44620" y="83750"/>
                </a:lnTo>
                <a:lnTo>
                  <a:pt x="44620" y="83760"/>
                </a:lnTo>
                <a:lnTo>
                  <a:pt x="44630" y="83760"/>
                </a:lnTo>
                <a:lnTo>
                  <a:pt x="44640" y="83760"/>
                </a:lnTo>
                <a:lnTo>
                  <a:pt x="44640" y="83770"/>
                </a:lnTo>
                <a:lnTo>
                  <a:pt x="44650" y="83770"/>
                </a:lnTo>
                <a:lnTo>
                  <a:pt x="44650" y="83780"/>
                </a:lnTo>
                <a:lnTo>
                  <a:pt x="44660" y="83780"/>
                </a:lnTo>
                <a:lnTo>
                  <a:pt x="44670" y="83780"/>
                </a:lnTo>
                <a:lnTo>
                  <a:pt x="44670" y="83790"/>
                </a:lnTo>
                <a:lnTo>
                  <a:pt x="44680" y="83790"/>
                </a:lnTo>
                <a:lnTo>
                  <a:pt x="44680" y="83800"/>
                </a:lnTo>
                <a:lnTo>
                  <a:pt x="44690" y="83800"/>
                </a:lnTo>
                <a:lnTo>
                  <a:pt x="44690" y="83810"/>
                </a:lnTo>
                <a:lnTo>
                  <a:pt x="44700" y="83810"/>
                </a:lnTo>
                <a:lnTo>
                  <a:pt x="44700" y="83820"/>
                </a:lnTo>
                <a:lnTo>
                  <a:pt x="44710" y="83820"/>
                </a:lnTo>
                <a:lnTo>
                  <a:pt x="44720" y="83820"/>
                </a:lnTo>
                <a:lnTo>
                  <a:pt x="44720" y="83830"/>
                </a:lnTo>
                <a:lnTo>
                  <a:pt x="44730" y="83830"/>
                </a:lnTo>
                <a:lnTo>
                  <a:pt x="44730" y="83840"/>
                </a:lnTo>
                <a:lnTo>
                  <a:pt x="44740" y="83840"/>
                </a:lnTo>
                <a:lnTo>
                  <a:pt x="44750" y="83840"/>
                </a:lnTo>
                <a:lnTo>
                  <a:pt x="44750" y="83850"/>
                </a:lnTo>
                <a:lnTo>
                  <a:pt x="44760" y="83850"/>
                </a:lnTo>
                <a:lnTo>
                  <a:pt x="44770" y="83860"/>
                </a:lnTo>
                <a:lnTo>
                  <a:pt x="44780" y="83860"/>
                </a:lnTo>
                <a:lnTo>
                  <a:pt x="44780" y="83870"/>
                </a:lnTo>
                <a:lnTo>
                  <a:pt x="44790" y="83870"/>
                </a:lnTo>
                <a:lnTo>
                  <a:pt x="44790" y="83880"/>
                </a:lnTo>
                <a:lnTo>
                  <a:pt x="44800" y="83880"/>
                </a:lnTo>
                <a:lnTo>
                  <a:pt x="44810" y="83890"/>
                </a:lnTo>
                <a:lnTo>
                  <a:pt x="44820" y="83890"/>
                </a:lnTo>
                <a:lnTo>
                  <a:pt x="44820" y="83900"/>
                </a:lnTo>
                <a:lnTo>
                  <a:pt x="44830" y="83900"/>
                </a:lnTo>
                <a:lnTo>
                  <a:pt x="44830" y="83910"/>
                </a:lnTo>
                <a:lnTo>
                  <a:pt x="44840" y="83910"/>
                </a:lnTo>
                <a:lnTo>
                  <a:pt x="44850" y="83910"/>
                </a:lnTo>
                <a:lnTo>
                  <a:pt x="44850" y="83920"/>
                </a:lnTo>
                <a:lnTo>
                  <a:pt x="44860" y="83920"/>
                </a:lnTo>
                <a:lnTo>
                  <a:pt x="44860" y="83930"/>
                </a:lnTo>
                <a:lnTo>
                  <a:pt x="44870" y="83930"/>
                </a:lnTo>
                <a:lnTo>
                  <a:pt x="44880" y="83930"/>
                </a:lnTo>
                <a:lnTo>
                  <a:pt x="44880" y="83940"/>
                </a:lnTo>
                <a:lnTo>
                  <a:pt x="44890" y="83940"/>
                </a:lnTo>
                <a:lnTo>
                  <a:pt x="44890" y="83950"/>
                </a:lnTo>
                <a:lnTo>
                  <a:pt x="44900" y="83950"/>
                </a:lnTo>
                <a:lnTo>
                  <a:pt x="44910" y="83950"/>
                </a:lnTo>
                <a:lnTo>
                  <a:pt x="44910" y="83960"/>
                </a:lnTo>
                <a:lnTo>
                  <a:pt x="44920" y="83960"/>
                </a:lnTo>
                <a:lnTo>
                  <a:pt x="44920" y="83970"/>
                </a:lnTo>
                <a:lnTo>
                  <a:pt x="44930" y="83970"/>
                </a:lnTo>
                <a:lnTo>
                  <a:pt x="44930" y="83980"/>
                </a:lnTo>
                <a:lnTo>
                  <a:pt x="44940" y="83980"/>
                </a:lnTo>
                <a:lnTo>
                  <a:pt x="44950" y="83980"/>
                </a:lnTo>
                <a:lnTo>
                  <a:pt x="44950" y="83990"/>
                </a:lnTo>
                <a:lnTo>
                  <a:pt x="44960" y="83990"/>
                </a:lnTo>
                <a:lnTo>
                  <a:pt x="44960" y="84000"/>
                </a:lnTo>
                <a:lnTo>
                  <a:pt x="44970" y="84000"/>
                </a:lnTo>
                <a:lnTo>
                  <a:pt x="44970" y="84010"/>
                </a:lnTo>
                <a:lnTo>
                  <a:pt x="44980" y="84010"/>
                </a:lnTo>
                <a:lnTo>
                  <a:pt x="44990" y="84010"/>
                </a:lnTo>
                <a:lnTo>
                  <a:pt x="44990" y="84020"/>
                </a:lnTo>
                <a:lnTo>
                  <a:pt x="45000" y="84020"/>
                </a:lnTo>
                <a:lnTo>
                  <a:pt x="45010" y="84030"/>
                </a:lnTo>
                <a:lnTo>
                  <a:pt x="45020" y="84030"/>
                </a:lnTo>
                <a:lnTo>
                  <a:pt x="45020" y="84040"/>
                </a:lnTo>
                <a:lnTo>
                  <a:pt x="45030" y="84040"/>
                </a:lnTo>
                <a:lnTo>
                  <a:pt x="45030" y="84050"/>
                </a:lnTo>
                <a:lnTo>
                  <a:pt x="45040" y="84050"/>
                </a:lnTo>
                <a:lnTo>
                  <a:pt x="45050" y="84050"/>
                </a:lnTo>
                <a:lnTo>
                  <a:pt x="45040" y="84050"/>
                </a:lnTo>
                <a:lnTo>
                  <a:pt x="45050" y="84050"/>
                </a:lnTo>
                <a:lnTo>
                  <a:pt x="45050" y="84060"/>
                </a:lnTo>
                <a:lnTo>
                  <a:pt x="45060" y="84060"/>
                </a:lnTo>
                <a:lnTo>
                  <a:pt x="45060" y="84070"/>
                </a:lnTo>
                <a:lnTo>
                  <a:pt x="45070" y="84070"/>
                </a:lnTo>
                <a:lnTo>
                  <a:pt x="45070" y="84080"/>
                </a:lnTo>
                <a:lnTo>
                  <a:pt x="45080" y="84080"/>
                </a:lnTo>
                <a:lnTo>
                  <a:pt x="45090" y="84080"/>
                </a:lnTo>
                <a:lnTo>
                  <a:pt x="45090" y="84090"/>
                </a:lnTo>
                <a:lnTo>
                  <a:pt x="45100" y="84090"/>
                </a:lnTo>
                <a:lnTo>
                  <a:pt x="45100" y="84100"/>
                </a:lnTo>
                <a:lnTo>
                  <a:pt x="45110" y="84100"/>
                </a:lnTo>
                <a:lnTo>
                  <a:pt x="45120" y="84100"/>
                </a:lnTo>
                <a:lnTo>
                  <a:pt x="45120" y="84110"/>
                </a:lnTo>
                <a:lnTo>
                  <a:pt x="45130" y="84110"/>
                </a:lnTo>
                <a:lnTo>
                  <a:pt x="45130" y="84120"/>
                </a:lnTo>
                <a:lnTo>
                  <a:pt x="45140" y="84120"/>
                </a:lnTo>
                <a:lnTo>
                  <a:pt x="45150" y="84120"/>
                </a:lnTo>
                <a:lnTo>
                  <a:pt x="45150" y="84130"/>
                </a:lnTo>
                <a:lnTo>
                  <a:pt x="45160" y="84130"/>
                </a:lnTo>
                <a:lnTo>
                  <a:pt x="45160" y="84140"/>
                </a:lnTo>
                <a:lnTo>
                  <a:pt x="45170" y="84140"/>
                </a:lnTo>
                <a:lnTo>
                  <a:pt x="45180" y="84140"/>
                </a:lnTo>
                <a:lnTo>
                  <a:pt x="45180" y="84150"/>
                </a:lnTo>
                <a:lnTo>
                  <a:pt x="45190" y="84150"/>
                </a:lnTo>
                <a:lnTo>
                  <a:pt x="45190" y="84160"/>
                </a:lnTo>
                <a:lnTo>
                  <a:pt x="45200" y="84160"/>
                </a:lnTo>
                <a:lnTo>
                  <a:pt x="45200" y="84170"/>
                </a:lnTo>
                <a:lnTo>
                  <a:pt x="45210" y="84170"/>
                </a:lnTo>
                <a:lnTo>
                  <a:pt x="45220" y="84180"/>
                </a:lnTo>
                <a:lnTo>
                  <a:pt x="45230" y="84180"/>
                </a:lnTo>
                <a:lnTo>
                  <a:pt x="45230" y="84190"/>
                </a:lnTo>
                <a:lnTo>
                  <a:pt x="45240" y="84190"/>
                </a:lnTo>
                <a:lnTo>
                  <a:pt x="45250" y="84190"/>
                </a:lnTo>
                <a:lnTo>
                  <a:pt x="45250" y="84200"/>
                </a:lnTo>
                <a:lnTo>
                  <a:pt x="45260" y="84200"/>
                </a:lnTo>
                <a:lnTo>
                  <a:pt x="45260" y="84210"/>
                </a:lnTo>
                <a:lnTo>
                  <a:pt x="45270" y="84210"/>
                </a:lnTo>
                <a:lnTo>
                  <a:pt x="45280" y="84210"/>
                </a:lnTo>
                <a:lnTo>
                  <a:pt x="45280" y="84220"/>
                </a:lnTo>
                <a:lnTo>
                  <a:pt x="45290" y="84220"/>
                </a:lnTo>
                <a:lnTo>
                  <a:pt x="45290" y="84230"/>
                </a:lnTo>
                <a:lnTo>
                  <a:pt x="45300" y="84230"/>
                </a:lnTo>
                <a:lnTo>
                  <a:pt x="45310" y="84240"/>
                </a:lnTo>
                <a:lnTo>
                  <a:pt x="45320" y="84240"/>
                </a:lnTo>
                <a:lnTo>
                  <a:pt x="45320" y="84250"/>
                </a:lnTo>
                <a:lnTo>
                  <a:pt x="45330" y="84250"/>
                </a:lnTo>
                <a:lnTo>
                  <a:pt x="45330" y="84260"/>
                </a:lnTo>
                <a:lnTo>
                  <a:pt x="45340" y="84260"/>
                </a:lnTo>
                <a:lnTo>
                  <a:pt x="45350" y="84260"/>
                </a:lnTo>
                <a:lnTo>
                  <a:pt x="45350" y="84270"/>
                </a:lnTo>
                <a:lnTo>
                  <a:pt x="45360" y="84270"/>
                </a:lnTo>
                <a:lnTo>
                  <a:pt x="45360" y="84280"/>
                </a:lnTo>
                <a:lnTo>
                  <a:pt x="45370" y="84280"/>
                </a:lnTo>
                <a:lnTo>
                  <a:pt x="45370" y="84290"/>
                </a:lnTo>
                <a:lnTo>
                  <a:pt x="45380" y="84290"/>
                </a:lnTo>
                <a:lnTo>
                  <a:pt x="45390" y="84290"/>
                </a:lnTo>
                <a:lnTo>
                  <a:pt x="45390" y="84300"/>
                </a:lnTo>
                <a:lnTo>
                  <a:pt x="45400" y="84300"/>
                </a:lnTo>
                <a:lnTo>
                  <a:pt x="45400" y="84310"/>
                </a:lnTo>
                <a:lnTo>
                  <a:pt x="45410" y="84310"/>
                </a:lnTo>
                <a:lnTo>
                  <a:pt x="45420" y="84310"/>
                </a:lnTo>
                <a:lnTo>
                  <a:pt x="45420" y="84320"/>
                </a:lnTo>
                <a:lnTo>
                  <a:pt x="45430" y="84320"/>
                </a:lnTo>
                <a:lnTo>
                  <a:pt x="45430" y="84330"/>
                </a:lnTo>
                <a:lnTo>
                  <a:pt x="45440" y="84330"/>
                </a:lnTo>
                <a:lnTo>
                  <a:pt x="45440" y="84340"/>
                </a:lnTo>
                <a:lnTo>
                  <a:pt x="45450" y="84340"/>
                </a:lnTo>
                <a:lnTo>
                  <a:pt x="45460" y="84340"/>
                </a:lnTo>
                <a:lnTo>
                  <a:pt x="45460" y="84350"/>
                </a:lnTo>
                <a:lnTo>
                  <a:pt x="45470" y="84350"/>
                </a:lnTo>
                <a:lnTo>
                  <a:pt x="45470" y="84360"/>
                </a:lnTo>
                <a:lnTo>
                  <a:pt x="45480" y="84360"/>
                </a:lnTo>
                <a:lnTo>
                  <a:pt x="45480" y="84350"/>
                </a:lnTo>
                <a:lnTo>
                  <a:pt x="45490" y="84350"/>
                </a:lnTo>
                <a:lnTo>
                  <a:pt x="45490" y="84340"/>
                </a:lnTo>
                <a:lnTo>
                  <a:pt x="45490" y="84330"/>
                </a:lnTo>
                <a:lnTo>
                  <a:pt x="45500" y="84330"/>
                </a:lnTo>
                <a:lnTo>
                  <a:pt x="45500" y="84320"/>
                </a:lnTo>
                <a:lnTo>
                  <a:pt x="45510" y="84320"/>
                </a:lnTo>
                <a:lnTo>
                  <a:pt x="45510" y="84310"/>
                </a:lnTo>
                <a:lnTo>
                  <a:pt x="45520" y="84310"/>
                </a:lnTo>
                <a:lnTo>
                  <a:pt x="45520" y="84300"/>
                </a:lnTo>
                <a:lnTo>
                  <a:pt x="45530" y="84300"/>
                </a:lnTo>
                <a:lnTo>
                  <a:pt x="45540" y="84300"/>
                </a:lnTo>
                <a:lnTo>
                  <a:pt x="45550" y="84300"/>
                </a:lnTo>
                <a:lnTo>
                  <a:pt x="45550" y="84310"/>
                </a:lnTo>
                <a:lnTo>
                  <a:pt x="45560" y="84310"/>
                </a:lnTo>
                <a:lnTo>
                  <a:pt x="45560" y="84320"/>
                </a:lnTo>
                <a:lnTo>
                  <a:pt x="45570" y="84320"/>
                </a:lnTo>
                <a:lnTo>
                  <a:pt x="45570" y="84330"/>
                </a:lnTo>
                <a:lnTo>
                  <a:pt x="45570" y="84340"/>
                </a:lnTo>
                <a:lnTo>
                  <a:pt x="45570" y="84350"/>
                </a:lnTo>
                <a:lnTo>
                  <a:pt x="45570" y="84360"/>
                </a:lnTo>
                <a:lnTo>
                  <a:pt x="45560" y="84360"/>
                </a:lnTo>
                <a:lnTo>
                  <a:pt x="45560" y="84370"/>
                </a:lnTo>
                <a:lnTo>
                  <a:pt x="45560" y="84380"/>
                </a:lnTo>
                <a:lnTo>
                  <a:pt x="45550" y="84380"/>
                </a:lnTo>
                <a:lnTo>
                  <a:pt x="45550" y="84390"/>
                </a:lnTo>
                <a:lnTo>
                  <a:pt x="45540" y="84390"/>
                </a:lnTo>
                <a:lnTo>
                  <a:pt x="45540" y="84400"/>
                </a:lnTo>
                <a:lnTo>
                  <a:pt x="45540" y="84410"/>
                </a:lnTo>
                <a:lnTo>
                  <a:pt x="45550" y="84410"/>
                </a:lnTo>
                <a:lnTo>
                  <a:pt x="45560" y="84410"/>
                </a:lnTo>
                <a:lnTo>
                  <a:pt x="45560" y="84420"/>
                </a:lnTo>
                <a:lnTo>
                  <a:pt x="45570" y="84420"/>
                </a:lnTo>
                <a:lnTo>
                  <a:pt x="45580" y="84420"/>
                </a:lnTo>
                <a:lnTo>
                  <a:pt x="45580" y="84430"/>
                </a:lnTo>
                <a:lnTo>
                  <a:pt x="45590" y="84430"/>
                </a:lnTo>
                <a:lnTo>
                  <a:pt x="45590" y="84440"/>
                </a:lnTo>
                <a:lnTo>
                  <a:pt x="45600" y="84440"/>
                </a:lnTo>
                <a:lnTo>
                  <a:pt x="45600" y="84450"/>
                </a:lnTo>
                <a:lnTo>
                  <a:pt x="45610" y="84450"/>
                </a:lnTo>
                <a:lnTo>
                  <a:pt x="45620" y="84450"/>
                </a:lnTo>
                <a:lnTo>
                  <a:pt x="45620" y="84460"/>
                </a:lnTo>
                <a:lnTo>
                  <a:pt x="45630" y="84460"/>
                </a:lnTo>
                <a:lnTo>
                  <a:pt x="45630" y="84470"/>
                </a:lnTo>
                <a:lnTo>
                  <a:pt x="45640" y="84470"/>
                </a:lnTo>
                <a:lnTo>
                  <a:pt x="45650" y="84470"/>
                </a:lnTo>
                <a:lnTo>
                  <a:pt x="45650" y="84480"/>
                </a:lnTo>
                <a:lnTo>
                  <a:pt x="45660" y="84480"/>
                </a:lnTo>
                <a:lnTo>
                  <a:pt x="45660" y="84490"/>
                </a:lnTo>
                <a:lnTo>
                  <a:pt x="45670" y="84490"/>
                </a:lnTo>
                <a:lnTo>
                  <a:pt x="45680" y="84490"/>
                </a:lnTo>
                <a:lnTo>
                  <a:pt x="45680" y="84500"/>
                </a:lnTo>
                <a:lnTo>
                  <a:pt x="45690" y="84500"/>
                </a:lnTo>
                <a:lnTo>
                  <a:pt x="45690" y="84510"/>
                </a:lnTo>
                <a:lnTo>
                  <a:pt x="45700" y="84510"/>
                </a:lnTo>
                <a:lnTo>
                  <a:pt x="45710" y="84510"/>
                </a:lnTo>
                <a:lnTo>
                  <a:pt x="45710" y="84520"/>
                </a:lnTo>
                <a:lnTo>
                  <a:pt x="45720" y="84520"/>
                </a:lnTo>
                <a:lnTo>
                  <a:pt x="45720" y="84530"/>
                </a:lnTo>
                <a:lnTo>
                  <a:pt x="45730" y="84530"/>
                </a:lnTo>
                <a:lnTo>
                  <a:pt x="45730" y="84540"/>
                </a:lnTo>
                <a:lnTo>
                  <a:pt x="45740" y="84540"/>
                </a:lnTo>
                <a:lnTo>
                  <a:pt x="45740" y="84550"/>
                </a:lnTo>
                <a:lnTo>
                  <a:pt x="45750" y="84550"/>
                </a:lnTo>
                <a:lnTo>
                  <a:pt x="45760" y="84550"/>
                </a:lnTo>
                <a:lnTo>
                  <a:pt x="45760" y="84560"/>
                </a:lnTo>
                <a:lnTo>
                  <a:pt x="45770" y="84560"/>
                </a:lnTo>
                <a:lnTo>
                  <a:pt x="45780" y="84560"/>
                </a:lnTo>
                <a:lnTo>
                  <a:pt x="45780" y="84570"/>
                </a:lnTo>
                <a:lnTo>
                  <a:pt x="45790" y="84570"/>
                </a:lnTo>
                <a:lnTo>
                  <a:pt x="45790" y="84580"/>
                </a:lnTo>
                <a:lnTo>
                  <a:pt x="45800" y="84580"/>
                </a:lnTo>
                <a:lnTo>
                  <a:pt x="45810" y="84580"/>
                </a:lnTo>
                <a:lnTo>
                  <a:pt x="45810" y="84590"/>
                </a:lnTo>
                <a:lnTo>
                  <a:pt x="45820" y="84590"/>
                </a:lnTo>
                <a:lnTo>
                  <a:pt x="45820" y="84600"/>
                </a:lnTo>
                <a:lnTo>
                  <a:pt x="45830" y="84600"/>
                </a:lnTo>
                <a:lnTo>
                  <a:pt x="45830" y="84610"/>
                </a:lnTo>
                <a:lnTo>
                  <a:pt x="45840" y="84610"/>
                </a:lnTo>
                <a:lnTo>
                  <a:pt x="45850" y="84610"/>
                </a:lnTo>
                <a:lnTo>
                  <a:pt x="45850" y="84620"/>
                </a:lnTo>
                <a:lnTo>
                  <a:pt x="45860" y="84620"/>
                </a:lnTo>
                <a:lnTo>
                  <a:pt x="45860" y="84630"/>
                </a:lnTo>
                <a:lnTo>
                  <a:pt x="45870" y="84630"/>
                </a:lnTo>
                <a:lnTo>
                  <a:pt x="45870" y="84640"/>
                </a:lnTo>
                <a:lnTo>
                  <a:pt x="45880" y="84640"/>
                </a:lnTo>
                <a:lnTo>
                  <a:pt x="45890" y="84640"/>
                </a:lnTo>
                <a:lnTo>
                  <a:pt x="45890" y="84650"/>
                </a:lnTo>
                <a:lnTo>
                  <a:pt x="45900" y="84650"/>
                </a:lnTo>
                <a:lnTo>
                  <a:pt x="45900" y="84660"/>
                </a:lnTo>
                <a:lnTo>
                  <a:pt x="45910" y="84660"/>
                </a:lnTo>
                <a:lnTo>
                  <a:pt x="45920" y="84660"/>
                </a:lnTo>
                <a:lnTo>
                  <a:pt x="45920" y="84670"/>
                </a:lnTo>
                <a:lnTo>
                  <a:pt x="45920" y="84660"/>
                </a:lnTo>
                <a:lnTo>
                  <a:pt x="45920" y="84670"/>
                </a:lnTo>
                <a:lnTo>
                  <a:pt x="45930" y="84670"/>
                </a:lnTo>
                <a:lnTo>
                  <a:pt x="45930" y="84680"/>
                </a:lnTo>
                <a:lnTo>
                  <a:pt x="45940" y="84680"/>
                </a:lnTo>
                <a:lnTo>
                  <a:pt x="45950" y="84680"/>
                </a:lnTo>
                <a:lnTo>
                  <a:pt x="45950" y="84690"/>
                </a:lnTo>
                <a:lnTo>
                  <a:pt x="45960" y="84690"/>
                </a:lnTo>
                <a:lnTo>
                  <a:pt x="45960" y="84700"/>
                </a:lnTo>
                <a:lnTo>
                  <a:pt x="45970" y="84700"/>
                </a:lnTo>
                <a:lnTo>
                  <a:pt x="45980" y="84690"/>
                </a:lnTo>
                <a:lnTo>
                  <a:pt x="45980" y="84680"/>
                </a:lnTo>
                <a:lnTo>
                  <a:pt x="45990" y="84680"/>
                </a:lnTo>
                <a:lnTo>
                  <a:pt x="45990" y="84670"/>
                </a:lnTo>
                <a:lnTo>
                  <a:pt x="46000" y="84670"/>
                </a:lnTo>
                <a:lnTo>
                  <a:pt x="46000" y="84660"/>
                </a:lnTo>
                <a:lnTo>
                  <a:pt x="46010" y="84660"/>
                </a:lnTo>
                <a:lnTo>
                  <a:pt x="46010" y="84650"/>
                </a:lnTo>
                <a:lnTo>
                  <a:pt x="46020" y="84650"/>
                </a:lnTo>
                <a:lnTo>
                  <a:pt x="46020" y="84640"/>
                </a:lnTo>
                <a:lnTo>
                  <a:pt x="46020" y="84630"/>
                </a:lnTo>
                <a:lnTo>
                  <a:pt x="46030" y="84630"/>
                </a:lnTo>
                <a:lnTo>
                  <a:pt x="46040" y="84630"/>
                </a:lnTo>
                <a:lnTo>
                  <a:pt x="46040" y="84620"/>
                </a:lnTo>
                <a:lnTo>
                  <a:pt x="46050" y="84620"/>
                </a:lnTo>
                <a:lnTo>
                  <a:pt x="46050" y="84610"/>
                </a:lnTo>
                <a:lnTo>
                  <a:pt x="46060" y="84610"/>
                </a:lnTo>
                <a:lnTo>
                  <a:pt x="46060" y="84600"/>
                </a:lnTo>
                <a:lnTo>
                  <a:pt x="46060" y="84590"/>
                </a:lnTo>
                <a:lnTo>
                  <a:pt x="46070" y="84590"/>
                </a:lnTo>
                <a:lnTo>
                  <a:pt x="46070" y="84580"/>
                </a:lnTo>
                <a:lnTo>
                  <a:pt x="46080" y="84580"/>
                </a:lnTo>
                <a:lnTo>
                  <a:pt x="46080" y="84570"/>
                </a:lnTo>
                <a:lnTo>
                  <a:pt x="46090" y="84570"/>
                </a:lnTo>
                <a:lnTo>
                  <a:pt x="46090" y="84560"/>
                </a:lnTo>
                <a:lnTo>
                  <a:pt x="46100" y="84560"/>
                </a:lnTo>
                <a:lnTo>
                  <a:pt x="46110" y="84560"/>
                </a:lnTo>
                <a:lnTo>
                  <a:pt x="46110" y="84570"/>
                </a:lnTo>
                <a:lnTo>
                  <a:pt x="46110" y="84580"/>
                </a:lnTo>
                <a:lnTo>
                  <a:pt x="46100" y="84580"/>
                </a:lnTo>
                <a:lnTo>
                  <a:pt x="46090" y="84580"/>
                </a:lnTo>
                <a:lnTo>
                  <a:pt x="46090" y="84590"/>
                </a:lnTo>
                <a:lnTo>
                  <a:pt x="46080" y="84590"/>
                </a:lnTo>
                <a:lnTo>
                  <a:pt x="46080" y="84600"/>
                </a:lnTo>
                <a:lnTo>
                  <a:pt x="46070" y="84600"/>
                </a:lnTo>
                <a:lnTo>
                  <a:pt x="46070" y="84610"/>
                </a:lnTo>
                <a:lnTo>
                  <a:pt x="46060" y="84610"/>
                </a:lnTo>
                <a:lnTo>
                  <a:pt x="46060" y="84620"/>
                </a:lnTo>
                <a:lnTo>
                  <a:pt x="46050" y="84620"/>
                </a:lnTo>
                <a:lnTo>
                  <a:pt x="46050" y="84630"/>
                </a:lnTo>
                <a:lnTo>
                  <a:pt x="46040" y="84630"/>
                </a:lnTo>
                <a:lnTo>
                  <a:pt x="46040" y="84640"/>
                </a:lnTo>
                <a:lnTo>
                  <a:pt x="46030" y="84640"/>
                </a:lnTo>
                <a:lnTo>
                  <a:pt x="46030" y="84650"/>
                </a:lnTo>
                <a:lnTo>
                  <a:pt x="46020" y="84650"/>
                </a:lnTo>
                <a:lnTo>
                  <a:pt x="46020" y="84660"/>
                </a:lnTo>
                <a:lnTo>
                  <a:pt x="46010" y="84660"/>
                </a:lnTo>
                <a:lnTo>
                  <a:pt x="46010" y="84670"/>
                </a:lnTo>
                <a:lnTo>
                  <a:pt x="46010" y="84680"/>
                </a:lnTo>
                <a:lnTo>
                  <a:pt x="46000" y="84680"/>
                </a:lnTo>
                <a:lnTo>
                  <a:pt x="46000" y="84690"/>
                </a:lnTo>
                <a:lnTo>
                  <a:pt x="45990" y="84690"/>
                </a:lnTo>
                <a:lnTo>
                  <a:pt x="45990" y="84700"/>
                </a:lnTo>
                <a:lnTo>
                  <a:pt x="45980" y="84700"/>
                </a:lnTo>
                <a:lnTo>
                  <a:pt x="45980" y="84710"/>
                </a:lnTo>
                <a:lnTo>
                  <a:pt x="45990" y="84710"/>
                </a:lnTo>
                <a:lnTo>
                  <a:pt x="45990" y="84720"/>
                </a:lnTo>
                <a:lnTo>
                  <a:pt x="46000" y="84720"/>
                </a:lnTo>
                <a:lnTo>
                  <a:pt x="46010" y="84720"/>
                </a:lnTo>
                <a:lnTo>
                  <a:pt x="46020" y="84720"/>
                </a:lnTo>
                <a:lnTo>
                  <a:pt x="46030" y="84720"/>
                </a:lnTo>
                <a:lnTo>
                  <a:pt x="46030" y="84730"/>
                </a:lnTo>
                <a:lnTo>
                  <a:pt x="46040" y="84730"/>
                </a:lnTo>
                <a:lnTo>
                  <a:pt x="46040" y="84740"/>
                </a:lnTo>
                <a:lnTo>
                  <a:pt x="46050" y="84740"/>
                </a:lnTo>
                <a:lnTo>
                  <a:pt x="46050" y="84750"/>
                </a:lnTo>
                <a:lnTo>
                  <a:pt x="46060" y="84750"/>
                </a:lnTo>
                <a:lnTo>
                  <a:pt x="46070" y="84750"/>
                </a:lnTo>
                <a:lnTo>
                  <a:pt x="46070" y="84760"/>
                </a:lnTo>
                <a:lnTo>
                  <a:pt x="46080" y="84760"/>
                </a:lnTo>
                <a:lnTo>
                  <a:pt x="46090" y="84770"/>
                </a:lnTo>
                <a:lnTo>
                  <a:pt x="46100" y="84770"/>
                </a:lnTo>
                <a:lnTo>
                  <a:pt x="46110" y="84770"/>
                </a:lnTo>
                <a:lnTo>
                  <a:pt x="46110" y="84780"/>
                </a:lnTo>
                <a:lnTo>
                  <a:pt x="46120" y="84780"/>
                </a:lnTo>
                <a:lnTo>
                  <a:pt x="46130" y="84780"/>
                </a:lnTo>
                <a:lnTo>
                  <a:pt x="46140" y="84780"/>
                </a:lnTo>
                <a:lnTo>
                  <a:pt x="46150" y="84780"/>
                </a:lnTo>
                <a:lnTo>
                  <a:pt x="46150" y="84770"/>
                </a:lnTo>
                <a:lnTo>
                  <a:pt x="46160" y="84770"/>
                </a:lnTo>
                <a:lnTo>
                  <a:pt x="46160" y="84760"/>
                </a:lnTo>
                <a:lnTo>
                  <a:pt x="46170" y="84760"/>
                </a:lnTo>
                <a:lnTo>
                  <a:pt x="46180" y="84760"/>
                </a:lnTo>
                <a:lnTo>
                  <a:pt x="46180" y="84750"/>
                </a:lnTo>
                <a:lnTo>
                  <a:pt x="46190" y="84750"/>
                </a:lnTo>
                <a:lnTo>
                  <a:pt x="46190" y="84740"/>
                </a:lnTo>
                <a:lnTo>
                  <a:pt x="46200" y="84740"/>
                </a:lnTo>
                <a:lnTo>
                  <a:pt x="46200" y="84730"/>
                </a:lnTo>
                <a:lnTo>
                  <a:pt x="46200" y="84720"/>
                </a:lnTo>
                <a:lnTo>
                  <a:pt x="46210" y="84720"/>
                </a:lnTo>
                <a:lnTo>
                  <a:pt x="46220" y="84720"/>
                </a:lnTo>
                <a:lnTo>
                  <a:pt x="46220" y="84710"/>
                </a:lnTo>
                <a:lnTo>
                  <a:pt x="46220" y="84700"/>
                </a:lnTo>
                <a:lnTo>
                  <a:pt x="46230" y="84700"/>
                </a:lnTo>
                <a:lnTo>
                  <a:pt x="46230" y="84690"/>
                </a:lnTo>
                <a:lnTo>
                  <a:pt x="46240" y="84690"/>
                </a:lnTo>
                <a:lnTo>
                  <a:pt x="46240" y="84680"/>
                </a:lnTo>
                <a:lnTo>
                  <a:pt x="46250" y="84680"/>
                </a:lnTo>
                <a:lnTo>
                  <a:pt x="46260" y="84680"/>
                </a:lnTo>
                <a:lnTo>
                  <a:pt x="46260" y="84670"/>
                </a:lnTo>
                <a:lnTo>
                  <a:pt x="46270" y="84670"/>
                </a:lnTo>
                <a:lnTo>
                  <a:pt x="46270" y="84660"/>
                </a:lnTo>
                <a:lnTo>
                  <a:pt x="46280" y="84660"/>
                </a:lnTo>
                <a:lnTo>
                  <a:pt x="46280" y="84650"/>
                </a:lnTo>
                <a:lnTo>
                  <a:pt x="46280" y="84640"/>
                </a:lnTo>
                <a:lnTo>
                  <a:pt x="46280" y="84630"/>
                </a:lnTo>
                <a:lnTo>
                  <a:pt x="46280" y="84620"/>
                </a:lnTo>
                <a:lnTo>
                  <a:pt x="46280" y="84610"/>
                </a:lnTo>
                <a:lnTo>
                  <a:pt x="46280" y="84600"/>
                </a:lnTo>
                <a:lnTo>
                  <a:pt x="46280" y="84590"/>
                </a:lnTo>
                <a:lnTo>
                  <a:pt x="46280" y="84580"/>
                </a:lnTo>
                <a:lnTo>
                  <a:pt x="46280" y="84570"/>
                </a:lnTo>
                <a:lnTo>
                  <a:pt x="46280" y="84560"/>
                </a:lnTo>
                <a:lnTo>
                  <a:pt x="46280" y="84550"/>
                </a:lnTo>
                <a:lnTo>
                  <a:pt x="46270" y="84550"/>
                </a:lnTo>
                <a:lnTo>
                  <a:pt x="46270" y="84540"/>
                </a:lnTo>
                <a:lnTo>
                  <a:pt x="46260" y="84530"/>
                </a:lnTo>
                <a:lnTo>
                  <a:pt x="46260" y="84520"/>
                </a:lnTo>
                <a:lnTo>
                  <a:pt x="46270" y="84520"/>
                </a:lnTo>
                <a:lnTo>
                  <a:pt x="46280" y="84520"/>
                </a:lnTo>
                <a:lnTo>
                  <a:pt x="46290" y="84520"/>
                </a:lnTo>
                <a:lnTo>
                  <a:pt x="46300" y="84520"/>
                </a:lnTo>
                <a:lnTo>
                  <a:pt x="46310" y="84520"/>
                </a:lnTo>
                <a:lnTo>
                  <a:pt x="46320" y="84520"/>
                </a:lnTo>
                <a:lnTo>
                  <a:pt x="46320" y="84510"/>
                </a:lnTo>
                <a:lnTo>
                  <a:pt x="46330" y="84510"/>
                </a:lnTo>
                <a:lnTo>
                  <a:pt x="46330" y="84500"/>
                </a:lnTo>
                <a:lnTo>
                  <a:pt x="46330" y="84490"/>
                </a:lnTo>
                <a:lnTo>
                  <a:pt x="46330" y="84480"/>
                </a:lnTo>
                <a:lnTo>
                  <a:pt x="46340" y="84480"/>
                </a:lnTo>
                <a:lnTo>
                  <a:pt x="46340" y="84470"/>
                </a:lnTo>
                <a:lnTo>
                  <a:pt x="46340" y="84460"/>
                </a:lnTo>
                <a:lnTo>
                  <a:pt x="46350" y="84460"/>
                </a:lnTo>
                <a:lnTo>
                  <a:pt x="46350" y="84450"/>
                </a:lnTo>
                <a:lnTo>
                  <a:pt x="46360" y="84450"/>
                </a:lnTo>
                <a:lnTo>
                  <a:pt x="46360" y="84440"/>
                </a:lnTo>
                <a:lnTo>
                  <a:pt x="46360" y="84430"/>
                </a:lnTo>
                <a:lnTo>
                  <a:pt x="46370" y="84430"/>
                </a:lnTo>
                <a:lnTo>
                  <a:pt x="46370" y="84420"/>
                </a:lnTo>
                <a:lnTo>
                  <a:pt x="46370" y="84410"/>
                </a:lnTo>
                <a:lnTo>
                  <a:pt x="46380" y="84410"/>
                </a:lnTo>
                <a:lnTo>
                  <a:pt x="46370" y="84410"/>
                </a:lnTo>
                <a:lnTo>
                  <a:pt x="46380" y="84410"/>
                </a:lnTo>
                <a:lnTo>
                  <a:pt x="46380" y="84400"/>
                </a:lnTo>
                <a:lnTo>
                  <a:pt x="46390" y="84400"/>
                </a:lnTo>
                <a:lnTo>
                  <a:pt x="46390" y="84410"/>
                </a:lnTo>
                <a:lnTo>
                  <a:pt x="46400" y="84410"/>
                </a:lnTo>
                <a:lnTo>
                  <a:pt x="46400" y="84420"/>
                </a:lnTo>
                <a:lnTo>
                  <a:pt x="46390" y="84420"/>
                </a:lnTo>
                <a:lnTo>
                  <a:pt x="46400" y="84420"/>
                </a:lnTo>
                <a:lnTo>
                  <a:pt x="46400" y="84410"/>
                </a:lnTo>
                <a:lnTo>
                  <a:pt x="46410" y="84410"/>
                </a:lnTo>
                <a:lnTo>
                  <a:pt x="46420" y="84410"/>
                </a:lnTo>
                <a:lnTo>
                  <a:pt x="46420" y="84400"/>
                </a:lnTo>
                <a:lnTo>
                  <a:pt x="46430" y="84400"/>
                </a:lnTo>
                <a:lnTo>
                  <a:pt x="46440" y="84400"/>
                </a:lnTo>
                <a:lnTo>
                  <a:pt x="46440" y="84410"/>
                </a:lnTo>
                <a:lnTo>
                  <a:pt x="46440" y="84420"/>
                </a:lnTo>
                <a:lnTo>
                  <a:pt x="46440" y="84410"/>
                </a:lnTo>
                <a:lnTo>
                  <a:pt x="46450" y="84410"/>
                </a:lnTo>
                <a:lnTo>
                  <a:pt x="46460" y="84420"/>
                </a:lnTo>
                <a:lnTo>
                  <a:pt x="46460" y="84430"/>
                </a:lnTo>
                <a:lnTo>
                  <a:pt x="46470" y="84430"/>
                </a:lnTo>
                <a:lnTo>
                  <a:pt x="46470" y="84420"/>
                </a:lnTo>
                <a:lnTo>
                  <a:pt x="46460" y="84420"/>
                </a:lnTo>
                <a:lnTo>
                  <a:pt x="46470" y="84420"/>
                </a:lnTo>
                <a:lnTo>
                  <a:pt x="46480" y="84420"/>
                </a:lnTo>
                <a:lnTo>
                  <a:pt x="46490" y="84420"/>
                </a:lnTo>
                <a:lnTo>
                  <a:pt x="46490" y="84430"/>
                </a:lnTo>
                <a:lnTo>
                  <a:pt x="46500" y="84430"/>
                </a:lnTo>
                <a:lnTo>
                  <a:pt x="46500" y="84440"/>
                </a:lnTo>
                <a:lnTo>
                  <a:pt x="46500" y="84450"/>
                </a:lnTo>
                <a:lnTo>
                  <a:pt x="46490" y="84450"/>
                </a:lnTo>
                <a:lnTo>
                  <a:pt x="46490" y="84460"/>
                </a:lnTo>
                <a:lnTo>
                  <a:pt x="46500" y="84460"/>
                </a:lnTo>
                <a:lnTo>
                  <a:pt x="46500" y="84470"/>
                </a:lnTo>
                <a:lnTo>
                  <a:pt x="46490" y="84470"/>
                </a:lnTo>
                <a:lnTo>
                  <a:pt x="46490" y="84480"/>
                </a:lnTo>
                <a:lnTo>
                  <a:pt x="46490" y="84490"/>
                </a:lnTo>
                <a:lnTo>
                  <a:pt x="46480" y="84490"/>
                </a:lnTo>
                <a:lnTo>
                  <a:pt x="46490" y="84490"/>
                </a:lnTo>
                <a:lnTo>
                  <a:pt x="46490" y="84500"/>
                </a:lnTo>
                <a:lnTo>
                  <a:pt x="46490" y="84510"/>
                </a:lnTo>
                <a:lnTo>
                  <a:pt x="46490" y="84520"/>
                </a:lnTo>
                <a:lnTo>
                  <a:pt x="46500" y="84520"/>
                </a:lnTo>
                <a:lnTo>
                  <a:pt x="46510" y="84530"/>
                </a:lnTo>
                <a:lnTo>
                  <a:pt x="46500" y="84530"/>
                </a:lnTo>
                <a:lnTo>
                  <a:pt x="46500" y="84540"/>
                </a:lnTo>
                <a:lnTo>
                  <a:pt x="46490" y="84540"/>
                </a:lnTo>
                <a:lnTo>
                  <a:pt x="46490" y="84550"/>
                </a:lnTo>
                <a:lnTo>
                  <a:pt x="46480" y="84550"/>
                </a:lnTo>
                <a:lnTo>
                  <a:pt x="46470" y="84550"/>
                </a:lnTo>
                <a:lnTo>
                  <a:pt x="46470" y="84560"/>
                </a:lnTo>
                <a:lnTo>
                  <a:pt x="46460" y="84560"/>
                </a:lnTo>
                <a:lnTo>
                  <a:pt x="46460" y="84570"/>
                </a:lnTo>
                <a:lnTo>
                  <a:pt x="46470" y="84570"/>
                </a:lnTo>
                <a:lnTo>
                  <a:pt x="46470" y="84580"/>
                </a:lnTo>
                <a:lnTo>
                  <a:pt x="46460" y="84580"/>
                </a:lnTo>
                <a:lnTo>
                  <a:pt x="46460" y="84590"/>
                </a:lnTo>
                <a:lnTo>
                  <a:pt x="46470" y="84590"/>
                </a:lnTo>
                <a:lnTo>
                  <a:pt x="46470" y="84600"/>
                </a:lnTo>
                <a:lnTo>
                  <a:pt x="46470" y="84610"/>
                </a:lnTo>
                <a:lnTo>
                  <a:pt x="46480" y="84610"/>
                </a:lnTo>
                <a:lnTo>
                  <a:pt x="46490" y="84610"/>
                </a:lnTo>
                <a:lnTo>
                  <a:pt x="46490" y="84620"/>
                </a:lnTo>
                <a:lnTo>
                  <a:pt x="46480" y="84620"/>
                </a:lnTo>
                <a:lnTo>
                  <a:pt x="46490" y="84620"/>
                </a:lnTo>
                <a:lnTo>
                  <a:pt x="46480" y="84620"/>
                </a:lnTo>
                <a:lnTo>
                  <a:pt x="46480" y="84630"/>
                </a:lnTo>
                <a:lnTo>
                  <a:pt x="46480" y="84640"/>
                </a:lnTo>
                <a:lnTo>
                  <a:pt x="46490" y="84640"/>
                </a:lnTo>
                <a:lnTo>
                  <a:pt x="46490" y="84650"/>
                </a:lnTo>
                <a:lnTo>
                  <a:pt x="46480" y="84650"/>
                </a:lnTo>
                <a:lnTo>
                  <a:pt x="46480" y="84660"/>
                </a:lnTo>
                <a:lnTo>
                  <a:pt x="46480" y="84670"/>
                </a:lnTo>
                <a:lnTo>
                  <a:pt x="46480" y="84680"/>
                </a:lnTo>
                <a:lnTo>
                  <a:pt x="46470" y="84680"/>
                </a:lnTo>
                <a:lnTo>
                  <a:pt x="46470" y="84690"/>
                </a:lnTo>
                <a:lnTo>
                  <a:pt x="46470" y="84700"/>
                </a:lnTo>
                <a:lnTo>
                  <a:pt x="46460" y="84700"/>
                </a:lnTo>
                <a:lnTo>
                  <a:pt x="46460" y="84710"/>
                </a:lnTo>
                <a:lnTo>
                  <a:pt x="46450" y="84710"/>
                </a:lnTo>
                <a:lnTo>
                  <a:pt x="46440" y="84710"/>
                </a:lnTo>
                <a:lnTo>
                  <a:pt x="46440" y="84720"/>
                </a:lnTo>
                <a:lnTo>
                  <a:pt x="46440" y="84730"/>
                </a:lnTo>
                <a:lnTo>
                  <a:pt x="46440" y="84740"/>
                </a:lnTo>
                <a:lnTo>
                  <a:pt x="46440" y="84750"/>
                </a:lnTo>
                <a:lnTo>
                  <a:pt x="46440" y="84760"/>
                </a:lnTo>
                <a:lnTo>
                  <a:pt x="46440" y="84770"/>
                </a:lnTo>
                <a:lnTo>
                  <a:pt x="46440" y="84780"/>
                </a:lnTo>
                <a:lnTo>
                  <a:pt x="46440" y="84790"/>
                </a:lnTo>
                <a:lnTo>
                  <a:pt x="46440" y="84800"/>
                </a:lnTo>
                <a:lnTo>
                  <a:pt x="46450" y="84800"/>
                </a:lnTo>
                <a:lnTo>
                  <a:pt x="46450" y="84810"/>
                </a:lnTo>
                <a:lnTo>
                  <a:pt x="46450" y="84820"/>
                </a:lnTo>
                <a:lnTo>
                  <a:pt x="46460" y="84820"/>
                </a:lnTo>
                <a:lnTo>
                  <a:pt x="46460" y="84830"/>
                </a:lnTo>
                <a:lnTo>
                  <a:pt x="46470" y="84830"/>
                </a:lnTo>
                <a:lnTo>
                  <a:pt x="46470" y="84840"/>
                </a:lnTo>
                <a:lnTo>
                  <a:pt x="46480" y="84840"/>
                </a:lnTo>
                <a:lnTo>
                  <a:pt x="46480" y="84850"/>
                </a:lnTo>
                <a:lnTo>
                  <a:pt x="46490" y="84850"/>
                </a:lnTo>
                <a:lnTo>
                  <a:pt x="46500" y="84850"/>
                </a:lnTo>
                <a:lnTo>
                  <a:pt x="46510" y="84850"/>
                </a:lnTo>
                <a:lnTo>
                  <a:pt x="46510" y="84860"/>
                </a:lnTo>
                <a:lnTo>
                  <a:pt x="46520" y="84860"/>
                </a:lnTo>
                <a:lnTo>
                  <a:pt x="46510" y="84870"/>
                </a:lnTo>
                <a:lnTo>
                  <a:pt x="46510" y="84880"/>
                </a:lnTo>
                <a:lnTo>
                  <a:pt x="46510" y="84890"/>
                </a:lnTo>
                <a:lnTo>
                  <a:pt x="46500" y="84890"/>
                </a:lnTo>
                <a:lnTo>
                  <a:pt x="46500" y="84900"/>
                </a:lnTo>
                <a:lnTo>
                  <a:pt x="46490" y="84900"/>
                </a:lnTo>
                <a:lnTo>
                  <a:pt x="46490" y="84890"/>
                </a:lnTo>
                <a:lnTo>
                  <a:pt x="46480" y="84890"/>
                </a:lnTo>
                <a:lnTo>
                  <a:pt x="46480" y="84900"/>
                </a:lnTo>
                <a:lnTo>
                  <a:pt x="46470" y="84900"/>
                </a:lnTo>
                <a:lnTo>
                  <a:pt x="46470" y="84910"/>
                </a:lnTo>
                <a:lnTo>
                  <a:pt x="46470" y="84920"/>
                </a:lnTo>
                <a:lnTo>
                  <a:pt x="46470" y="84930"/>
                </a:lnTo>
                <a:lnTo>
                  <a:pt x="46470" y="84940"/>
                </a:lnTo>
                <a:lnTo>
                  <a:pt x="46470" y="84950"/>
                </a:lnTo>
                <a:lnTo>
                  <a:pt x="46470" y="84960"/>
                </a:lnTo>
                <a:lnTo>
                  <a:pt x="46460" y="84960"/>
                </a:lnTo>
                <a:lnTo>
                  <a:pt x="46460" y="84970"/>
                </a:lnTo>
                <a:lnTo>
                  <a:pt x="46460" y="84980"/>
                </a:lnTo>
                <a:lnTo>
                  <a:pt x="46460" y="84990"/>
                </a:lnTo>
                <a:lnTo>
                  <a:pt x="46460" y="85000"/>
                </a:lnTo>
                <a:lnTo>
                  <a:pt x="46460" y="85010"/>
                </a:lnTo>
                <a:lnTo>
                  <a:pt x="46460" y="85020"/>
                </a:lnTo>
                <a:lnTo>
                  <a:pt x="46450" y="85020"/>
                </a:lnTo>
                <a:lnTo>
                  <a:pt x="46450" y="85030"/>
                </a:lnTo>
                <a:lnTo>
                  <a:pt x="46450" y="85040"/>
                </a:lnTo>
                <a:lnTo>
                  <a:pt x="46450" y="85050"/>
                </a:lnTo>
                <a:lnTo>
                  <a:pt x="46440" y="85050"/>
                </a:lnTo>
                <a:lnTo>
                  <a:pt x="46440" y="85060"/>
                </a:lnTo>
                <a:lnTo>
                  <a:pt x="46440" y="85070"/>
                </a:lnTo>
                <a:lnTo>
                  <a:pt x="46430" y="85070"/>
                </a:lnTo>
                <a:lnTo>
                  <a:pt x="46430" y="85080"/>
                </a:lnTo>
                <a:lnTo>
                  <a:pt x="46420" y="85080"/>
                </a:lnTo>
                <a:lnTo>
                  <a:pt x="46430" y="85080"/>
                </a:lnTo>
                <a:lnTo>
                  <a:pt x="46430" y="85090"/>
                </a:lnTo>
                <a:lnTo>
                  <a:pt x="46440" y="85090"/>
                </a:lnTo>
                <a:lnTo>
                  <a:pt x="46440" y="85100"/>
                </a:lnTo>
                <a:lnTo>
                  <a:pt x="46450" y="85100"/>
                </a:lnTo>
                <a:lnTo>
                  <a:pt x="46450" y="85110"/>
                </a:lnTo>
                <a:lnTo>
                  <a:pt x="46460" y="85110"/>
                </a:lnTo>
                <a:lnTo>
                  <a:pt x="46460" y="85120"/>
                </a:lnTo>
                <a:lnTo>
                  <a:pt x="46450" y="85120"/>
                </a:lnTo>
                <a:lnTo>
                  <a:pt x="46440" y="85120"/>
                </a:lnTo>
                <a:lnTo>
                  <a:pt x="46430" y="85120"/>
                </a:lnTo>
                <a:lnTo>
                  <a:pt x="46430" y="85110"/>
                </a:lnTo>
                <a:lnTo>
                  <a:pt x="46420" y="85110"/>
                </a:lnTo>
                <a:lnTo>
                  <a:pt x="46420" y="85100"/>
                </a:lnTo>
                <a:lnTo>
                  <a:pt x="46410" y="85100"/>
                </a:lnTo>
                <a:lnTo>
                  <a:pt x="46410" y="85110"/>
                </a:lnTo>
                <a:lnTo>
                  <a:pt x="46400" y="85110"/>
                </a:lnTo>
                <a:lnTo>
                  <a:pt x="46400" y="85120"/>
                </a:lnTo>
                <a:lnTo>
                  <a:pt x="46390" y="85120"/>
                </a:lnTo>
                <a:lnTo>
                  <a:pt x="46390" y="85130"/>
                </a:lnTo>
                <a:lnTo>
                  <a:pt x="46380" y="85130"/>
                </a:lnTo>
                <a:lnTo>
                  <a:pt x="46380" y="85140"/>
                </a:lnTo>
                <a:lnTo>
                  <a:pt x="46370" y="85140"/>
                </a:lnTo>
                <a:lnTo>
                  <a:pt x="46370" y="85150"/>
                </a:lnTo>
                <a:lnTo>
                  <a:pt x="46360" y="85150"/>
                </a:lnTo>
                <a:lnTo>
                  <a:pt x="46350" y="85150"/>
                </a:lnTo>
                <a:lnTo>
                  <a:pt x="46340" y="85150"/>
                </a:lnTo>
                <a:lnTo>
                  <a:pt x="46330" y="85150"/>
                </a:lnTo>
                <a:lnTo>
                  <a:pt x="46330" y="85160"/>
                </a:lnTo>
                <a:lnTo>
                  <a:pt x="46320" y="85160"/>
                </a:lnTo>
                <a:lnTo>
                  <a:pt x="46310" y="85160"/>
                </a:lnTo>
                <a:lnTo>
                  <a:pt x="46300" y="85160"/>
                </a:lnTo>
                <a:lnTo>
                  <a:pt x="46290" y="85160"/>
                </a:lnTo>
                <a:lnTo>
                  <a:pt x="46280" y="85160"/>
                </a:lnTo>
                <a:lnTo>
                  <a:pt x="46270" y="85160"/>
                </a:lnTo>
                <a:lnTo>
                  <a:pt x="46270" y="85150"/>
                </a:lnTo>
                <a:lnTo>
                  <a:pt x="46260" y="85150"/>
                </a:lnTo>
                <a:lnTo>
                  <a:pt x="46250" y="85150"/>
                </a:lnTo>
                <a:lnTo>
                  <a:pt x="46250" y="85160"/>
                </a:lnTo>
                <a:lnTo>
                  <a:pt x="46240" y="85160"/>
                </a:lnTo>
                <a:lnTo>
                  <a:pt x="46230" y="85160"/>
                </a:lnTo>
                <a:lnTo>
                  <a:pt x="46220" y="85160"/>
                </a:lnTo>
                <a:lnTo>
                  <a:pt x="46210" y="85160"/>
                </a:lnTo>
                <a:lnTo>
                  <a:pt x="46210" y="85170"/>
                </a:lnTo>
                <a:lnTo>
                  <a:pt x="46200" y="85170"/>
                </a:lnTo>
                <a:lnTo>
                  <a:pt x="46190" y="85170"/>
                </a:lnTo>
                <a:lnTo>
                  <a:pt x="46180" y="85180"/>
                </a:lnTo>
                <a:lnTo>
                  <a:pt x="46170" y="85180"/>
                </a:lnTo>
                <a:lnTo>
                  <a:pt x="46160" y="85180"/>
                </a:lnTo>
                <a:lnTo>
                  <a:pt x="46160" y="85190"/>
                </a:lnTo>
                <a:lnTo>
                  <a:pt x="46150" y="85190"/>
                </a:lnTo>
                <a:lnTo>
                  <a:pt x="46150" y="85200"/>
                </a:lnTo>
                <a:lnTo>
                  <a:pt x="46140" y="85200"/>
                </a:lnTo>
                <a:lnTo>
                  <a:pt x="46130" y="85200"/>
                </a:lnTo>
                <a:lnTo>
                  <a:pt x="46120" y="85200"/>
                </a:lnTo>
                <a:lnTo>
                  <a:pt x="46120" y="85210"/>
                </a:lnTo>
                <a:lnTo>
                  <a:pt x="46110" y="85210"/>
                </a:lnTo>
                <a:lnTo>
                  <a:pt x="46100" y="85210"/>
                </a:lnTo>
                <a:lnTo>
                  <a:pt x="46100" y="85220"/>
                </a:lnTo>
                <a:lnTo>
                  <a:pt x="46090" y="85220"/>
                </a:lnTo>
                <a:lnTo>
                  <a:pt x="46090" y="85230"/>
                </a:lnTo>
                <a:lnTo>
                  <a:pt x="46090" y="85240"/>
                </a:lnTo>
                <a:lnTo>
                  <a:pt x="46080" y="8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Roche Caim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80" y="82680"/>
                </a:moveTo>
                <a:lnTo>
                  <a:pt x="41970" y="82710"/>
                </a:lnTo>
                <a:lnTo>
                  <a:pt x="41960" y="82690"/>
                </a:lnTo>
                <a:lnTo>
                  <a:pt x="41930" y="82670"/>
                </a:lnTo>
                <a:lnTo>
                  <a:pt x="41920" y="82670"/>
                </a:lnTo>
                <a:lnTo>
                  <a:pt x="41910" y="82660"/>
                </a:lnTo>
                <a:lnTo>
                  <a:pt x="41890" y="82640"/>
                </a:lnTo>
                <a:lnTo>
                  <a:pt x="41880" y="82630"/>
                </a:lnTo>
                <a:lnTo>
                  <a:pt x="41860" y="82620"/>
                </a:lnTo>
                <a:lnTo>
                  <a:pt x="41850" y="82600"/>
                </a:lnTo>
                <a:lnTo>
                  <a:pt x="41840" y="82590"/>
                </a:lnTo>
                <a:lnTo>
                  <a:pt x="41830" y="82580"/>
                </a:lnTo>
                <a:lnTo>
                  <a:pt x="41820" y="82580"/>
                </a:lnTo>
                <a:lnTo>
                  <a:pt x="41810" y="82560"/>
                </a:lnTo>
                <a:lnTo>
                  <a:pt x="41800" y="82550"/>
                </a:lnTo>
                <a:lnTo>
                  <a:pt x="41790" y="82550"/>
                </a:lnTo>
                <a:lnTo>
                  <a:pt x="41780" y="82540"/>
                </a:lnTo>
                <a:lnTo>
                  <a:pt x="41780" y="82530"/>
                </a:lnTo>
                <a:lnTo>
                  <a:pt x="41770" y="82530"/>
                </a:lnTo>
                <a:lnTo>
                  <a:pt x="41760" y="82520"/>
                </a:lnTo>
                <a:lnTo>
                  <a:pt x="41760" y="82510"/>
                </a:lnTo>
                <a:lnTo>
                  <a:pt x="41750" y="82510"/>
                </a:lnTo>
                <a:lnTo>
                  <a:pt x="41740" y="82510"/>
                </a:lnTo>
                <a:lnTo>
                  <a:pt x="41730" y="82510"/>
                </a:lnTo>
                <a:lnTo>
                  <a:pt x="41720" y="82510"/>
                </a:lnTo>
                <a:lnTo>
                  <a:pt x="41710" y="82510"/>
                </a:lnTo>
                <a:lnTo>
                  <a:pt x="41700" y="82520"/>
                </a:lnTo>
                <a:lnTo>
                  <a:pt x="41690" y="82520"/>
                </a:lnTo>
                <a:lnTo>
                  <a:pt x="41680" y="82520"/>
                </a:lnTo>
                <a:lnTo>
                  <a:pt x="41670" y="82520"/>
                </a:lnTo>
                <a:lnTo>
                  <a:pt x="41660" y="82510"/>
                </a:lnTo>
                <a:lnTo>
                  <a:pt x="41640" y="82500"/>
                </a:lnTo>
                <a:lnTo>
                  <a:pt x="41630" y="82480"/>
                </a:lnTo>
                <a:lnTo>
                  <a:pt x="41620" y="82470"/>
                </a:lnTo>
                <a:lnTo>
                  <a:pt x="41610" y="82460"/>
                </a:lnTo>
                <a:lnTo>
                  <a:pt x="41600" y="82440"/>
                </a:lnTo>
                <a:lnTo>
                  <a:pt x="41590" y="82430"/>
                </a:lnTo>
                <a:lnTo>
                  <a:pt x="41600" y="82430"/>
                </a:lnTo>
                <a:lnTo>
                  <a:pt x="41610" y="82430"/>
                </a:lnTo>
                <a:lnTo>
                  <a:pt x="41610" y="82440"/>
                </a:lnTo>
                <a:lnTo>
                  <a:pt x="41620" y="82440"/>
                </a:lnTo>
                <a:lnTo>
                  <a:pt x="41620" y="82450"/>
                </a:lnTo>
                <a:lnTo>
                  <a:pt x="41630" y="82450"/>
                </a:lnTo>
                <a:lnTo>
                  <a:pt x="41630" y="82440"/>
                </a:lnTo>
                <a:lnTo>
                  <a:pt x="41640" y="82440"/>
                </a:lnTo>
                <a:lnTo>
                  <a:pt x="41650" y="82440"/>
                </a:lnTo>
                <a:lnTo>
                  <a:pt x="41650" y="82450"/>
                </a:lnTo>
                <a:lnTo>
                  <a:pt x="41650" y="82460"/>
                </a:lnTo>
                <a:lnTo>
                  <a:pt x="41660" y="82460"/>
                </a:lnTo>
                <a:lnTo>
                  <a:pt x="41660" y="82470"/>
                </a:lnTo>
                <a:lnTo>
                  <a:pt x="41670" y="82470"/>
                </a:lnTo>
                <a:lnTo>
                  <a:pt x="41680" y="82470"/>
                </a:lnTo>
                <a:lnTo>
                  <a:pt x="41680" y="82480"/>
                </a:lnTo>
                <a:lnTo>
                  <a:pt x="41690" y="82480"/>
                </a:lnTo>
                <a:lnTo>
                  <a:pt x="41700" y="82480"/>
                </a:lnTo>
                <a:lnTo>
                  <a:pt x="41700" y="82470"/>
                </a:lnTo>
                <a:lnTo>
                  <a:pt x="41710" y="82460"/>
                </a:lnTo>
                <a:lnTo>
                  <a:pt x="41720" y="82460"/>
                </a:lnTo>
                <a:lnTo>
                  <a:pt x="41730" y="82460"/>
                </a:lnTo>
                <a:lnTo>
                  <a:pt x="41740" y="82460"/>
                </a:lnTo>
                <a:lnTo>
                  <a:pt x="41740" y="82470"/>
                </a:lnTo>
                <a:lnTo>
                  <a:pt x="41750" y="82470"/>
                </a:lnTo>
                <a:lnTo>
                  <a:pt x="41760" y="82470"/>
                </a:lnTo>
                <a:lnTo>
                  <a:pt x="41770" y="82470"/>
                </a:lnTo>
                <a:lnTo>
                  <a:pt x="41780" y="82470"/>
                </a:lnTo>
                <a:lnTo>
                  <a:pt x="41770" y="82470"/>
                </a:lnTo>
                <a:lnTo>
                  <a:pt x="41770" y="82480"/>
                </a:lnTo>
                <a:lnTo>
                  <a:pt x="41780" y="82480"/>
                </a:lnTo>
                <a:lnTo>
                  <a:pt x="41790" y="82480"/>
                </a:lnTo>
                <a:lnTo>
                  <a:pt x="41790" y="82490"/>
                </a:lnTo>
                <a:lnTo>
                  <a:pt x="41800" y="82490"/>
                </a:lnTo>
                <a:lnTo>
                  <a:pt x="41810" y="82490"/>
                </a:lnTo>
                <a:lnTo>
                  <a:pt x="41810" y="82500"/>
                </a:lnTo>
                <a:lnTo>
                  <a:pt x="41820" y="82500"/>
                </a:lnTo>
                <a:lnTo>
                  <a:pt x="41820" y="82510"/>
                </a:lnTo>
                <a:lnTo>
                  <a:pt x="41830" y="82510"/>
                </a:lnTo>
                <a:lnTo>
                  <a:pt x="41830" y="82520"/>
                </a:lnTo>
                <a:lnTo>
                  <a:pt x="41830" y="82530"/>
                </a:lnTo>
                <a:lnTo>
                  <a:pt x="41840" y="82540"/>
                </a:lnTo>
                <a:lnTo>
                  <a:pt x="41840" y="82550"/>
                </a:lnTo>
                <a:lnTo>
                  <a:pt x="41850" y="82540"/>
                </a:lnTo>
                <a:lnTo>
                  <a:pt x="41850" y="82550"/>
                </a:lnTo>
                <a:lnTo>
                  <a:pt x="41860" y="82560"/>
                </a:lnTo>
                <a:lnTo>
                  <a:pt x="41870" y="82570"/>
                </a:lnTo>
                <a:lnTo>
                  <a:pt x="41870" y="82560"/>
                </a:lnTo>
                <a:lnTo>
                  <a:pt x="41870" y="82570"/>
                </a:lnTo>
                <a:lnTo>
                  <a:pt x="41890" y="82580"/>
                </a:lnTo>
                <a:lnTo>
                  <a:pt x="41890" y="82590"/>
                </a:lnTo>
                <a:lnTo>
                  <a:pt x="41900" y="82590"/>
                </a:lnTo>
                <a:lnTo>
                  <a:pt x="41900" y="82600"/>
                </a:lnTo>
                <a:lnTo>
                  <a:pt x="41910" y="82600"/>
                </a:lnTo>
                <a:lnTo>
                  <a:pt x="41920" y="82600"/>
                </a:lnTo>
                <a:lnTo>
                  <a:pt x="41920" y="82610"/>
                </a:lnTo>
                <a:lnTo>
                  <a:pt x="41930" y="82610"/>
                </a:lnTo>
                <a:lnTo>
                  <a:pt x="41930" y="82620"/>
                </a:lnTo>
                <a:lnTo>
                  <a:pt x="41940" y="82620"/>
                </a:lnTo>
                <a:lnTo>
                  <a:pt x="41940" y="82630"/>
                </a:lnTo>
                <a:lnTo>
                  <a:pt x="41940" y="82640"/>
                </a:lnTo>
                <a:lnTo>
                  <a:pt x="41950" y="82640"/>
                </a:lnTo>
                <a:lnTo>
                  <a:pt x="41940" y="82640"/>
                </a:lnTo>
                <a:lnTo>
                  <a:pt x="41940" y="82650"/>
                </a:lnTo>
                <a:lnTo>
                  <a:pt x="41950" y="82650"/>
                </a:lnTo>
                <a:lnTo>
                  <a:pt x="41960" y="82650"/>
                </a:lnTo>
                <a:lnTo>
                  <a:pt x="41960" y="82660"/>
                </a:lnTo>
                <a:lnTo>
                  <a:pt x="41970" y="82660"/>
                </a:lnTo>
                <a:lnTo>
                  <a:pt x="41970" y="82670"/>
                </a:lnTo>
                <a:lnTo>
                  <a:pt x="41980" y="82670"/>
                </a:lnTo>
                <a:lnTo>
                  <a:pt x="41980" y="82680"/>
                </a:lnTo>
                <a:close/>
                <a:moveTo>
                  <a:pt x="42120" y="82400"/>
                </a:moveTo>
                <a:lnTo>
                  <a:pt x="42110" y="82420"/>
                </a:lnTo>
                <a:lnTo>
                  <a:pt x="42100" y="82420"/>
                </a:lnTo>
                <a:lnTo>
                  <a:pt x="42090" y="82420"/>
                </a:lnTo>
                <a:lnTo>
                  <a:pt x="42080" y="82420"/>
                </a:lnTo>
                <a:lnTo>
                  <a:pt x="42080" y="82430"/>
                </a:lnTo>
                <a:lnTo>
                  <a:pt x="42070" y="82430"/>
                </a:lnTo>
                <a:lnTo>
                  <a:pt x="42070" y="82440"/>
                </a:lnTo>
                <a:lnTo>
                  <a:pt x="42060" y="82440"/>
                </a:lnTo>
                <a:lnTo>
                  <a:pt x="42060" y="82450"/>
                </a:lnTo>
                <a:lnTo>
                  <a:pt x="42050" y="82450"/>
                </a:lnTo>
                <a:lnTo>
                  <a:pt x="42050" y="82460"/>
                </a:lnTo>
                <a:lnTo>
                  <a:pt x="42040" y="82460"/>
                </a:lnTo>
                <a:lnTo>
                  <a:pt x="42030" y="82460"/>
                </a:lnTo>
                <a:lnTo>
                  <a:pt x="42030" y="82470"/>
                </a:lnTo>
                <a:lnTo>
                  <a:pt x="42020" y="82470"/>
                </a:lnTo>
                <a:lnTo>
                  <a:pt x="42010" y="82470"/>
                </a:lnTo>
                <a:lnTo>
                  <a:pt x="42000" y="82470"/>
                </a:lnTo>
                <a:lnTo>
                  <a:pt x="42000" y="82480"/>
                </a:lnTo>
                <a:lnTo>
                  <a:pt x="41990" y="82480"/>
                </a:lnTo>
                <a:lnTo>
                  <a:pt x="41980" y="82480"/>
                </a:lnTo>
                <a:lnTo>
                  <a:pt x="41970" y="82480"/>
                </a:lnTo>
                <a:lnTo>
                  <a:pt x="41960" y="82480"/>
                </a:lnTo>
                <a:lnTo>
                  <a:pt x="41960" y="82470"/>
                </a:lnTo>
                <a:lnTo>
                  <a:pt x="41950" y="82470"/>
                </a:lnTo>
                <a:lnTo>
                  <a:pt x="41950" y="82460"/>
                </a:lnTo>
                <a:lnTo>
                  <a:pt x="41940" y="82460"/>
                </a:lnTo>
                <a:lnTo>
                  <a:pt x="41930" y="82460"/>
                </a:lnTo>
                <a:lnTo>
                  <a:pt x="41930" y="82450"/>
                </a:lnTo>
                <a:lnTo>
                  <a:pt x="41920" y="82450"/>
                </a:lnTo>
                <a:lnTo>
                  <a:pt x="41910" y="82450"/>
                </a:lnTo>
                <a:lnTo>
                  <a:pt x="41910" y="82440"/>
                </a:lnTo>
                <a:lnTo>
                  <a:pt x="41900" y="82440"/>
                </a:lnTo>
                <a:lnTo>
                  <a:pt x="41890" y="82440"/>
                </a:lnTo>
                <a:lnTo>
                  <a:pt x="41890" y="82430"/>
                </a:lnTo>
                <a:lnTo>
                  <a:pt x="41880" y="82430"/>
                </a:lnTo>
                <a:lnTo>
                  <a:pt x="41870" y="82430"/>
                </a:lnTo>
                <a:lnTo>
                  <a:pt x="41870" y="82420"/>
                </a:lnTo>
                <a:lnTo>
                  <a:pt x="41860" y="82420"/>
                </a:lnTo>
                <a:lnTo>
                  <a:pt x="41860" y="82410"/>
                </a:lnTo>
                <a:lnTo>
                  <a:pt x="41850" y="82410"/>
                </a:lnTo>
                <a:lnTo>
                  <a:pt x="41840" y="82410"/>
                </a:lnTo>
                <a:lnTo>
                  <a:pt x="41840" y="82400"/>
                </a:lnTo>
                <a:lnTo>
                  <a:pt x="41830" y="82400"/>
                </a:lnTo>
                <a:lnTo>
                  <a:pt x="41820" y="82400"/>
                </a:lnTo>
                <a:lnTo>
                  <a:pt x="41820" y="82390"/>
                </a:lnTo>
                <a:lnTo>
                  <a:pt x="41810" y="82390"/>
                </a:lnTo>
                <a:lnTo>
                  <a:pt x="41800" y="82380"/>
                </a:lnTo>
                <a:lnTo>
                  <a:pt x="41790" y="82380"/>
                </a:lnTo>
                <a:lnTo>
                  <a:pt x="41790" y="82370"/>
                </a:lnTo>
                <a:lnTo>
                  <a:pt x="41780" y="82370"/>
                </a:lnTo>
                <a:lnTo>
                  <a:pt x="41770" y="82370"/>
                </a:lnTo>
                <a:lnTo>
                  <a:pt x="41770" y="82360"/>
                </a:lnTo>
                <a:lnTo>
                  <a:pt x="41760" y="82360"/>
                </a:lnTo>
                <a:lnTo>
                  <a:pt x="41760" y="82350"/>
                </a:lnTo>
                <a:lnTo>
                  <a:pt x="41750" y="82350"/>
                </a:lnTo>
                <a:lnTo>
                  <a:pt x="41750" y="82340"/>
                </a:lnTo>
                <a:lnTo>
                  <a:pt x="41740" y="82340"/>
                </a:lnTo>
                <a:lnTo>
                  <a:pt x="41740" y="82330"/>
                </a:lnTo>
                <a:lnTo>
                  <a:pt x="41730" y="82330"/>
                </a:lnTo>
                <a:lnTo>
                  <a:pt x="41720" y="82330"/>
                </a:lnTo>
                <a:lnTo>
                  <a:pt x="41720" y="82320"/>
                </a:lnTo>
                <a:lnTo>
                  <a:pt x="41710" y="82320"/>
                </a:lnTo>
                <a:lnTo>
                  <a:pt x="41710" y="82310"/>
                </a:lnTo>
                <a:lnTo>
                  <a:pt x="41700" y="82310"/>
                </a:lnTo>
                <a:lnTo>
                  <a:pt x="41700" y="82300"/>
                </a:lnTo>
                <a:lnTo>
                  <a:pt x="41690" y="82300"/>
                </a:lnTo>
                <a:lnTo>
                  <a:pt x="41690" y="82290"/>
                </a:lnTo>
                <a:lnTo>
                  <a:pt x="41680" y="82290"/>
                </a:lnTo>
                <a:lnTo>
                  <a:pt x="41680" y="82280"/>
                </a:lnTo>
                <a:lnTo>
                  <a:pt x="41670" y="82280"/>
                </a:lnTo>
                <a:lnTo>
                  <a:pt x="41670" y="82270"/>
                </a:lnTo>
                <a:lnTo>
                  <a:pt x="41660" y="82270"/>
                </a:lnTo>
                <a:lnTo>
                  <a:pt x="41660" y="82260"/>
                </a:lnTo>
                <a:lnTo>
                  <a:pt x="41650" y="82260"/>
                </a:lnTo>
                <a:lnTo>
                  <a:pt x="41650" y="82250"/>
                </a:lnTo>
                <a:lnTo>
                  <a:pt x="41640" y="82250"/>
                </a:lnTo>
                <a:lnTo>
                  <a:pt x="41640" y="82240"/>
                </a:lnTo>
                <a:lnTo>
                  <a:pt x="41630" y="82240"/>
                </a:lnTo>
                <a:lnTo>
                  <a:pt x="41630" y="82230"/>
                </a:lnTo>
                <a:lnTo>
                  <a:pt x="41620" y="82230"/>
                </a:lnTo>
                <a:lnTo>
                  <a:pt x="41620" y="82220"/>
                </a:lnTo>
                <a:lnTo>
                  <a:pt x="41610" y="82220"/>
                </a:lnTo>
                <a:lnTo>
                  <a:pt x="41610" y="82210"/>
                </a:lnTo>
                <a:lnTo>
                  <a:pt x="41600" y="82210"/>
                </a:lnTo>
                <a:lnTo>
                  <a:pt x="41600" y="82200"/>
                </a:lnTo>
                <a:lnTo>
                  <a:pt x="41720" y="82080"/>
                </a:lnTo>
                <a:lnTo>
                  <a:pt x="41730" y="82090"/>
                </a:lnTo>
                <a:lnTo>
                  <a:pt x="41740" y="82090"/>
                </a:lnTo>
                <a:lnTo>
                  <a:pt x="41740" y="82100"/>
                </a:lnTo>
                <a:lnTo>
                  <a:pt x="41750" y="82100"/>
                </a:lnTo>
                <a:lnTo>
                  <a:pt x="41750" y="82110"/>
                </a:lnTo>
                <a:lnTo>
                  <a:pt x="41760" y="82110"/>
                </a:lnTo>
                <a:lnTo>
                  <a:pt x="41760" y="82120"/>
                </a:lnTo>
                <a:lnTo>
                  <a:pt x="41770" y="82120"/>
                </a:lnTo>
                <a:lnTo>
                  <a:pt x="41770" y="82130"/>
                </a:lnTo>
                <a:lnTo>
                  <a:pt x="41780" y="82130"/>
                </a:lnTo>
                <a:lnTo>
                  <a:pt x="41780" y="82140"/>
                </a:lnTo>
                <a:lnTo>
                  <a:pt x="41790" y="82140"/>
                </a:lnTo>
                <a:lnTo>
                  <a:pt x="41790" y="82150"/>
                </a:lnTo>
                <a:lnTo>
                  <a:pt x="41800" y="82150"/>
                </a:lnTo>
                <a:lnTo>
                  <a:pt x="41800" y="82160"/>
                </a:lnTo>
                <a:lnTo>
                  <a:pt x="41810" y="82160"/>
                </a:lnTo>
                <a:lnTo>
                  <a:pt x="41810" y="82170"/>
                </a:lnTo>
                <a:lnTo>
                  <a:pt x="41820" y="82170"/>
                </a:lnTo>
                <a:lnTo>
                  <a:pt x="41820" y="82180"/>
                </a:lnTo>
                <a:lnTo>
                  <a:pt x="41830" y="82180"/>
                </a:lnTo>
                <a:lnTo>
                  <a:pt x="41830" y="82190"/>
                </a:lnTo>
                <a:lnTo>
                  <a:pt x="41840" y="82190"/>
                </a:lnTo>
                <a:lnTo>
                  <a:pt x="41840" y="82200"/>
                </a:lnTo>
                <a:lnTo>
                  <a:pt x="41850" y="82200"/>
                </a:lnTo>
                <a:lnTo>
                  <a:pt x="41850" y="82210"/>
                </a:lnTo>
                <a:lnTo>
                  <a:pt x="41860" y="82210"/>
                </a:lnTo>
                <a:lnTo>
                  <a:pt x="41860" y="82200"/>
                </a:lnTo>
                <a:lnTo>
                  <a:pt x="41870" y="82190"/>
                </a:lnTo>
                <a:lnTo>
                  <a:pt x="41870" y="82180"/>
                </a:lnTo>
                <a:lnTo>
                  <a:pt x="41880" y="82180"/>
                </a:lnTo>
                <a:lnTo>
                  <a:pt x="41880" y="82170"/>
                </a:lnTo>
                <a:lnTo>
                  <a:pt x="41890" y="82170"/>
                </a:lnTo>
                <a:lnTo>
                  <a:pt x="41890" y="82160"/>
                </a:lnTo>
                <a:lnTo>
                  <a:pt x="41900" y="82160"/>
                </a:lnTo>
                <a:lnTo>
                  <a:pt x="41900" y="82150"/>
                </a:lnTo>
                <a:lnTo>
                  <a:pt x="41910" y="82150"/>
                </a:lnTo>
                <a:lnTo>
                  <a:pt x="41910" y="82160"/>
                </a:lnTo>
                <a:lnTo>
                  <a:pt x="41900" y="82160"/>
                </a:lnTo>
                <a:lnTo>
                  <a:pt x="41900" y="82170"/>
                </a:lnTo>
                <a:lnTo>
                  <a:pt x="41890" y="82170"/>
                </a:lnTo>
                <a:lnTo>
                  <a:pt x="41890" y="82180"/>
                </a:lnTo>
                <a:lnTo>
                  <a:pt x="41880" y="82190"/>
                </a:lnTo>
                <a:lnTo>
                  <a:pt x="41880" y="82200"/>
                </a:lnTo>
                <a:lnTo>
                  <a:pt x="41870" y="82200"/>
                </a:lnTo>
                <a:lnTo>
                  <a:pt x="41870" y="82210"/>
                </a:lnTo>
                <a:lnTo>
                  <a:pt x="41860" y="82210"/>
                </a:lnTo>
                <a:lnTo>
                  <a:pt x="41860" y="82220"/>
                </a:lnTo>
                <a:lnTo>
                  <a:pt x="41870" y="82220"/>
                </a:lnTo>
                <a:lnTo>
                  <a:pt x="41870" y="82230"/>
                </a:lnTo>
                <a:lnTo>
                  <a:pt x="41880" y="82230"/>
                </a:lnTo>
                <a:lnTo>
                  <a:pt x="41890" y="82230"/>
                </a:lnTo>
                <a:lnTo>
                  <a:pt x="41890" y="82240"/>
                </a:lnTo>
                <a:lnTo>
                  <a:pt x="41900" y="82240"/>
                </a:lnTo>
                <a:lnTo>
                  <a:pt x="41900" y="82250"/>
                </a:lnTo>
                <a:lnTo>
                  <a:pt x="41910" y="82250"/>
                </a:lnTo>
                <a:lnTo>
                  <a:pt x="41910" y="82260"/>
                </a:lnTo>
                <a:lnTo>
                  <a:pt x="41920" y="82260"/>
                </a:lnTo>
                <a:lnTo>
                  <a:pt x="41920" y="82270"/>
                </a:lnTo>
                <a:lnTo>
                  <a:pt x="41930" y="82270"/>
                </a:lnTo>
                <a:lnTo>
                  <a:pt x="41930" y="82280"/>
                </a:lnTo>
                <a:lnTo>
                  <a:pt x="41940" y="82280"/>
                </a:lnTo>
                <a:lnTo>
                  <a:pt x="41940" y="82290"/>
                </a:lnTo>
                <a:lnTo>
                  <a:pt x="41950" y="82290"/>
                </a:lnTo>
                <a:lnTo>
                  <a:pt x="41950" y="82300"/>
                </a:lnTo>
                <a:lnTo>
                  <a:pt x="41960" y="82300"/>
                </a:lnTo>
                <a:lnTo>
                  <a:pt x="41970" y="82310"/>
                </a:lnTo>
                <a:lnTo>
                  <a:pt x="41980" y="82310"/>
                </a:lnTo>
                <a:lnTo>
                  <a:pt x="41980" y="82320"/>
                </a:lnTo>
                <a:lnTo>
                  <a:pt x="41990" y="82320"/>
                </a:lnTo>
                <a:lnTo>
                  <a:pt x="42000" y="82320"/>
                </a:lnTo>
                <a:lnTo>
                  <a:pt x="42000" y="82330"/>
                </a:lnTo>
                <a:lnTo>
                  <a:pt x="42000" y="82340"/>
                </a:lnTo>
                <a:lnTo>
                  <a:pt x="42010" y="82340"/>
                </a:lnTo>
                <a:lnTo>
                  <a:pt x="42020" y="82340"/>
                </a:lnTo>
                <a:lnTo>
                  <a:pt x="42020" y="82350"/>
                </a:lnTo>
                <a:lnTo>
                  <a:pt x="42030" y="82350"/>
                </a:lnTo>
                <a:lnTo>
                  <a:pt x="42040" y="82360"/>
                </a:lnTo>
                <a:lnTo>
                  <a:pt x="42050" y="82360"/>
                </a:lnTo>
                <a:lnTo>
                  <a:pt x="42060" y="82360"/>
                </a:lnTo>
                <a:lnTo>
                  <a:pt x="42060" y="82370"/>
                </a:lnTo>
                <a:lnTo>
                  <a:pt x="42070" y="82370"/>
                </a:lnTo>
                <a:lnTo>
                  <a:pt x="42070" y="82380"/>
                </a:lnTo>
                <a:lnTo>
                  <a:pt x="42080" y="82380"/>
                </a:lnTo>
                <a:lnTo>
                  <a:pt x="42090" y="82380"/>
                </a:lnTo>
                <a:lnTo>
                  <a:pt x="42090" y="82370"/>
                </a:lnTo>
                <a:lnTo>
                  <a:pt x="42090" y="82360"/>
                </a:lnTo>
                <a:lnTo>
                  <a:pt x="42100" y="82360"/>
                </a:lnTo>
                <a:lnTo>
                  <a:pt x="42100" y="82350"/>
                </a:lnTo>
                <a:lnTo>
                  <a:pt x="42110" y="82350"/>
                </a:lnTo>
                <a:lnTo>
                  <a:pt x="42110" y="82360"/>
                </a:lnTo>
                <a:lnTo>
                  <a:pt x="42100" y="82360"/>
                </a:lnTo>
                <a:lnTo>
                  <a:pt x="42100" y="82370"/>
                </a:lnTo>
                <a:lnTo>
                  <a:pt x="42100" y="82380"/>
                </a:lnTo>
                <a:lnTo>
                  <a:pt x="42100" y="82390"/>
                </a:lnTo>
                <a:lnTo>
                  <a:pt x="42110" y="82390"/>
                </a:lnTo>
                <a:lnTo>
                  <a:pt x="42110" y="82400"/>
                </a:lnTo>
                <a:lnTo>
                  <a:pt x="42120" y="82400"/>
                </a:lnTo>
                <a:close/>
                <a:moveTo>
                  <a:pt x="41560" y="82400"/>
                </a:moveTo>
                <a:lnTo>
                  <a:pt x="41540" y="82400"/>
                </a:lnTo>
                <a:lnTo>
                  <a:pt x="41530" y="82390"/>
                </a:lnTo>
                <a:lnTo>
                  <a:pt x="41510" y="82370"/>
                </a:lnTo>
                <a:lnTo>
                  <a:pt x="41500" y="82360"/>
                </a:lnTo>
                <a:lnTo>
                  <a:pt x="41490" y="82350"/>
                </a:lnTo>
                <a:lnTo>
                  <a:pt x="41480" y="82330"/>
                </a:lnTo>
                <a:lnTo>
                  <a:pt x="41470" y="82320"/>
                </a:lnTo>
                <a:lnTo>
                  <a:pt x="41470" y="82300"/>
                </a:lnTo>
                <a:lnTo>
                  <a:pt x="41460" y="82290"/>
                </a:lnTo>
                <a:lnTo>
                  <a:pt x="41450" y="82260"/>
                </a:lnTo>
                <a:lnTo>
                  <a:pt x="41450" y="82250"/>
                </a:lnTo>
                <a:lnTo>
                  <a:pt x="41450" y="82240"/>
                </a:lnTo>
                <a:lnTo>
                  <a:pt x="41450" y="82220"/>
                </a:lnTo>
                <a:lnTo>
                  <a:pt x="41440" y="82210"/>
                </a:lnTo>
                <a:lnTo>
                  <a:pt x="41430" y="82190"/>
                </a:lnTo>
                <a:lnTo>
                  <a:pt x="41420" y="82170"/>
                </a:lnTo>
                <a:lnTo>
                  <a:pt x="41410" y="82160"/>
                </a:lnTo>
                <a:lnTo>
                  <a:pt x="41410" y="82150"/>
                </a:lnTo>
                <a:lnTo>
                  <a:pt x="41410" y="82140"/>
                </a:lnTo>
                <a:lnTo>
                  <a:pt x="41400" y="82130"/>
                </a:lnTo>
                <a:lnTo>
                  <a:pt x="41390" y="82110"/>
                </a:lnTo>
                <a:lnTo>
                  <a:pt x="41380" y="82090"/>
                </a:lnTo>
                <a:lnTo>
                  <a:pt x="41370" y="82080"/>
                </a:lnTo>
                <a:lnTo>
                  <a:pt x="41350" y="82070"/>
                </a:lnTo>
                <a:lnTo>
                  <a:pt x="41340" y="82060"/>
                </a:lnTo>
                <a:lnTo>
                  <a:pt x="41330" y="82050"/>
                </a:lnTo>
                <a:lnTo>
                  <a:pt x="41310" y="82040"/>
                </a:lnTo>
                <a:lnTo>
                  <a:pt x="41300" y="82030"/>
                </a:lnTo>
                <a:lnTo>
                  <a:pt x="41280" y="82020"/>
                </a:lnTo>
                <a:lnTo>
                  <a:pt x="41280" y="82010"/>
                </a:lnTo>
                <a:lnTo>
                  <a:pt x="41270" y="82010"/>
                </a:lnTo>
                <a:lnTo>
                  <a:pt x="41260" y="82000"/>
                </a:lnTo>
                <a:lnTo>
                  <a:pt x="41250" y="81990"/>
                </a:lnTo>
                <a:lnTo>
                  <a:pt x="41230" y="81980"/>
                </a:lnTo>
                <a:lnTo>
                  <a:pt x="41220" y="81980"/>
                </a:lnTo>
                <a:lnTo>
                  <a:pt x="41210" y="81970"/>
                </a:lnTo>
                <a:lnTo>
                  <a:pt x="41200" y="81960"/>
                </a:lnTo>
                <a:lnTo>
                  <a:pt x="41180" y="81950"/>
                </a:lnTo>
                <a:lnTo>
                  <a:pt x="41170" y="81950"/>
                </a:lnTo>
                <a:lnTo>
                  <a:pt x="41160" y="81940"/>
                </a:lnTo>
                <a:lnTo>
                  <a:pt x="41160" y="81930"/>
                </a:lnTo>
                <a:lnTo>
                  <a:pt x="41150" y="81930"/>
                </a:lnTo>
                <a:lnTo>
                  <a:pt x="41150" y="81920"/>
                </a:lnTo>
                <a:lnTo>
                  <a:pt x="41160" y="81920"/>
                </a:lnTo>
                <a:lnTo>
                  <a:pt x="41160" y="81910"/>
                </a:lnTo>
                <a:lnTo>
                  <a:pt x="41170" y="81900"/>
                </a:lnTo>
                <a:lnTo>
                  <a:pt x="41170" y="81890"/>
                </a:lnTo>
                <a:lnTo>
                  <a:pt x="41180" y="81890"/>
                </a:lnTo>
                <a:lnTo>
                  <a:pt x="41190" y="81900"/>
                </a:lnTo>
                <a:lnTo>
                  <a:pt x="41200" y="81900"/>
                </a:lnTo>
                <a:lnTo>
                  <a:pt x="41200" y="81910"/>
                </a:lnTo>
                <a:lnTo>
                  <a:pt x="41210" y="81910"/>
                </a:lnTo>
                <a:lnTo>
                  <a:pt x="41210" y="81920"/>
                </a:lnTo>
                <a:lnTo>
                  <a:pt x="41210" y="81930"/>
                </a:lnTo>
                <a:lnTo>
                  <a:pt x="41220" y="81930"/>
                </a:lnTo>
                <a:lnTo>
                  <a:pt x="41220" y="81940"/>
                </a:lnTo>
                <a:lnTo>
                  <a:pt x="41230" y="81940"/>
                </a:lnTo>
                <a:lnTo>
                  <a:pt x="41240" y="81940"/>
                </a:lnTo>
                <a:lnTo>
                  <a:pt x="41240" y="81950"/>
                </a:lnTo>
                <a:lnTo>
                  <a:pt x="41240" y="81960"/>
                </a:lnTo>
                <a:lnTo>
                  <a:pt x="41250" y="81960"/>
                </a:lnTo>
                <a:lnTo>
                  <a:pt x="41250" y="81970"/>
                </a:lnTo>
                <a:lnTo>
                  <a:pt x="41260" y="81970"/>
                </a:lnTo>
                <a:lnTo>
                  <a:pt x="41260" y="81980"/>
                </a:lnTo>
                <a:lnTo>
                  <a:pt x="41270" y="81980"/>
                </a:lnTo>
                <a:lnTo>
                  <a:pt x="41270" y="81990"/>
                </a:lnTo>
                <a:lnTo>
                  <a:pt x="41280" y="81990"/>
                </a:lnTo>
                <a:lnTo>
                  <a:pt x="41290" y="81990"/>
                </a:lnTo>
                <a:lnTo>
                  <a:pt x="41290" y="82000"/>
                </a:lnTo>
                <a:lnTo>
                  <a:pt x="41300" y="82000"/>
                </a:lnTo>
                <a:lnTo>
                  <a:pt x="41300" y="82010"/>
                </a:lnTo>
                <a:lnTo>
                  <a:pt x="41310" y="82010"/>
                </a:lnTo>
                <a:lnTo>
                  <a:pt x="41320" y="82010"/>
                </a:lnTo>
                <a:lnTo>
                  <a:pt x="41320" y="82020"/>
                </a:lnTo>
                <a:lnTo>
                  <a:pt x="41330" y="82020"/>
                </a:lnTo>
                <a:lnTo>
                  <a:pt x="41340" y="82020"/>
                </a:lnTo>
                <a:lnTo>
                  <a:pt x="41340" y="82010"/>
                </a:lnTo>
                <a:lnTo>
                  <a:pt x="41350" y="82010"/>
                </a:lnTo>
                <a:lnTo>
                  <a:pt x="41350" y="82020"/>
                </a:lnTo>
                <a:lnTo>
                  <a:pt x="41360" y="82020"/>
                </a:lnTo>
                <a:lnTo>
                  <a:pt x="41360" y="82030"/>
                </a:lnTo>
                <a:lnTo>
                  <a:pt x="41370" y="82030"/>
                </a:lnTo>
                <a:lnTo>
                  <a:pt x="41370" y="82040"/>
                </a:lnTo>
                <a:lnTo>
                  <a:pt x="41380" y="82040"/>
                </a:lnTo>
                <a:lnTo>
                  <a:pt x="41380" y="82050"/>
                </a:lnTo>
                <a:lnTo>
                  <a:pt x="41390" y="82050"/>
                </a:lnTo>
                <a:lnTo>
                  <a:pt x="41390" y="82060"/>
                </a:lnTo>
                <a:lnTo>
                  <a:pt x="41400" y="82060"/>
                </a:lnTo>
                <a:lnTo>
                  <a:pt x="41400" y="82070"/>
                </a:lnTo>
                <a:lnTo>
                  <a:pt x="41400" y="82080"/>
                </a:lnTo>
                <a:lnTo>
                  <a:pt x="41410" y="82090"/>
                </a:lnTo>
                <a:lnTo>
                  <a:pt x="41420" y="82110"/>
                </a:lnTo>
                <a:lnTo>
                  <a:pt x="41430" y="82130"/>
                </a:lnTo>
                <a:lnTo>
                  <a:pt x="41430" y="82140"/>
                </a:lnTo>
                <a:lnTo>
                  <a:pt x="41440" y="82140"/>
                </a:lnTo>
                <a:lnTo>
                  <a:pt x="41440" y="82150"/>
                </a:lnTo>
                <a:lnTo>
                  <a:pt x="41450" y="82160"/>
                </a:lnTo>
                <a:lnTo>
                  <a:pt x="41450" y="82170"/>
                </a:lnTo>
                <a:lnTo>
                  <a:pt x="41460" y="82170"/>
                </a:lnTo>
                <a:lnTo>
                  <a:pt x="41460" y="82180"/>
                </a:lnTo>
                <a:lnTo>
                  <a:pt x="41470" y="82180"/>
                </a:lnTo>
                <a:lnTo>
                  <a:pt x="41470" y="82190"/>
                </a:lnTo>
                <a:lnTo>
                  <a:pt x="41460" y="82190"/>
                </a:lnTo>
                <a:lnTo>
                  <a:pt x="41460" y="82200"/>
                </a:lnTo>
                <a:lnTo>
                  <a:pt x="41470" y="82200"/>
                </a:lnTo>
                <a:lnTo>
                  <a:pt x="41470" y="82210"/>
                </a:lnTo>
                <a:lnTo>
                  <a:pt x="41470" y="82220"/>
                </a:lnTo>
                <a:lnTo>
                  <a:pt x="41490" y="82250"/>
                </a:lnTo>
                <a:lnTo>
                  <a:pt x="41500" y="82270"/>
                </a:lnTo>
                <a:lnTo>
                  <a:pt x="41510" y="82290"/>
                </a:lnTo>
                <a:lnTo>
                  <a:pt x="41530" y="82310"/>
                </a:lnTo>
                <a:lnTo>
                  <a:pt x="41540" y="82330"/>
                </a:lnTo>
                <a:lnTo>
                  <a:pt x="41530" y="82340"/>
                </a:lnTo>
                <a:lnTo>
                  <a:pt x="41520" y="82350"/>
                </a:lnTo>
                <a:lnTo>
                  <a:pt x="41520" y="82360"/>
                </a:lnTo>
                <a:lnTo>
                  <a:pt x="41530" y="82360"/>
                </a:lnTo>
                <a:lnTo>
                  <a:pt x="41530" y="82370"/>
                </a:lnTo>
                <a:lnTo>
                  <a:pt x="41540" y="82370"/>
                </a:lnTo>
                <a:lnTo>
                  <a:pt x="41540" y="82380"/>
                </a:lnTo>
                <a:lnTo>
                  <a:pt x="41550" y="82380"/>
                </a:lnTo>
                <a:lnTo>
                  <a:pt x="41550" y="82390"/>
                </a:lnTo>
                <a:lnTo>
                  <a:pt x="41560" y="82390"/>
                </a:lnTo>
                <a:lnTo>
                  <a:pt x="41560" y="82400"/>
                </a:lnTo>
                <a:close/>
                <a:moveTo>
                  <a:pt x="41770" y="81200"/>
                </a:moveTo>
                <a:lnTo>
                  <a:pt x="41760" y="81210"/>
                </a:lnTo>
                <a:lnTo>
                  <a:pt x="41760" y="81220"/>
                </a:lnTo>
                <a:lnTo>
                  <a:pt x="41750" y="81240"/>
                </a:lnTo>
                <a:lnTo>
                  <a:pt x="41740" y="81240"/>
                </a:lnTo>
                <a:lnTo>
                  <a:pt x="41740" y="81230"/>
                </a:lnTo>
                <a:lnTo>
                  <a:pt x="41700" y="81210"/>
                </a:lnTo>
                <a:lnTo>
                  <a:pt x="41690" y="81210"/>
                </a:lnTo>
                <a:lnTo>
                  <a:pt x="41680" y="81240"/>
                </a:lnTo>
                <a:lnTo>
                  <a:pt x="41660" y="81270"/>
                </a:lnTo>
                <a:lnTo>
                  <a:pt x="41650" y="81320"/>
                </a:lnTo>
                <a:lnTo>
                  <a:pt x="41680" y="81330"/>
                </a:lnTo>
                <a:lnTo>
                  <a:pt x="41680" y="81350"/>
                </a:lnTo>
                <a:lnTo>
                  <a:pt x="41700" y="81360"/>
                </a:lnTo>
                <a:lnTo>
                  <a:pt x="41730" y="81370"/>
                </a:lnTo>
                <a:lnTo>
                  <a:pt x="41730" y="81360"/>
                </a:lnTo>
                <a:lnTo>
                  <a:pt x="41750" y="81370"/>
                </a:lnTo>
                <a:lnTo>
                  <a:pt x="41760" y="81370"/>
                </a:lnTo>
                <a:lnTo>
                  <a:pt x="41770" y="81370"/>
                </a:lnTo>
                <a:lnTo>
                  <a:pt x="41780" y="81380"/>
                </a:lnTo>
                <a:lnTo>
                  <a:pt x="41790" y="81360"/>
                </a:lnTo>
                <a:lnTo>
                  <a:pt x="41790" y="81350"/>
                </a:lnTo>
                <a:lnTo>
                  <a:pt x="41800" y="81330"/>
                </a:lnTo>
                <a:lnTo>
                  <a:pt x="41780" y="81320"/>
                </a:lnTo>
                <a:lnTo>
                  <a:pt x="41780" y="81310"/>
                </a:lnTo>
                <a:lnTo>
                  <a:pt x="41790" y="81290"/>
                </a:lnTo>
                <a:lnTo>
                  <a:pt x="41790" y="81280"/>
                </a:lnTo>
                <a:lnTo>
                  <a:pt x="41790" y="81250"/>
                </a:lnTo>
                <a:lnTo>
                  <a:pt x="41780" y="81250"/>
                </a:lnTo>
                <a:lnTo>
                  <a:pt x="41780" y="81240"/>
                </a:lnTo>
                <a:lnTo>
                  <a:pt x="41780" y="81230"/>
                </a:lnTo>
                <a:lnTo>
                  <a:pt x="41810" y="81230"/>
                </a:lnTo>
                <a:lnTo>
                  <a:pt x="41830" y="81220"/>
                </a:lnTo>
                <a:lnTo>
                  <a:pt x="41840" y="81220"/>
                </a:lnTo>
                <a:lnTo>
                  <a:pt x="41850" y="81230"/>
                </a:lnTo>
                <a:lnTo>
                  <a:pt x="41860" y="81240"/>
                </a:lnTo>
                <a:lnTo>
                  <a:pt x="41870" y="81250"/>
                </a:lnTo>
                <a:lnTo>
                  <a:pt x="41880" y="81230"/>
                </a:lnTo>
                <a:lnTo>
                  <a:pt x="41890" y="81210"/>
                </a:lnTo>
                <a:lnTo>
                  <a:pt x="41900" y="81190"/>
                </a:lnTo>
                <a:lnTo>
                  <a:pt x="41900" y="81180"/>
                </a:lnTo>
                <a:lnTo>
                  <a:pt x="41910" y="81190"/>
                </a:lnTo>
                <a:lnTo>
                  <a:pt x="41920" y="81200"/>
                </a:lnTo>
                <a:lnTo>
                  <a:pt x="41930" y="81210"/>
                </a:lnTo>
                <a:lnTo>
                  <a:pt x="41940" y="81210"/>
                </a:lnTo>
                <a:lnTo>
                  <a:pt x="41940" y="81220"/>
                </a:lnTo>
                <a:lnTo>
                  <a:pt x="41940" y="81230"/>
                </a:lnTo>
                <a:lnTo>
                  <a:pt x="41930" y="81240"/>
                </a:lnTo>
                <a:lnTo>
                  <a:pt x="41920" y="81240"/>
                </a:lnTo>
                <a:lnTo>
                  <a:pt x="41910" y="81240"/>
                </a:lnTo>
                <a:lnTo>
                  <a:pt x="41890" y="81250"/>
                </a:lnTo>
                <a:lnTo>
                  <a:pt x="41880" y="81250"/>
                </a:lnTo>
                <a:lnTo>
                  <a:pt x="41870" y="81250"/>
                </a:lnTo>
                <a:lnTo>
                  <a:pt x="41870" y="81260"/>
                </a:lnTo>
                <a:lnTo>
                  <a:pt x="41860" y="81270"/>
                </a:lnTo>
                <a:lnTo>
                  <a:pt x="41870" y="81310"/>
                </a:lnTo>
                <a:lnTo>
                  <a:pt x="41880" y="81330"/>
                </a:lnTo>
                <a:lnTo>
                  <a:pt x="41890" y="81340"/>
                </a:lnTo>
                <a:lnTo>
                  <a:pt x="41900" y="81350"/>
                </a:lnTo>
                <a:lnTo>
                  <a:pt x="41930" y="81320"/>
                </a:lnTo>
                <a:lnTo>
                  <a:pt x="41960" y="81300"/>
                </a:lnTo>
                <a:lnTo>
                  <a:pt x="41960" y="81350"/>
                </a:lnTo>
                <a:lnTo>
                  <a:pt x="41940" y="81360"/>
                </a:lnTo>
                <a:lnTo>
                  <a:pt x="41940" y="81400"/>
                </a:lnTo>
                <a:lnTo>
                  <a:pt x="41950" y="81420"/>
                </a:lnTo>
                <a:lnTo>
                  <a:pt x="41960" y="81440"/>
                </a:lnTo>
                <a:lnTo>
                  <a:pt x="41950" y="81450"/>
                </a:lnTo>
                <a:lnTo>
                  <a:pt x="41930" y="81450"/>
                </a:lnTo>
                <a:lnTo>
                  <a:pt x="41920" y="81450"/>
                </a:lnTo>
                <a:lnTo>
                  <a:pt x="41900" y="81460"/>
                </a:lnTo>
                <a:lnTo>
                  <a:pt x="41870" y="81420"/>
                </a:lnTo>
                <a:lnTo>
                  <a:pt x="41860" y="81410"/>
                </a:lnTo>
                <a:lnTo>
                  <a:pt x="41850" y="81410"/>
                </a:lnTo>
                <a:lnTo>
                  <a:pt x="41830" y="81410"/>
                </a:lnTo>
                <a:lnTo>
                  <a:pt x="41830" y="81420"/>
                </a:lnTo>
                <a:lnTo>
                  <a:pt x="41820" y="81420"/>
                </a:lnTo>
                <a:lnTo>
                  <a:pt x="41810" y="81430"/>
                </a:lnTo>
                <a:lnTo>
                  <a:pt x="41810" y="81450"/>
                </a:lnTo>
                <a:lnTo>
                  <a:pt x="41800" y="81460"/>
                </a:lnTo>
                <a:lnTo>
                  <a:pt x="41810" y="81480"/>
                </a:lnTo>
                <a:lnTo>
                  <a:pt x="41810" y="81500"/>
                </a:lnTo>
                <a:lnTo>
                  <a:pt x="41820" y="81510"/>
                </a:lnTo>
                <a:lnTo>
                  <a:pt x="41840" y="81540"/>
                </a:lnTo>
                <a:lnTo>
                  <a:pt x="41860" y="81550"/>
                </a:lnTo>
                <a:lnTo>
                  <a:pt x="41920" y="81590"/>
                </a:lnTo>
                <a:lnTo>
                  <a:pt x="41930" y="81590"/>
                </a:lnTo>
                <a:lnTo>
                  <a:pt x="41910" y="81530"/>
                </a:lnTo>
                <a:lnTo>
                  <a:pt x="41900" y="81500"/>
                </a:lnTo>
                <a:lnTo>
                  <a:pt x="41970" y="81470"/>
                </a:lnTo>
                <a:lnTo>
                  <a:pt x="41970" y="81480"/>
                </a:lnTo>
                <a:lnTo>
                  <a:pt x="41980" y="81490"/>
                </a:lnTo>
                <a:lnTo>
                  <a:pt x="41990" y="81540"/>
                </a:lnTo>
                <a:lnTo>
                  <a:pt x="41990" y="81560"/>
                </a:lnTo>
                <a:lnTo>
                  <a:pt x="42000" y="81570"/>
                </a:lnTo>
                <a:lnTo>
                  <a:pt x="42010" y="81570"/>
                </a:lnTo>
                <a:lnTo>
                  <a:pt x="42030" y="81580"/>
                </a:lnTo>
                <a:lnTo>
                  <a:pt x="42050" y="81610"/>
                </a:lnTo>
                <a:lnTo>
                  <a:pt x="42060" y="81630"/>
                </a:lnTo>
                <a:lnTo>
                  <a:pt x="42070" y="81630"/>
                </a:lnTo>
                <a:lnTo>
                  <a:pt x="42080" y="81640"/>
                </a:lnTo>
                <a:lnTo>
                  <a:pt x="42100" y="81640"/>
                </a:lnTo>
                <a:lnTo>
                  <a:pt x="42130" y="81630"/>
                </a:lnTo>
                <a:lnTo>
                  <a:pt x="42140" y="81630"/>
                </a:lnTo>
                <a:lnTo>
                  <a:pt x="42170" y="81640"/>
                </a:lnTo>
                <a:lnTo>
                  <a:pt x="42170" y="81650"/>
                </a:lnTo>
                <a:lnTo>
                  <a:pt x="42170" y="81660"/>
                </a:lnTo>
                <a:lnTo>
                  <a:pt x="42150" y="81670"/>
                </a:lnTo>
                <a:lnTo>
                  <a:pt x="42110" y="81670"/>
                </a:lnTo>
                <a:lnTo>
                  <a:pt x="42100" y="81670"/>
                </a:lnTo>
                <a:lnTo>
                  <a:pt x="42090" y="81680"/>
                </a:lnTo>
                <a:lnTo>
                  <a:pt x="42090" y="81710"/>
                </a:lnTo>
                <a:lnTo>
                  <a:pt x="42090" y="81720"/>
                </a:lnTo>
                <a:lnTo>
                  <a:pt x="42100" y="81720"/>
                </a:lnTo>
                <a:lnTo>
                  <a:pt x="42120" y="81730"/>
                </a:lnTo>
                <a:lnTo>
                  <a:pt x="42140" y="81730"/>
                </a:lnTo>
                <a:lnTo>
                  <a:pt x="42150" y="81740"/>
                </a:lnTo>
                <a:lnTo>
                  <a:pt x="42160" y="81730"/>
                </a:lnTo>
                <a:lnTo>
                  <a:pt x="42180" y="81720"/>
                </a:lnTo>
                <a:lnTo>
                  <a:pt x="42200" y="81720"/>
                </a:lnTo>
                <a:lnTo>
                  <a:pt x="42210" y="81710"/>
                </a:lnTo>
                <a:lnTo>
                  <a:pt x="42220" y="81700"/>
                </a:lnTo>
                <a:lnTo>
                  <a:pt x="42230" y="81690"/>
                </a:lnTo>
                <a:lnTo>
                  <a:pt x="42240" y="81710"/>
                </a:lnTo>
                <a:lnTo>
                  <a:pt x="42250" y="81720"/>
                </a:lnTo>
                <a:lnTo>
                  <a:pt x="42240" y="81730"/>
                </a:lnTo>
                <a:lnTo>
                  <a:pt x="42230" y="81750"/>
                </a:lnTo>
                <a:lnTo>
                  <a:pt x="42230" y="81770"/>
                </a:lnTo>
                <a:lnTo>
                  <a:pt x="42230" y="81780"/>
                </a:lnTo>
                <a:lnTo>
                  <a:pt x="42220" y="81810"/>
                </a:lnTo>
                <a:lnTo>
                  <a:pt x="42220" y="81830"/>
                </a:lnTo>
                <a:lnTo>
                  <a:pt x="42210" y="81850"/>
                </a:lnTo>
                <a:lnTo>
                  <a:pt x="42210" y="81860"/>
                </a:lnTo>
                <a:lnTo>
                  <a:pt x="42200" y="81870"/>
                </a:lnTo>
                <a:lnTo>
                  <a:pt x="42180" y="81890"/>
                </a:lnTo>
                <a:lnTo>
                  <a:pt x="42180" y="81910"/>
                </a:lnTo>
                <a:lnTo>
                  <a:pt x="42170" y="81910"/>
                </a:lnTo>
                <a:lnTo>
                  <a:pt x="42160" y="81910"/>
                </a:lnTo>
                <a:lnTo>
                  <a:pt x="42150" y="81900"/>
                </a:lnTo>
                <a:lnTo>
                  <a:pt x="42140" y="81900"/>
                </a:lnTo>
                <a:lnTo>
                  <a:pt x="42120" y="81900"/>
                </a:lnTo>
                <a:lnTo>
                  <a:pt x="42110" y="81900"/>
                </a:lnTo>
                <a:lnTo>
                  <a:pt x="42080" y="81900"/>
                </a:lnTo>
                <a:lnTo>
                  <a:pt x="42060" y="81900"/>
                </a:lnTo>
                <a:lnTo>
                  <a:pt x="42040" y="81910"/>
                </a:lnTo>
                <a:lnTo>
                  <a:pt x="42020" y="81920"/>
                </a:lnTo>
                <a:lnTo>
                  <a:pt x="42020" y="81930"/>
                </a:lnTo>
                <a:lnTo>
                  <a:pt x="42020" y="81950"/>
                </a:lnTo>
                <a:lnTo>
                  <a:pt x="42030" y="81960"/>
                </a:lnTo>
                <a:lnTo>
                  <a:pt x="42040" y="81980"/>
                </a:lnTo>
                <a:lnTo>
                  <a:pt x="42050" y="81990"/>
                </a:lnTo>
                <a:lnTo>
                  <a:pt x="42060" y="82000"/>
                </a:lnTo>
                <a:lnTo>
                  <a:pt x="42070" y="82000"/>
                </a:lnTo>
                <a:lnTo>
                  <a:pt x="42090" y="82010"/>
                </a:lnTo>
                <a:lnTo>
                  <a:pt x="42080" y="82020"/>
                </a:lnTo>
                <a:lnTo>
                  <a:pt x="42070" y="82020"/>
                </a:lnTo>
                <a:lnTo>
                  <a:pt x="42060" y="82050"/>
                </a:lnTo>
                <a:lnTo>
                  <a:pt x="42050" y="82060"/>
                </a:lnTo>
                <a:lnTo>
                  <a:pt x="42050" y="82070"/>
                </a:lnTo>
                <a:lnTo>
                  <a:pt x="42040" y="82080"/>
                </a:lnTo>
                <a:lnTo>
                  <a:pt x="42030" y="82080"/>
                </a:lnTo>
                <a:lnTo>
                  <a:pt x="42030" y="82070"/>
                </a:lnTo>
                <a:lnTo>
                  <a:pt x="42010" y="82050"/>
                </a:lnTo>
                <a:lnTo>
                  <a:pt x="42000" y="82060"/>
                </a:lnTo>
                <a:lnTo>
                  <a:pt x="41970" y="82030"/>
                </a:lnTo>
                <a:lnTo>
                  <a:pt x="42000" y="82010"/>
                </a:lnTo>
                <a:lnTo>
                  <a:pt x="41970" y="81970"/>
                </a:lnTo>
                <a:lnTo>
                  <a:pt x="41960" y="81990"/>
                </a:lnTo>
                <a:lnTo>
                  <a:pt x="41940" y="82000"/>
                </a:lnTo>
                <a:lnTo>
                  <a:pt x="41950" y="82010"/>
                </a:lnTo>
                <a:lnTo>
                  <a:pt x="41920" y="81980"/>
                </a:lnTo>
                <a:lnTo>
                  <a:pt x="41950" y="81960"/>
                </a:lnTo>
                <a:lnTo>
                  <a:pt x="41950" y="81920"/>
                </a:lnTo>
                <a:lnTo>
                  <a:pt x="41930" y="81900"/>
                </a:lnTo>
                <a:lnTo>
                  <a:pt x="41920" y="81890"/>
                </a:lnTo>
                <a:lnTo>
                  <a:pt x="41910" y="81890"/>
                </a:lnTo>
                <a:lnTo>
                  <a:pt x="41930" y="81870"/>
                </a:lnTo>
                <a:lnTo>
                  <a:pt x="41940" y="81870"/>
                </a:lnTo>
                <a:lnTo>
                  <a:pt x="41960" y="81860"/>
                </a:lnTo>
                <a:lnTo>
                  <a:pt x="41950" y="81840"/>
                </a:lnTo>
                <a:lnTo>
                  <a:pt x="41940" y="81820"/>
                </a:lnTo>
                <a:lnTo>
                  <a:pt x="41910" y="81840"/>
                </a:lnTo>
                <a:lnTo>
                  <a:pt x="41910" y="81830"/>
                </a:lnTo>
                <a:lnTo>
                  <a:pt x="41890" y="81810"/>
                </a:lnTo>
                <a:lnTo>
                  <a:pt x="41870" y="81780"/>
                </a:lnTo>
                <a:lnTo>
                  <a:pt x="41850" y="81760"/>
                </a:lnTo>
                <a:lnTo>
                  <a:pt x="41840" y="81760"/>
                </a:lnTo>
                <a:lnTo>
                  <a:pt x="41840" y="81750"/>
                </a:lnTo>
                <a:lnTo>
                  <a:pt x="41820" y="81730"/>
                </a:lnTo>
                <a:lnTo>
                  <a:pt x="41810" y="81720"/>
                </a:lnTo>
                <a:lnTo>
                  <a:pt x="41830" y="81700"/>
                </a:lnTo>
                <a:lnTo>
                  <a:pt x="41830" y="81690"/>
                </a:lnTo>
                <a:lnTo>
                  <a:pt x="41840" y="81690"/>
                </a:lnTo>
                <a:lnTo>
                  <a:pt x="41830" y="81690"/>
                </a:lnTo>
                <a:lnTo>
                  <a:pt x="41840" y="81680"/>
                </a:lnTo>
                <a:lnTo>
                  <a:pt x="41850" y="81680"/>
                </a:lnTo>
                <a:lnTo>
                  <a:pt x="41850" y="81670"/>
                </a:lnTo>
                <a:lnTo>
                  <a:pt x="41870" y="81660"/>
                </a:lnTo>
                <a:lnTo>
                  <a:pt x="41880" y="81680"/>
                </a:lnTo>
                <a:lnTo>
                  <a:pt x="41900" y="81700"/>
                </a:lnTo>
                <a:lnTo>
                  <a:pt x="41880" y="81730"/>
                </a:lnTo>
                <a:lnTo>
                  <a:pt x="41910" y="81750"/>
                </a:lnTo>
                <a:lnTo>
                  <a:pt x="41920" y="81750"/>
                </a:lnTo>
                <a:lnTo>
                  <a:pt x="41920" y="81760"/>
                </a:lnTo>
                <a:lnTo>
                  <a:pt x="41940" y="81740"/>
                </a:lnTo>
                <a:lnTo>
                  <a:pt x="41970" y="81710"/>
                </a:lnTo>
                <a:lnTo>
                  <a:pt x="41960" y="81710"/>
                </a:lnTo>
                <a:lnTo>
                  <a:pt x="41950" y="81700"/>
                </a:lnTo>
                <a:lnTo>
                  <a:pt x="41940" y="81690"/>
                </a:lnTo>
                <a:lnTo>
                  <a:pt x="41920" y="81660"/>
                </a:lnTo>
                <a:lnTo>
                  <a:pt x="41900" y="81650"/>
                </a:lnTo>
                <a:lnTo>
                  <a:pt x="41870" y="81620"/>
                </a:lnTo>
                <a:lnTo>
                  <a:pt x="41850" y="81600"/>
                </a:lnTo>
                <a:lnTo>
                  <a:pt x="41830" y="81590"/>
                </a:lnTo>
                <a:lnTo>
                  <a:pt x="41820" y="81580"/>
                </a:lnTo>
                <a:lnTo>
                  <a:pt x="41780" y="81550"/>
                </a:lnTo>
                <a:lnTo>
                  <a:pt x="41770" y="81560"/>
                </a:lnTo>
                <a:lnTo>
                  <a:pt x="41760" y="81590"/>
                </a:lnTo>
                <a:lnTo>
                  <a:pt x="41800" y="81610"/>
                </a:lnTo>
                <a:lnTo>
                  <a:pt x="41830" y="81620"/>
                </a:lnTo>
                <a:lnTo>
                  <a:pt x="41820" y="81650"/>
                </a:lnTo>
                <a:lnTo>
                  <a:pt x="41820" y="81660"/>
                </a:lnTo>
                <a:lnTo>
                  <a:pt x="41810" y="81660"/>
                </a:lnTo>
                <a:lnTo>
                  <a:pt x="41790" y="81670"/>
                </a:lnTo>
                <a:lnTo>
                  <a:pt x="41780" y="81690"/>
                </a:lnTo>
                <a:lnTo>
                  <a:pt x="41770" y="81680"/>
                </a:lnTo>
                <a:lnTo>
                  <a:pt x="41760" y="81670"/>
                </a:lnTo>
                <a:lnTo>
                  <a:pt x="41750" y="81660"/>
                </a:lnTo>
                <a:lnTo>
                  <a:pt x="41740" y="81650"/>
                </a:lnTo>
                <a:lnTo>
                  <a:pt x="41730" y="81650"/>
                </a:lnTo>
                <a:lnTo>
                  <a:pt x="41720" y="81650"/>
                </a:lnTo>
                <a:lnTo>
                  <a:pt x="41710" y="81660"/>
                </a:lnTo>
                <a:lnTo>
                  <a:pt x="41710" y="81670"/>
                </a:lnTo>
                <a:lnTo>
                  <a:pt x="41700" y="81670"/>
                </a:lnTo>
                <a:lnTo>
                  <a:pt x="41700" y="81680"/>
                </a:lnTo>
                <a:lnTo>
                  <a:pt x="41690" y="81680"/>
                </a:lnTo>
                <a:lnTo>
                  <a:pt x="41670" y="81690"/>
                </a:lnTo>
                <a:lnTo>
                  <a:pt x="41650" y="81690"/>
                </a:lnTo>
                <a:lnTo>
                  <a:pt x="41640" y="81690"/>
                </a:lnTo>
                <a:lnTo>
                  <a:pt x="41620" y="81670"/>
                </a:lnTo>
                <a:lnTo>
                  <a:pt x="41600" y="81650"/>
                </a:lnTo>
                <a:lnTo>
                  <a:pt x="41570" y="81620"/>
                </a:lnTo>
                <a:lnTo>
                  <a:pt x="41550" y="81600"/>
                </a:lnTo>
                <a:lnTo>
                  <a:pt x="41540" y="81590"/>
                </a:lnTo>
                <a:lnTo>
                  <a:pt x="41550" y="81580"/>
                </a:lnTo>
                <a:lnTo>
                  <a:pt x="41560" y="81580"/>
                </a:lnTo>
                <a:lnTo>
                  <a:pt x="41550" y="81580"/>
                </a:lnTo>
                <a:lnTo>
                  <a:pt x="41550" y="81570"/>
                </a:lnTo>
                <a:lnTo>
                  <a:pt x="41560" y="81560"/>
                </a:lnTo>
                <a:lnTo>
                  <a:pt x="41580" y="81540"/>
                </a:lnTo>
                <a:lnTo>
                  <a:pt x="41560" y="81520"/>
                </a:lnTo>
                <a:lnTo>
                  <a:pt x="41570" y="81500"/>
                </a:lnTo>
                <a:lnTo>
                  <a:pt x="41580" y="81490"/>
                </a:lnTo>
                <a:lnTo>
                  <a:pt x="41570" y="81480"/>
                </a:lnTo>
                <a:lnTo>
                  <a:pt x="41590" y="81470"/>
                </a:lnTo>
                <a:lnTo>
                  <a:pt x="41600" y="81450"/>
                </a:lnTo>
                <a:lnTo>
                  <a:pt x="41610" y="81450"/>
                </a:lnTo>
                <a:lnTo>
                  <a:pt x="41610" y="81430"/>
                </a:lnTo>
                <a:lnTo>
                  <a:pt x="41600" y="81430"/>
                </a:lnTo>
                <a:lnTo>
                  <a:pt x="41590" y="81390"/>
                </a:lnTo>
                <a:lnTo>
                  <a:pt x="41610" y="81390"/>
                </a:lnTo>
                <a:lnTo>
                  <a:pt x="41600" y="81360"/>
                </a:lnTo>
                <a:lnTo>
                  <a:pt x="41560" y="81340"/>
                </a:lnTo>
                <a:lnTo>
                  <a:pt x="41560" y="81350"/>
                </a:lnTo>
                <a:lnTo>
                  <a:pt x="41550" y="81350"/>
                </a:lnTo>
                <a:lnTo>
                  <a:pt x="41540" y="81350"/>
                </a:lnTo>
                <a:lnTo>
                  <a:pt x="41520" y="81340"/>
                </a:lnTo>
                <a:lnTo>
                  <a:pt x="41510" y="81340"/>
                </a:lnTo>
                <a:lnTo>
                  <a:pt x="41490" y="81340"/>
                </a:lnTo>
                <a:lnTo>
                  <a:pt x="41470" y="81330"/>
                </a:lnTo>
                <a:lnTo>
                  <a:pt x="41460" y="81330"/>
                </a:lnTo>
                <a:lnTo>
                  <a:pt x="41460" y="81320"/>
                </a:lnTo>
                <a:lnTo>
                  <a:pt x="41450" y="81320"/>
                </a:lnTo>
                <a:lnTo>
                  <a:pt x="41440" y="81320"/>
                </a:lnTo>
                <a:lnTo>
                  <a:pt x="41440" y="81290"/>
                </a:lnTo>
                <a:lnTo>
                  <a:pt x="41440" y="81280"/>
                </a:lnTo>
                <a:lnTo>
                  <a:pt x="41440" y="81260"/>
                </a:lnTo>
                <a:lnTo>
                  <a:pt x="41440" y="81250"/>
                </a:lnTo>
                <a:lnTo>
                  <a:pt x="41460" y="81250"/>
                </a:lnTo>
                <a:lnTo>
                  <a:pt x="41470" y="81250"/>
                </a:lnTo>
                <a:lnTo>
                  <a:pt x="41490" y="81250"/>
                </a:lnTo>
                <a:lnTo>
                  <a:pt x="41510" y="81250"/>
                </a:lnTo>
                <a:lnTo>
                  <a:pt x="41520" y="81250"/>
                </a:lnTo>
                <a:lnTo>
                  <a:pt x="41520" y="81270"/>
                </a:lnTo>
                <a:lnTo>
                  <a:pt x="41530" y="81270"/>
                </a:lnTo>
                <a:lnTo>
                  <a:pt x="41550" y="81280"/>
                </a:lnTo>
                <a:lnTo>
                  <a:pt x="41590" y="81280"/>
                </a:lnTo>
                <a:lnTo>
                  <a:pt x="41590" y="81290"/>
                </a:lnTo>
                <a:lnTo>
                  <a:pt x="41600" y="81290"/>
                </a:lnTo>
                <a:lnTo>
                  <a:pt x="41600" y="81280"/>
                </a:lnTo>
                <a:lnTo>
                  <a:pt x="41610" y="81280"/>
                </a:lnTo>
                <a:lnTo>
                  <a:pt x="41620" y="81270"/>
                </a:lnTo>
                <a:lnTo>
                  <a:pt x="41630" y="81260"/>
                </a:lnTo>
                <a:lnTo>
                  <a:pt x="41640" y="81260"/>
                </a:lnTo>
                <a:lnTo>
                  <a:pt x="41640" y="81250"/>
                </a:lnTo>
                <a:lnTo>
                  <a:pt x="41640" y="81240"/>
                </a:lnTo>
                <a:lnTo>
                  <a:pt x="41640" y="81230"/>
                </a:lnTo>
                <a:lnTo>
                  <a:pt x="41650" y="81220"/>
                </a:lnTo>
                <a:lnTo>
                  <a:pt x="41650" y="81200"/>
                </a:lnTo>
                <a:lnTo>
                  <a:pt x="41640" y="81200"/>
                </a:lnTo>
                <a:lnTo>
                  <a:pt x="41620" y="81190"/>
                </a:lnTo>
                <a:lnTo>
                  <a:pt x="41590" y="81180"/>
                </a:lnTo>
                <a:lnTo>
                  <a:pt x="41580" y="81180"/>
                </a:lnTo>
                <a:lnTo>
                  <a:pt x="41580" y="81160"/>
                </a:lnTo>
                <a:lnTo>
                  <a:pt x="41590" y="81150"/>
                </a:lnTo>
                <a:lnTo>
                  <a:pt x="41580" y="81150"/>
                </a:lnTo>
                <a:lnTo>
                  <a:pt x="41560" y="81140"/>
                </a:lnTo>
                <a:lnTo>
                  <a:pt x="41560" y="81110"/>
                </a:lnTo>
                <a:lnTo>
                  <a:pt x="41570" y="81110"/>
                </a:lnTo>
                <a:lnTo>
                  <a:pt x="41580" y="81110"/>
                </a:lnTo>
                <a:lnTo>
                  <a:pt x="41600" y="81120"/>
                </a:lnTo>
                <a:lnTo>
                  <a:pt x="41620" y="81120"/>
                </a:lnTo>
                <a:lnTo>
                  <a:pt x="41640" y="81120"/>
                </a:lnTo>
                <a:lnTo>
                  <a:pt x="41660" y="81120"/>
                </a:lnTo>
                <a:lnTo>
                  <a:pt x="41680" y="81120"/>
                </a:lnTo>
                <a:lnTo>
                  <a:pt x="41700" y="81130"/>
                </a:lnTo>
                <a:lnTo>
                  <a:pt x="41710" y="81130"/>
                </a:lnTo>
                <a:lnTo>
                  <a:pt x="41730" y="81130"/>
                </a:lnTo>
                <a:lnTo>
                  <a:pt x="41740" y="81140"/>
                </a:lnTo>
                <a:lnTo>
                  <a:pt x="41750" y="81150"/>
                </a:lnTo>
                <a:lnTo>
                  <a:pt x="41760" y="81160"/>
                </a:lnTo>
                <a:lnTo>
                  <a:pt x="41760" y="81170"/>
                </a:lnTo>
                <a:lnTo>
                  <a:pt x="41770" y="81180"/>
                </a:lnTo>
                <a:lnTo>
                  <a:pt x="41770" y="81190"/>
                </a:lnTo>
                <a:lnTo>
                  <a:pt x="41780" y="81190"/>
                </a:lnTo>
                <a:lnTo>
                  <a:pt x="41790" y="81190"/>
                </a:lnTo>
                <a:lnTo>
                  <a:pt x="41800" y="81200"/>
                </a:lnTo>
                <a:lnTo>
                  <a:pt x="41790" y="81200"/>
                </a:lnTo>
                <a:lnTo>
                  <a:pt x="41770" y="81200"/>
                </a:lnTo>
                <a:close/>
                <a:moveTo>
                  <a:pt x="41140" y="81910"/>
                </a:moveTo>
                <a:lnTo>
                  <a:pt x="41130" y="81910"/>
                </a:lnTo>
                <a:lnTo>
                  <a:pt x="41120" y="81900"/>
                </a:lnTo>
                <a:lnTo>
                  <a:pt x="41110" y="81890"/>
                </a:lnTo>
                <a:lnTo>
                  <a:pt x="41100" y="81880"/>
                </a:lnTo>
                <a:lnTo>
                  <a:pt x="41090" y="81870"/>
                </a:lnTo>
                <a:lnTo>
                  <a:pt x="41080" y="81860"/>
                </a:lnTo>
                <a:lnTo>
                  <a:pt x="41060" y="81850"/>
                </a:lnTo>
                <a:lnTo>
                  <a:pt x="41050" y="81850"/>
                </a:lnTo>
                <a:lnTo>
                  <a:pt x="41040" y="81840"/>
                </a:lnTo>
                <a:lnTo>
                  <a:pt x="41010" y="81810"/>
                </a:lnTo>
                <a:lnTo>
                  <a:pt x="40980" y="81780"/>
                </a:lnTo>
                <a:lnTo>
                  <a:pt x="40950" y="81750"/>
                </a:lnTo>
                <a:lnTo>
                  <a:pt x="40930" y="81730"/>
                </a:lnTo>
                <a:lnTo>
                  <a:pt x="40930" y="81720"/>
                </a:lnTo>
                <a:lnTo>
                  <a:pt x="40900" y="81690"/>
                </a:lnTo>
                <a:lnTo>
                  <a:pt x="40870" y="81650"/>
                </a:lnTo>
                <a:lnTo>
                  <a:pt x="40840" y="81620"/>
                </a:lnTo>
                <a:lnTo>
                  <a:pt x="40830" y="81610"/>
                </a:lnTo>
                <a:lnTo>
                  <a:pt x="40810" y="81590"/>
                </a:lnTo>
                <a:lnTo>
                  <a:pt x="40790" y="81560"/>
                </a:lnTo>
                <a:lnTo>
                  <a:pt x="40770" y="81550"/>
                </a:lnTo>
                <a:lnTo>
                  <a:pt x="40760" y="81530"/>
                </a:lnTo>
                <a:lnTo>
                  <a:pt x="40750" y="81520"/>
                </a:lnTo>
                <a:lnTo>
                  <a:pt x="40700" y="81460"/>
                </a:lnTo>
                <a:lnTo>
                  <a:pt x="40670" y="81430"/>
                </a:lnTo>
                <a:lnTo>
                  <a:pt x="40640" y="81380"/>
                </a:lnTo>
                <a:lnTo>
                  <a:pt x="40640" y="81330"/>
                </a:lnTo>
                <a:lnTo>
                  <a:pt x="40640" y="81270"/>
                </a:lnTo>
                <a:lnTo>
                  <a:pt x="40640" y="81250"/>
                </a:lnTo>
                <a:lnTo>
                  <a:pt x="40640" y="81220"/>
                </a:lnTo>
                <a:lnTo>
                  <a:pt x="40650" y="81210"/>
                </a:lnTo>
                <a:lnTo>
                  <a:pt x="40650" y="81190"/>
                </a:lnTo>
                <a:lnTo>
                  <a:pt x="40670" y="81180"/>
                </a:lnTo>
                <a:lnTo>
                  <a:pt x="40670" y="81170"/>
                </a:lnTo>
                <a:lnTo>
                  <a:pt x="40660" y="81170"/>
                </a:lnTo>
                <a:lnTo>
                  <a:pt x="40660" y="81160"/>
                </a:lnTo>
                <a:lnTo>
                  <a:pt x="40660" y="81150"/>
                </a:lnTo>
                <a:lnTo>
                  <a:pt x="40660" y="81140"/>
                </a:lnTo>
                <a:lnTo>
                  <a:pt x="40650" y="81140"/>
                </a:lnTo>
                <a:lnTo>
                  <a:pt x="40650" y="81130"/>
                </a:lnTo>
                <a:lnTo>
                  <a:pt x="40650" y="81120"/>
                </a:lnTo>
                <a:lnTo>
                  <a:pt x="40640" y="81120"/>
                </a:lnTo>
                <a:lnTo>
                  <a:pt x="40640" y="81110"/>
                </a:lnTo>
                <a:lnTo>
                  <a:pt x="40640" y="81100"/>
                </a:lnTo>
                <a:lnTo>
                  <a:pt x="40640" y="81090"/>
                </a:lnTo>
                <a:lnTo>
                  <a:pt x="40630" y="81090"/>
                </a:lnTo>
                <a:lnTo>
                  <a:pt x="40640" y="81090"/>
                </a:lnTo>
                <a:lnTo>
                  <a:pt x="40630" y="81090"/>
                </a:lnTo>
                <a:lnTo>
                  <a:pt x="40630" y="81080"/>
                </a:lnTo>
                <a:lnTo>
                  <a:pt x="40630" y="81070"/>
                </a:lnTo>
                <a:lnTo>
                  <a:pt x="40630" y="81060"/>
                </a:lnTo>
                <a:lnTo>
                  <a:pt x="40620" y="81060"/>
                </a:lnTo>
                <a:lnTo>
                  <a:pt x="40610" y="81050"/>
                </a:lnTo>
                <a:lnTo>
                  <a:pt x="40610" y="81040"/>
                </a:lnTo>
                <a:lnTo>
                  <a:pt x="40600" y="81040"/>
                </a:lnTo>
                <a:lnTo>
                  <a:pt x="40600" y="81030"/>
                </a:lnTo>
                <a:lnTo>
                  <a:pt x="40590" y="81030"/>
                </a:lnTo>
                <a:lnTo>
                  <a:pt x="40590" y="81020"/>
                </a:lnTo>
                <a:lnTo>
                  <a:pt x="40580" y="81020"/>
                </a:lnTo>
                <a:lnTo>
                  <a:pt x="40580" y="81010"/>
                </a:lnTo>
                <a:lnTo>
                  <a:pt x="40570" y="81010"/>
                </a:lnTo>
                <a:lnTo>
                  <a:pt x="40560" y="81030"/>
                </a:lnTo>
                <a:lnTo>
                  <a:pt x="40550" y="81030"/>
                </a:lnTo>
                <a:lnTo>
                  <a:pt x="40540" y="81030"/>
                </a:lnTo>
                <a:lnTo>
                  <a:pt x="40550" y="81030"/>
                </a:lnTo>
                <a:lnTo>
                  <a:pt x="40550" y="81020"/>
                </a:lnTo>
                <a:lnTo>
                  <a:pt x="40550" y="81010"/>
                </a:lnTo>
                <a:lnTo>
                  <a:pt x="40550" y="81000"/>
                </a:lnTo>
                <a:lnTo>
                  <a:pt x="40550" y="80990"/>
                </a:lnTo>
                <a:lnTo>
                  <a:pt x="40540" y="80990"/>
                </a:lnTo>
                <a:lnTo>
                  <a:pt x="40540" y="80980"/>
                </a:lnTo>
                <a:lnTo>
                  <a:pt x="40530" y="80980"/>
                </a:lnTo>
                <a:lnTo>
                  <a:pt x="40530" y="80970"/>
                </a:lnTo>
                <a:lnTo>
                  <a:pt x="40530" y="80960"/>
                </a:lnTo>
                <a:lnTo>
                  <a:pt x="40520" y="80960"/>
                </a:lnTo>
                <a:lnTo>
                  <a:pt x="40520" y="80950"/>
                </a:lnTo>
                <a:lnTo>
                  <a:pt x="40510" y="80950"/>
                </a:lnTo>
                <a:lnTo>
                  <a:pt x="40510" y="80940"/>
                </a:lnTo>
                <a:lnTo>
                  <a:pt x="40510" y="80930"/>
                </a:lnTo>
                <a:lnTo>
                  <a:pt x="40500" y="80930"/>
                </a:lnTo>
                <a:lnTo>
                  <a:pt x="40500" y="80920"/>
                </a:lnTo>
                <a:lnTo>
                  <a:pt x="40490" y="80920"/>
                </a:lnTo>
                <a:lnTo>
                  <a:pt x="40490" y="80910"/>
                </a:lnTo>
                <a:lnTo>
                  <a:pt x="40480" y="80910"/>
                </a:lnTo>
                <a:lnTo>
                  <a:pt x="40480" y="80900"/>
                </a:lnTo>
                <a:lnTo>
                  <a:pt x="40470" y="80900"/>
                </a:lnTo>
                <a:lnTo>
                  <a:pt x="40470" y="80890"/>
                </a:lnTo>
                <a:lnTo>
                  <a:pt x="40460" y="80890"/>
                </a:lnTo>
                <a:lnTo>
                  <a:pt x="40460" y="80880"/>
                </a:lnTo>
                <a:lnTo>
                  <a:pt x="40450" y="80880"/>
                </a:lnTo>
                <a:lnTo>
                  <a:pt x="40450" y="80870"/>
                </a:lnTo>
                <a:lnTo>
                  <a:pt x="40440" y="80870"/>
                </a:lnTo>
                <a:lnTo>
                  <a:pt x="40440" y="80860"/>
                </a:lnTo>
                <a:lnTo>
                  <a:pt x="40430" y="80860"/>
                </a:lnTo>
                <a:lnTo>
                  <a:pt x="40430" y="80850"/>
                </a:lnTo>
                <a:lnTo>
                  <a:pt x="40420" y="80850"/>
                </a:lnTo>
                <a:lnTo>
                  <a:pt x="40410" y="80840"/>
                </a:lnTo>
                <a:lnTo>
                  <a:pt x="40400" y="80840"/>
                </a:lnTo>
                <a:lnTo>
                  <a:pt x="40400" y="80830"/>
                </a:lnTo>
                <a:lnTo>
                  <a:pt x="40390" y="80830"/>
                </a:lnTo>
                <a:lnTo>
                  <a:pt x="40380" y="80830"/>
                </a:lnTo>
                <a:lnTo>
                  <a:pt x="40380" y="80820"/>
                </a:lnTo>
                <a:lnTo>
                  <a:pt x="40370" y="80820"/>
                </a:lnTo>
                <a:lnTo>
                  <a:pt x="40360" y="80820"/>
                </a:lnTo>
                <a:lnTo>
                  <a:pt x="40360" y="80810"/>
                </a:lnTo>
                <a:lnTo>
                  <a:pt x="40350" y="80800"/>
                </a:lnTo>
                <a:lnTo>
                  <a:pt x="40350" y="80810"/>
                </a:lnTo>
                <a:lnTo>
                  <a:pt x="40350" y="80800"/>
                </a:lnTo>
                <a:lnTo>
                  <a:pt x="40340" y="80800"/>
                </a:lnTo>
                <a:lnTo>
                  <a:pt x="40330" y="80800"/>
                </a:lnTo>
                <a:lnTo>
                  <a:pt x="40320" y="80800"/>
                </a:lnTo>
                <a:lnTo>
                  <a:pt x="40320" y="80790"/>
                </a:lnTo>
                <a:lnTo>
                  <a:pt x="40310" y="80790"/>
                </a:lnTo>
                <a:lnTo>
                  <a:pt x="40300" y="80790"/>
                </a:lnTo>
                <a:lnTo>
                  <a:pt x="40290" y="80780"/>
                </a:lnTo>
                <a:lnTo>
                  <a:pt x="40280" y="80780"/>
                </a:lnTo>
                <a:lnTo>
                  <a:pt x="40270" y="80770"/>
                </a:lnTo>
                <a:lnTo>
                  <a:pt x="40260" y="80770"/>
                </a:lnTo>
                <a:lnTo>
                  <a:pt x="40250" y="80760"/>
                </a:lnTo>
                <a:lnTo>
                  <a:pt x="40240" y="80760"/>
                </a:lnTo>
                <a:lnTo>
                  <a:pt x="40230" y="80760"/>
                </a:lnTo>
                <a:lnTo>
                  <a:pt x="40230" y="80750"/>
                </a:lnTo>
                <a:lnTo>
                  <a:pt x="40220" y="80750"/>
                </a:lnTo>
                <a:lnTo>
                  <a:pt x="40210" y="80750"/>
                </a:lnTo>
                <a:lnTo>
                  <a:pt x="40200" y="80750"/>
                </a:lnTo>
                <a:lnTo>
                  <a:pt x="40190" y="80750"/>
                </a:lnTo>
                <a:lnTo>
                  <a:pt x="40180" y="80750"/>
                </a:lnTo>
                <a:lnTo>
                  <a:pt x="40170" y="80750"/>
                </a:lnTo>
                <a:lnTo>
                  <a:pt x="40170" y="80740"/>
                </a:lnTo>
                <a:lnTo>
                  <a:pt x="40160" y="80740"/>
                </a:lnTo>
                <a:lnTo>
                  <a:pt x="40160" y="80730"/>
                </a:lnTo>
                <a:lnTo>
                  <a:pt x="40170" y="80730"/>
                </a:lnTo>
                <a:lnTo>
                  <a:pt x="40170" y="80720"/>
                </a:lnTo>
                <a:lnTo>
                  <a:pt x="40170" y="80710"/>
                </a:lnTo>
                <a:lnTo>
                  <a:pt x="40160" y="80710"/>
                </a:lnTo>
                <a:lnTo>
                  <a:pt x="40150" y="80710"/>
                </a:lnTo>
                <a:lnTo>
                  <a:pt x="40150" y="80700"/>
                </a:lnTo>
                <a:lnTo>
                  <a:pt x="40140" y="80700"/>
                </a:lnTo>
                <a:lnTo>
                  <a:pt x="40130" y="80700"/>
                </a:lnTo>
                <a:lnTo>
                  <a:pt x="40130" y="80710"/>
                </a:lnTo>
                <a:lnTo>
                  <a:pt x="40120" y="80710"/>
                </a:lnTo>
                <a:lnTo>
                  <a:pt x="40120" y="80720"/>
                </a:lnTo>
                <a:lnTo>
                  <a:pt x="40120" y="80730"/>
                </a:lnTo>
                <a:lnTo>
                  <a:pt x="40110" y="80730"/>
                </a:lnTo>
                <a:lnTo>
                  <a:pt x="40100" y="80730"/>
                </a:lnTo>
                <a:lnTo>
                  <a:pt x="40100" y="80720"/>
                </a:lnTo>
                <a:lnTo>
                  <a:pt x="40100" y="80710"/>
                </a:lnTo>
                <a:lnTo>
                  <a:pt x="40110" y="80710"/>
                </a:lnTo>
                <a:lnTo>
                  <a:pt x="40110" y="80700"/>
                </a:lnTo>
                <a:lnTo>
                  <a:pt x="40110" y="80690"/>
                </a:lnTo>
                <a:lnTo>
                  <a:pt x="40100" y="80690"/>
                </a:lnTo>
                <a:lnTo>
                  <a:pt x="40090" y="80690"/>
                </a:lnTo>
                <a:lnTo>
                  <a:pt x="40090" y="80680"/>
                </a:lnTo>
                <a:lnTo>
                  <a:pt x="40100" y="80680"/>
                </a:lnTo>
                <a:lnTo>
                  <a:pt x="40100" y="80670"/>
                </a:lnTo>
                <a:lnTo>
                  <a:pt x="40110" y="80670"/>
                </a:lnTo>
                <a:lnTo>
                  <a:pt x="40120" y="80670"/>
                </a:lnTo>
                <a:lnTo>
                  <a:pt x="40130" y="80670"/>
                </a:lnTo>
                <a:lnTo>
                  <a:pt x="40130" y="80660"/>
                </a:lnTo>
                <a:lnTo>
                  <a:pt x="40120" y="80660"/>
                </a:lnTo>
                <a:lnTo>
                  <a:pt x="40110" y="80660"/>
                </a:lnTo>
                <a:lnTo>
                  <a:pt x="40110" y="80650"/>
                </a:lnTo>
                <a:lnTo>
                  <a:pt x="40150" y="80670"/>
                </a:lnTo>
                <a:lnTo>
                  <a:pt x="40190" y="80680"/>
                </a:lnTo>
                <a:lnTo>
                  <a:pt x="40210" y="80700"/>
                </a:lnTo>
                <a:lnTo>
                  <a:pt x="40250" y="80710"/>
                </a:lnTo>
                <a:lnTo>
                  <a:pt x="40270" y="80720"/>
                </a:lnTo>
                <a:lnTo>
                  <a:pt x="40300" y="80730"/>
                </a:lnTo>
                <a:lnTo>
                  <a:pt x="40330" y="80750"/>
                </a:lnTo>
                <a:lnTo>
                  <a:pt x="40350" y="80760"/>
                </a:lnTo>
                <a:lnTo>
                  <a:pt x="40380" y="80780"/>
                </a:lnTo>
                <a:lnTo>
                  <a:pt x="40400" y="80790"/>
                </a:lnTo>
                <a:lnTo>
                  <a:pt x="40410" y="80800"/>
                </a:lnTo>
                <a:lnTo>
                  <a:pt x="40420" y="80800"/>
                </a:lnTo>
                <a:lnTo>
                  <a:pt x="40420" y="80810"/>
                </a:lnTo>
                <a:lnTo>
                  <a:pt x="40420" y="80820"/>
                </a:lnTo>
                <a:lnTo>
                  <a:pt x="40430" y="80820"/>
                </a:lnTo>
                <a:lnTo>
                  <a:pt x="40430" y="80830"/>
                </a:lnTo>
                <a:lnTo>
                  <a:pt x="40440" y="80830"/>
                </a:lnTo>
                <a:lnTo>
                  <a:pt x="40440" y="80840"/>
                </a:lnTo>
                <a:lnTo>
                  <a:pt x="40450" y="80840"/>
                </a:lnTo>
                <a:lnTo>
                  <a:pt x="40450" y="80850"/>
                </a:lnTo>
                <a:lnTo>
                  <a:pt x="40460" y="80850"/>
                </a:lnTo>
                <a:lnTo>
                  <a:pt x="40460" y="80860"/>
                </a:lnTo>
                <a:lnTo>
                  <a:pt x="40460" y="80870"/>
                </a:lnTo>
                <a:lnTo>
                  <a:pt x="40470" y="80870"/>
                </a:lnTo>
                <a:lnTo>
                  <a:pt x="40470" y="80880"/>
                </a:lnTo>
                <a:lnTo>
                  <a:pt x="40480" y="80880"/>
                </a:lnTo>
                <a:lnTo>
                  <a:pt x="40480" y="80890"/>
                </a:lnTo>
                <a:lnTo>
                  <a:pt x="40490" y="80890"/>
                </a:lnTo>
                <a:lnTo>
                  <a:pt x="40490" y="80900"/>
                </a:lnTo>
                <a:lnTo>
                  <a:pt x="40500" y="80900"/>
                </a:lnTo>
                <a:lnTo>
                  <a:pt x="40500" y="80910"/>
                </a:lnTo>
                <a:lnTo>
                  <a:pt x="40510" y="80910"/>
                </a:lnTo>
                <a:lnTo>
                  <a:pt x="40510" y="80920"/>
                </a:lnTo>
                <a:lnTo>
                  <a:pt x="40520" y="80920"/>
                </a:lnTo>
                <a:lnTo>
                  <a:pt x="40520" y="80930"/>
                </a:lnTo>
                <a:lnTo>
                  <a:pt x="40530" y="80930"/>
                </a:lnTo>
                <a:lnTo>
                  <a:pt x="40530" y="80940"/>
                </a:lnTo>
                <a:lnTo>
                  <a:pt x="40530" y="80950"/>
                </a:lnTo>
                <a:lnTo>
                  <a:pt x="40540" y="80950"/>
                </a:lnTo>
                <a:lnTo>
                  <a:pt x="40550" y="80960"/>
                </a:lnTo>
                <a:lnTo>
                  <a:pt x="40560" y="80970"/>
                </a:lnTo>
                <a:lnTo>
                  <a:pt x="40560" y="80980"/>
                </a:lnTo>
                <a:lnTo>
                  <a:pt x="40570" y="80980"/>
                </a:lnTo>
                <a:lnTo>
                  <a:pt x="40580" y="80970"/>
                </a:lnTo>
                <a:lnTo>
                  <a:pt x="40600" y="80990"/>
                </a:lnTo>
                <a:lnTo>
                  <a:pt x="40610" y="80990"/>
                </a:lnTo>
                <a:lnTo>
                  <a:pt x="40610" y="80980"/>
                </a:lnTo>
                <a:lnTo>
                  <a:pt x="40620" y="80980"/>
                </a:lnTo>
                <a:lnTo>
                  <a:pt x="40620" y="80970"/>
                </a:lnTo>
                <a:lnTo>
                  <a:pt x="40630" y="80970"/>
                </a:lnTo>
                <a:lnTo>
                  <a:pt x="40630" y="80960"/>
                </a:lnTo>
                <a:lnTo>
                  <a:pt x="40640" y="80960"/>
                </a:lnTo>
                <a:lnTo>
                  <a:pt x="40640" y="80950"/>
                </a:lnTo>
                <a:lnTo>
                  <a:pt x="40650" y="80940"/>
                </a:lnTo>
                <a:lnTo>
                  <a:pt x="40650" y="80930"/>
                </a:lnTo>
                <a:lnTo>
                  <a:pt x="40660" y="80930"/>
                </a:lnTo>
                <a:lnTo>
                  <a:pt x="40660" y="80920"/>
                </a:lnTo>
                <a:lnTo>
                  <a:pt x="40670" y="80920"/>
                </a:lnTo>
                <a:lnTo>
                  <a:pt x="40670" y="80910"/>
                </a:lnTo>
                <a:lnTo>
                  <a:pt x="40680" y="80910"/>
                </a:lnTo>
                <a:lnTo>
                  <a:pt x="40680" y="80900"/>
                </a:lnTo>
                <a:lnTo>
                  <a:pt x="40690" y="80900"/>
                </a:lnTo>
                <a:lnTo>
                  <a:pt x="40690" y="80890"/>
                </a:lnTo>
                <a:lnTo>
                  <a:pt x="40700" y="80890"/>
                </a:lnTo>
                <a:lnTo>
                  <a:pt x="40700" y="80880"/>
                </a:lnTo>
                <a:lnTo>
                  <a:pt x="40710" y="80880"/>
                </a:lnTo>
                <a:lnTo>
                  <a:pt x="40710" y="80870"/>
                </a:lnTo>
                <a:lnTo>
                  <a:pt x="40720" y="80870"/>
                </a:lnTo>
                <a:lnTo>
                  <a:pt x="40720" y="80860"/>
                </a:lnTo>
                <a:lnTo>
                  <a:pt x="40730" y="80860"/>
                </a:lnTo>
                <a:lnTo>
                  <a:pt x="40730" y="80850"/>
                </a:lnTo>
                <a:lnTo>
                  <a:pt x="40730" y="80840"/>
                </a:lnTo>
                <a:lnTo>
                  <a:pt x="40740" y="80840"/>
                </a:lnTo>
                <a:lnTo>
                  <a:pt x="40740" y="80830"/>
                </a:lnTo>
                <a:lnTo>
                  <a:pt x="40750" y="80830"/>
                </a:lnTo>
                <a:lnTo>
                  <a:pt x="40750" y="80820"/>
                </a:lnTo>
                <a:lnTo>
                  <a:pt x="40760" y="80820"/>
                </a:lnTo>
                <a:lnTo>
                  <a:pt x="40760" y="80810"/>
                </a:lnTo>
                <a:lnTo>
                  <a:pt x="40770" y="80810"/>
                </a:lnTo>
                <a:lnTo>
                  <a:pt x="40770" y="80800"/>
                </a:lnTo>
                <a:lnTo>
                  <a:pt x="40780" y="80800"/>
                </a:lnTo>
                <a:lnTo>
                  <a:pt x="40790" y="80800"/>
                </a:lnTo>
                <a:lnTo>
                  <a:pt x="40790" y="80810"/>
                </a:lnTo>
                <a:lnTo>
                  <a:pt x="40800" y="80810"/>
                </a:lnTo>
                <a:lnTo>
                  <a:pt x="40810" y="80820"/>
                </a:lnTo>
                <a:lnTo>
                  <a:pt x="40820" y="80820"/>
                </a:lnTo>
                <a:lnTo>
                  <a:pt x="40820" y="80830"/>
                </a:lnTo>
                <a:lnTo>
                  <a:pt x="40830" y="80830"/>
                </a:lnTo>
                <a:lnTo>
                  <a:pt x="40830" y="80840"/>
                </a:lnTo>
                <a:lnTo>
                  <a:pt x="40840" y="80840"/>
                </a:lnTo>
                <a:lnTo>
                  <a:pt x="40840" y="80850"/>
                </a:lnTo>
                <a:lnTo>
                  <a:pt x="40850" y="80850"/>
                </a:lnTo>
                <a:lnTo>
                  <a:pt x="40850" y="80860"/>
                </a:lnTo>
                <a:lnTo>
                  <a:pt x="40860" y="80860"/>
                </a:lnTo>
                <a:lnTo>
                  <a:pt x="40860" y="80870"/>
                </a:lnTo>
                <a:lnTo>
                  <a:pt x="40870" y="80870"/>
                </a:lnTo>
                <a:lnTo>
                  <a:pt x="40870" y="80880"/>
                </a:lnTo>
                <a:lnTo>
                  <a:pt x="40880" y="80880"/>
                </a:lnTo>
                <a:lnTo>
                  <a:pt x="40880" y="80890"/>
                </a:lnTo>
                <a:lnTo>
                  <a:pt x="40890" y="80890"/>
                </a:lnTo>
                <a:lnTo>
                  <a:pt x="40890" y="80900"/>
                </a:lnTo>
                <a:lnTo>
                  <a:pt x="40900" y="80900"/>
                </a:lnTo>
                <a:lnTo>
                  <a:pt x="40910" y="80910"/>
                </a:lnTo>
                <a:lnTo>
                  <a:pt x="40920" y="80910"/>
                </a:lnTo>
                <a:lnTo>
                  <a:pt x="40920" y="80920"/>
                </a:lnTo>
                <a:lnTo>
                  <a:pt x="40930" y="80920"/>
                </a:lnTo>
                <a:lnTo>
                  <a:pt x="40930" y="80930"/>
                </a:lnTo>
                <a:lnTo>
                  <a:pt x="40940" y="80930"/>
                </a:lnTo>
                <a:lnTo>
                  <a:pt x="40950" y="80930"/>
                </a:lnTo>
                <a:lnTo>
                  <a:pt x="40960" y="80930"/>
                </a:lnTo>
                <a:lnTo>
                  <a:pt x="40970" y="80930"/>
                </a:lnTo>
                <a:lnTo>
                  <a:pt x="40980" y="80930"/>
                </a:lnTo>
                <a:lnTo>
                  <a:pt x="40990" y="80930"/>
                </a:lnTo>
                <a:lnTo>
                  <a:pt x="40990" y="80920"/>
                </a:lnTo>
                <a:lnTo>
                  <a:pt x="41000" y="80920"/>
                </a:lnTo>
                <a:lnTo>
                  <a:pt x="41000" y="80910"/>
                </a:lnTo>
                <a:lnTo>
                  <a:pt x="41010" y="80910"/>
                </a:lnTo>
                <a:lnTo>
                  <a:pt x="41010" y="80900"/>
                </a:lnTo>
                <a:lnTo>
                  <a:pt x="41020" y="80900"/>
                </a:lnTo>
                <a:lnTo>
                  <a:pt x="41020" y="80890"/>
                </a:lnTo>
                <a:lnTo>
                  <a:pt x="41030" y="80890"/>
                </a:lnTo>
                <a:lnTo>
                  <a:pt x="41030" y="80880"/>
                </a:lnTo>
                <a:lnTo>
                  <a:pt x="41040" y="80880"/>
                </a:lnTo>
                <a:lnTo>
                  <a:pt x="41040" y="80870"/>
                </a:lnTo>
                <a:lnTo>
                  <a:pt x="41090" y="80820"/>
                </a:lnTo>
                <a:lnTo>
                  <a:pt x="41090" y="80810"/>
                </a:lnTo>
                <a:lnTo>
                  <a:pt x="41100" y="80810"/>
                </a:lnTo>
                <a:lnTo>
                  <a:pt x="41110" y="80820"/>
                </a:lnTo>
                <a:lnTo>
                  <a:pt x="41110" y="80830"/>
                </a:lnTo>
                <a:lnTo>
                  <a:pt x="41060" y="80900"/>
                </a:lnTo>
                <a:lnTo>
                  <a:pt x="41050" y="80910"/>
                </a:lnTo>
                <a:lnTo>
                  <a:pt x="41060" y="80910"/>
                </a:lnTo>
                <a:lnTo>
                  <a:pt x="41110" y="80950"/>
                </a:lnTo>
                <a:lnTo>
                  <a:pt x="41160" y="80920"/>
                </a:lnTo>
                <a:lnTo>
                  <a:pt x="41180" y="80910"/>
                </a:lnTo>
                <a:lnTo>
                  <a:pt x="41210" y="80910"/>
                </a:lnTo>
                <a:lnTo>
                  <a:pt x="41220" y="80920"/>
                </a:lnTo>
                <a:lnTo>
                  <a:pt x="41230" y="80930"/>
                </a:lnTo>
                <a:lnTo>
                  <a:pt x="41250" y="80940"/>
                </a:lnTo>
                <a:lnTo>
                  <a:pt x="41260" y="80960"/>
                </a:lnTo>
                <a:lnTo>
                  <a:pt x="41270" y="80990"/>
                </a:lnTo>
                <a:lnTo>
                  <a:pt x="41280" y="81130"/>
                </a:lnTo>
                <a:lnTo>
                  <a:pt x="41280" y="81140"/>
                </a:lnTo>
                <a:lnTo>
                  <a:pt x="41290" y="81140"/>
                </a:lnTo>
                <a:lnTo>
                  <a:pt x="41290" y="81150"/>
                </a:lnTo>
                <a:lnTo>
                  <a:pt x="41300" y="81150"/>
                </a:lnTo>
                <a:lnTo>
                  <a:pt x="41300" y="81160"/>
                </a:lnTo>
                <a:lnTo>
                  <a:pt x="41300" y="81170"/>
                </a:lnTo>
                <a:lnTo>
                  <a:pt x="41300" y="81180"/>
                </a:lnTo>
                <a:lnTo>
                  <a:pt x="41300" y="81190"/>
                </a:lnTo>
                <a:lnTo>
                  <a:pt x="41290" y="81190"/>
                </a:lnTo>
                <a:lnTo>
                  <a:pt x="41290" y="81200"/>
                </a:lnTo>
                <a:lnTo>
                  <a:pt x="41290" y="81210"/>
                </a:lnTo>
                <a:lnTo>
                  <a:pt x="41280" y="81220"/>
                </a:lnTo>
                <a:lnTo>
                  <a:pt x="41280" y="81230"/>
                </a:lnTo>
                <a:lnTo>
                  <a:pt x="41280" y="81240"/>
                </a:lnTo>
                <a:lnTo>
                  <a:pt x="41270" y="81240"/>
                </a:lnTo>
                <a:lnTo>
                  <a:pt x="41270" y="81250"/>
                </a:lnTo>
                <a:lnTo>
                  <a:pt x="41260" y="81250"/>
                </a:lnTo>
                <a:lnTo>
                  <a:pt x="41260" y="81260"/>
                </a:lnTo>
                <a:lnTo>
                  <a:pt x="41260" y="81270"/>
                </a:lnTo>
                <a:lnTo>
                  <a:pt x="41260" y="81280"/>
                </a:lnTo>
                <a:lnTo>
                  <a:pt x="41270" y="81280"/>
                </a:lnTo>
                <a:lnTo>
                  <a:pt x="41270" y="81290"/>
                </a:lnTo>
                <a:lnTo>
                  <a:pt x="41280" y="81290"/>
                </a:lnTo>
                <a:lnTo>
                  <a:pt x="41280" y="81300"/>
                </a:lnTo>
                <a:lnTo>
                  <a:pt x="41280" y="81310"/>
                </a:lnTo>
                <a:lnTo>
                  <a:pt x="41280" y="81320"/>
                </a:lnTo>
                <a:lnTo>
                  <a:pt x="41280" y="81330"/>
                </a:lnTo>
                <a:lnTo>
                  <a:pt x="41280" y="81340"/>
                </a:lnTo>
                <a:lnTo>
                  <a:pt x="41280" y="81350"/>
                </a:lnTo>
                <a:lnTo>
                  <a:pt x="41280" y="81360"/>
                </a:lnTo>
                <a:lnTo>
                  <a:pt x="41280" y="81370"/>
                </a:lnTo>
                <a:lnTo>
                  <a:pt x="41280" y="81380"/>
                </a:lnTo>
                <a:lnTo>
                  <a:pt x="41280" y="81390"/>
                </a:lnTo>
                <a:lnTo>
                  <a:pt x="41280" y="81400"/>
                </a:lnTo>
                <a:lnTo>
                  <a:pt x="41280" y="81410"/>
                </a:lnTo>
                <a:lnTo>
                  <a:pt x="41280" y="81420"/>
                </a:lnTo>
                <a:lnTo>
                  <a:pt x="41280" y="81430"/>
                </a:lnTo>
                <a:lnTo>
                  <a:pt x="41280" y="81440"/>
                </a:lnTo>
                <a:lnTo>
                  <a:pt x="41280" y="81450"/>
                </a:lnTo>
                <a:lnTo>
                  <a:pt x="41280" y="81460"/>
                </a:lnTo>
                <a:lnTo>
                  <a:pt x="41280" y="81470"/>
                </a:lnTo>
                <a:lnTo>
                  <a:pt x="41280" y="81480"/>
                </a:lnTo>
                <a:lnTo>
                  <a:pt x="41280" y="81490"/>
                </a:lnTo>
                <a:lnTo>
                  <a:pt x="41270" y="81490"/>
                </a:lnTo>
                <a:lnTo>
                  <a:pt x="41270" y="81500"/>
                </a:lnTo>
                <a:lnTo>
                  <a:pt x="41270" y="81510"/>
                </a:lnTo>
                <a:lnTo>
                  <a:pt x="41270" y="81520"/>
                </a:lnTo>
                <a:lnTo>
                  <a:pt x="41270" y="81530"/>
                </a:lnTo>
                <a:lnTo>
                  <a:pt x="41270" y="81540"/>
                </a:lnTo>
                <a:lnTo>
                  <a:pt x="41280" y="81540"/>
                </a:lnTo>
                <a:lnTo>
                  <a:pt x="41280" y="81550"/>
                </a:lnTo>
                <a:lnTo>
                  <a:pt x="41280" y="81560"/>
                </a:lnTo>
                <a:lnTo>
                  <a:pt x="41280" y="81570"/>
                </a:lnTo>
                <a:lnTo>
                  <a:pt x="41280" y="81580"/>
                </a:lnTo>
                <a:lnTo>
                  <a:pt x="41270" y="81580"/>
                </a:lnTo>
                <a:lnTo>
                  <a:pt x="41270" y="81590"/>
                </a:lnTo>
                <a:lnTo>
                  <a:pt x="41280" y="81590"/>
                </a:lnTo>
                <a:lnTo>
                  <a:pt x="41290" y="81590"/>
                </a:lnTo>
                <a:lnTo>
                  <a:pt x="41290" y="81600"/>
                </a:lnTo>
                <a:lnTo>
                  <a:pt x="41300" y="81600"/>
                </a:lnTo>
                <a:lnTo>
                  <a:pt x="41300" y="81610"/>
                </a:lnTo>
                <a:lnTo>
                  <a:pt x="41310" y="81610"/>
                </a:lnTo>
                <a:lnTo>
                  <a:pt x="41310" y="81620"/>
                </a:lnTo>
                <a:lnTo>
                  <a:pt x="41320" y="81620"/>
                </a:lnTo>
                <a:lnTo>
                  <a:pt x="41320" y="81630"/>
                </a:lnTo>
                <a:lnTo>
                  <a:pt x="41330" y="81630"/>
                </a:lnTo>
                <a:lnTo>
                  <a:pt x="41330" y="81640"/>
                </a:lnTo>
                <a:lnTo>
                  <a:pt x="41330" y="81630"/>
                </a:lnTo>
                <a:lnTo>
                  <a:pt x="41340" y="81630"/>
                </a:lnTo>
                <a:lnTo>
                  <a:pt x="41340" y="81640"/>
                </a:lnTo>
                <a:lnTo>
                  <a:pt x="41350" y="81640"/>
                </a:lnTo>
                <a:lnTo>
                  <a:pt x="41350" y="81650"/>
                </a:lnTo>
                <a:lnTo>
                  <a:pt x="41360" y="81650"/>
                </a:lnTo>
                <a:lnTo>
                  <a:pt x="41360" y="81660"/>
                </a:lnTo>
                <a:lnTo>
                  <a:pt x="41370" y="81660"/>
                </a:lnTo>
                <a:lnTo>
                  <a:pt x="41370" y="81670"/>
                </a:lnTo>
                <a:lnTo>
                  <a:pt x="41380" y="81670"/>
                </a:lnTo>
                <a:lnTo>
                  <a:pt x="41380" y="81680"/>
                </a:lnTo>
                <a:lnTo>
                  <a:pt x="41390" y="81680"/>
                </a:lnTo>
                <a:lnTo>
                  <a:pt x="41390" y="81690"/>
                </a:lnTo>
                <a:lnTo>
                  <a:pt x="41400" y="81690"/>
                </a:lnTo>
                <a:lnTo>
                  <a:pt x="41410" y="81690"/>
                </a:lnTo>
                <a:lnTo>
                  <a:pt x="41410" y="81680"/>
                </a:lnTo>
                <a:lnTo>
                  <a:pt x="41420" y="81680"/>
                </a:lnTo>
                <a:lnTo>
                  <a:pt x="41420" y="81670"/>
                </a:lnTo>
                <a:lnTo>
                  <a:pt x="41430" y="81670"/>
                </a:lnTo>
                <a:lnTo>
                  <a:pt x="41430" y="81680"/>
                </a:lnTo>
                <a:lnTo>
                  <a:pt x="41430" y="81690"/>
                </a:lnTo>
                <a:lnTo>
                  <a:pt x="41420" y="81690"/>
                </a:lnTo>
                <a:lnTo>
                  <a:pt x="41420" y="81700"/>
                </a:lnTo>
                <a:lnTo>
                  <a:pt x="41410" y="81700"/>
                </a:lnTo>
                <a:lnTo>
                  <a:pt x="41410" y="81710"/>
                </a:lnTo>
                <a:lnTo>
                  <a:pt x="41410" y="81720"/>
                </a:lnTo>
                <a:lnTo>
                  <a:pt x="41420" y="81720"/>
                </a:lnTo>
                <a:lnTo>
                  <a:pt x="41420" y="81730"/>
                </a:lnTo>
                <a:lnTo>
                  <a:pt x="41430" y="81730"/>
                </a:lnTo>
                <a:lnTo>
                  <a:pt x="41430" y="81740"/>
                </a:lnTo>
                <a:lnTo>
                  <a:pt x="41440" y="81740"/>
                </a:lnTo>
                <a:lnTo>
                  <a:pt x="41440" y="81750"/>
                </a:lnTo>
                <a:lnTo>
                  <a:pt x="41440" y="81760"/>
                </a:lnTo>
                <a:lnTo>
                  <a:pt x="41450" y="81760"/>
                </a:lnTo>
                <a:lnTo>
                  <a:pt x="41450" y="81770"/>
                </a:lnTo>
                <a:lnTo>
                  <a:pt x="41460" y="81770"/>
                </a:lnTo>
                <a:lnTo>
                  <a:pt x="41460" y="81780"/>
                </a:lnTo>
                <a:lnTo>
                  <a:pt x="41470" y="81780"/>
                </a:lnTo>
                <a:lnTo>
                  <a:pt x="41470" y="81790"/>
                </a:lnTo>
                <a:lnTo>
                  <a:pt x="41470" y="81800"/>
                </a:lnTo>
                <a:lnTo>
                  <a:pt x="41480" y="81800"/>
                </a:lnTo>
                <a:lnTo>
                  <a:pt x="41480" y="81810"/>
                </a:lnTo>
                <a:lnTo>
                  <a:pt x="41490" y="81810"/>
                </a:lnTo>
                <a:lnTo>
                  <a:pt x="41490" y="81820"/>
                </a:lnTo>
                <a:lnTo>
                  <a:pt x="41500" y="81820"/>
                </a:lnTo>
                <a:lnTo>
                  <a:pt x="41500" y="81830"/>
                </a:lnTo>
                <a:lnTo>
                  <a:pt x="41480" y="81850"/>
                </a:lnTo>
                <a:lnTo>
                  <a:pt x="41490" y="81880"/>
                </a:lnTo>
                <a:lnTo>
                  <a:pt x="41490" y="81910"/>
                </a:lnTo>
                <a:lnTo>
                  <a:pt x="41490" y="81930"/>
                </a:lnTo>
                <a:lnTo>
                  <a:pt x="41500" y="81970"/>
                </a:lnTo>
                <a:lnTo>
                  <a:pt x="41500" y="81980"/>
                </a:lnTo>
                <a:lnTo>
                  <a:pt x="41500" y="81990"/>
                </a:lnTo>
                <a:lnTo>
                  <a:pt x="41500" y="82010"/>
                </a:lnTo>
                <a:lnTo>
                  <a:pt x="41500" y="82020"/>
                </a:lnTo>
                <a:lnTo>
                  <a:pt x="41500" y="82030"/>
                </a:lnTo>
                <a:lnTo>
                  <a:pt x="41500" y="82050"/>
                </a:lnTo>
                <a:lnTo>
                  <a:pt x="41490" y="82060"/>
                </a:lnTo>
                <a:lnTo>
                  <a:pt x="41490" y="82050"/>
                </a:lnTo>
                <a:lnTo>
                  <a:pt x="41480" y="82050"/>
                </a:lnTo>
                <a:lnTo>
                  <a:pt x="41480" y="82040"/>
                </a:lnTo>
                <a:lnTo>
                  <a:pt x="41480" y="82030"/>
                </a:lnTo>
                <a:lnTo>
                  <a:pt x="41470" y="82030"/>
                </a:lnTo>
                <a:lnTo>
                  <a:pt x="41470" y="82020"/>
                </a:lnTo>
                <a:lnTo>
                  <a:pt x="41470" y="82010"/>
                </a:lnTo>
                <a:lnTo>
                  <a:pt x="41460" y="82010"/>
                </a:lnTo>
                <a:lnTo>
                  <a:pt x="41460" y="82000"/>
                </a:lnTo>
                <a:lnTo>
                  <a:pt x="41450" y="82000"/>
                </a:lnTo>
                <a:lnTo>
                  <a:pt x="41450" y="81990"/>
                </a:lnTo>
                <a:lnTo>
                  <a:pt x="41450" y="81980"/>
                </a:lnTo>
                <a:lnTo>
                  <a:pt x="41440" y="81980"/>
                </a:lnTo>
                <a:lnTo>
                  <a:pt x="41440" y="81970"/>
                </a:lnTo>
                <a:lnTo>
                  <a:pt x="41430" y="81970"/>
                </a:lnTo>
                <a:lnTo>
                  <a:pt x="41430" y="81960"/>
                </a:lnTo>
                <a:lnTo>
                  <a:pt x="41420" y="81960"/>
                </a:lnTo>
                <a:lnTo>
                  <a:pt x="41420" y="81950"/>
                </a:lnTo>
                <a:lnTo>
                  <a:pt x="41410" y="81950"/>
                </a:lnTo>
                <a:lnTo>
                  <a:pt x="41400" y="81950"/>
                </a:lnTo>
                <a:lnTo>
                  <a:pt x="41400" y="81940"/>
                </a:lnTo>
                <a:lnTo>
                  <a:pt x="41390" y="81940"/>
                </a:lnTo>
                <a:lnTo>
                  <a:pt x="41380" y="81940"/>
                </a:lnTo>
                <a:lnTo>
                  <a:pt x="41380" y="81930"/>
                </a:lnTo>
                <a:lnTo>
                  <a:pt x="41370" y="81930"/>
                </a:lnTo>
                <a:lnTo>
                  <a:pt x="41360" y="81920"/>
                </a:lnTo>
                <a:lnTo>
                  <a:pt x="41350" y="81920"/>
                </a:lnTo>
                <a:lnTo>
                  <a:pt x="41350" y="81910"/>
                </a:lnTo>
                <a:lnTo>
                  <a:pt x="41340" y="81910"/>
                </a:lnTo>
                <a:lnTo>
                  <a:pt x="41330" y="81910"/>
                </a:lnTo>
                <a:lnTo>
                  <a:pt x="41330" y="81900"/>
                </a:lnTo>
                <a:lnTo>
                  <a:pt x="41320" y="81900"/>
                </a:lnTo>
                <a:lnTo>
                  <a:pt x="41320" y="81890"/>
                </a:lnTo>
                <a:lnTo>
                  <a:pt x="41310" y="81890"/>
                </a:lnTo>
                <a:lnTo>
                  <a:pt x="41310" y="81880"/>
                </a:lnTo>
                <a:lnTo>
                  <a:pt x="41300" y="81880"/>
                </a:lnTo>
                <a:lnTo>
                  <a:pt x="41300" y="81870"/>
                </a:lnTo>
                <a:lnTo>
                  <a:pt x="41290" y="81870"/>
                </a:lnTo>
                <a:lnTo>
                  <a:pt x="41290" y="81860"/>
                </a:lnTo>
                <a:lnTo>
                  <a:pt x="41280" y="81860"/>
                </a:lnTo>
                <a:lnTo>
                  <a:pt x="41280" y="81850"/>
                </a:lnTo>
                <a:lnTo>
                  <a:pt x="41280" y="81840"/>
                </a:lnTo>
                <a:lnTo>
                  <a:pt x="41280" y="81830"/>
                </a:lnTo>
                <a:lnTo>
                  <a:pt x="41280" y="81820"/>
                </a:lnTo>
                <a:lnTo>
                  <a:pt x="41280" y="81810"/>
                </a:lnTo>
                <a:lnTo>
                  <a:pt x="41280" y="81800"/>
                </a:lnTo>
                <a:lnTo>
                  <a:pt x="41280" y="81790"/>
                </a:lnTo>
                <a:lnTo>
                  <a:pt x="41270" y="81790"/>
                </a:lnTo>
                <a:lnTo>
                  <a:pt x="41280" y="81790"/>
                </a:lnTo>
                <a:lnTo>
                  <a:pt x="41280" y="81780"/>
                </a:lnTo>
                <a:lnTo>
                  <a:pt x="41280" y="81770"/>
                </a:lnTo>
                <a:lnTo>
                  <a:pt x="41290" y="81770"/>
                </a:lnTo>
                <a:lnTo>
                  <a:pt x="41290" y="81760"/>
                </a:lnTo>
                <a:lnTo>
                  <a:pt x="41300" y="81760"/>
                </a:lnTo>
                <a:lnTo>
                  <a:pt x="41300" y="81750"/>
                </a:lnTo>
                <a:lnTo>
                  <a:pt x="41300" y="81740"/>
                </a:lnTo>
                <a:lnTo>
                  <a:pt x="41310" y="81740"/>
                </a:lnTo>
                <a:lnTo>
                  <a:pt x="41310" y="81730"/>
                </a:lnTo>
                <a:lnTo>
                  <a:pt x="41320" y="81730"/>
                </a:lnTo>
                <a:lnTo>
                  <a:pt x="41320" y="81720"/>
                </a:lnTo>
                <a:lnTo>
                  <a:pt x="41320" y="81710"/>
                </a:lnTo>
                <a:lnTo>
                  <a:pt x="41330" y="81710"/>
                </a:lnTo>
                <a:lnTo>
                  <a:pt x="41330" y="81700"/>
                </a:lnTo>
                <a:lnTo>
                  <a:pt x="41340" y="81700"/>
                </a:lnTo>
                <a:lnTo>
                  <a:pt x="41340" y="81690"/>
                </a:lnTo>
                <a:lnTo>
                  <a:pt x="41340" y="81680"/>
                </a:lnTo>
                <a:lnTo>
                  <a:pt x="41350" y="81680"/>
                </a:lnTo>
                <a:lnTo>
                  <a:pt x="41350" y="81670"/>
                </a:lnTo>
                <a:lnTo>
                  <a:pt x="41340" y="81670"/>
                </a:lnTo>
                <a:lnTo>
                  <a:pt x="41340" y="81660"/>
                </a:lnTo>
                <a:lnTo>
                  <a:pt x="41330" y="81660"/>
                </a:lnTo>
                <a:lnTo>
                  <a:pt x="41330" y="81650"/>
                </a:lnTo>
                <a:lnTo>
                  <a:pt x="41320" y="81650"/>
                </a:lnTo>
                <a:lnTo>
                  <a:pt x="41330" y="81650"/>
                </a:lnTo>
                <a:lnTo>
                  <a:pt x="41320" y="81640"/>
                </a:lnTo>
                <a:lnTo>
                  <a:pt x="41310" y="81630"/>
                </a:lnTo>
                <a:lnTo>
                  <a:pt x="41300" y="81620"/>
                </a:lnTo>
                <a:lnTo>
                  <a:pt x="41300" y="81630"/>
                </a:lnTo>
                <a:lnTo>
                  <a:pt x="41300" y="81620"/>
                </a:lnTo>
                <a:lnTo>
                  <a:pt x="41290" y="81620"/>
                </a:lnTo>
                <a:lnTo>
                  <a:pt x="41280" y="81620"/>
                </a:lnTo>
                <a:lnTo>
                  <a:pt x="41280" y="81610"/>
                </a:lnTo>
                <a:lnTo>
                  <a:pt x="41270" y="81610"/>
                </a:lnTo>
                <a:lnTo>
                  <a:pt x="41260" y="81610"/>
                </a:lnTo>
                <a:lnTo>
                  <a:pt x="41260" y="81620"/>
                </a:lnTo>
                <a:lnTo>
                  <a:pt x="41250" y="81620"/>
                </a:lnTo>
                <a:lnTo>
                  <a:pt x="41250" y="81630"/>
                </a:lnTo>
                <a:lnTo>
                  <a:pt x="41250" y="81640"/>
                </a:lnTo>
                <a:lnTo>
                  <a:pt x="41240" y="81640"/>
                </a:lnTo>
                <a:lnTo>
                  <a:pt x="41240" y="81650"/>
                </a:lnTo>
                <a:lnTo>
                  <a:pt x="41230" y="81650"/>
                </a:lnTo>
                <a:lnTo>
                  <a:pt x="41230" y="81660"/>
                </a:lnTo>
                <a:lnTo>
                  <a:pt x="41230" y="81670"/>
                </a:lnTo>
                <a:lnTo>
                  <a:pt x="41220" y="81670"/>
                </a:lnTo>
                <a:lnTo>
                  <a:pt x="41220" y="81680"/>
                </a:lnTo>
                <a:lnTo>
                  <a:pt x="41210" y="81680"/>
                </a:lnTo>
                <a:lnTo>
                  <a:pt x="41210" y="81690"/>
                </a:lnTo>
                <a:lnTo>
                  <a:pt x="41200" y="81690"/>
                </a:lnTo>
                <a:lnTo>
                  <a:pt x="41200" y="81700"/>
                </a:lnTo>
                <a:lnTo>
                  <a:pt x="41200" y="81710"/>
                </a:lnTo>
                <a:lnTo>
                  <a:pt x="41190" y="81710"/>
                </a:lnTo>
                <a:lnTo>
                  <a:pt x="41190" y="81720"/>
                </a:lnTo>
                <a:lnTo>
                  <a:pt x="41180" y="81720"/>
                </a:lnTo>
                <a:lnTo>
                  <a:pt x="41170" y="81720"/>
                </a:lnTo>
                <a:lnTo>
                  <a:pt x="41160" y="81720"/>
                </a:lnTo>
                <a:lnTo>
                  <a:pt x="41150" y="81720"/>
                </a:lnTo>
                <a:lnTo>
                  <a:pt x="41140" y="81720"/>
                </a:lnTo>
                <a:lnTo>
                  <a:pt x="41130" y="81720"/>
                </a:lnTo>
                <a:lnTo>
                  <a:pt x="41120" y="81720"/>
                </a:lnTo>
                <a:lnTo>
                  <a:pt x="41110" y="81720"/>
                </a:lnTo>
                <a:lnTo>
                  <a:pt x="41100" y="81720"/>
                </a:lnTo>
                <a:lnTo>
                  <a:pt x="41090" y="81720"/>
                </a:lnTo>
                <a:lnTo>
                  <a:pt x="41090" y="81730"/>
                </a:lnTo>
                <a:lnTo>
                  <a:pt x="41090" y="81760"/>
                </a:lnTo>
                <a:lnTo>
                  <a:pt x="41100" y="81770"/>
                </a:lnTo>
                <a:lnTo>
                  <a:pt x="41090" y="81780"/>
                </a:lnTo>
                <a:lnTo>
                  <a:pt x="41090" y="81790"/>
                </a:lnTo>
                <a:lnTo>
                  <a:pt x="41100" y="81790"/>
                </a:lnTo>
                <a:lnTo>
                  <a:pt x="41100" y="81800"/>
                </a:lnTo>
                <a:lnTo>
                  <a:pt x="41100" y="81820"/>
                </a:lnTo>
                <a:lnTo>
                  <a:pt x="41120" y="81830"/>
                </a:lnTo>
                <a:lnTo>
                  <a:pt x="41120" y="81840"/>
                </a:lnTo>
                <a:lnTo>
                  <a:pt x="41140" y="81850"/>
                </a:lnTo>
                <a:lnTo>
                  <a:pt x="41150" y="81850"/>
                </a:lnTo>
                <a:lnTo>
                  <a:pt x="41150" y="81860"/>
                </a:lnTo>
                <a:lnTo>
                  <a:pt x="41150" y="81870"/>
                </a:lnTo>
                <a:lnTo>
                  <a:pt x="41150" y="81880"/>
                </a:lnTo>
                <a:lnTo>
                  <a:pt x="41150" y="81890"/>
                </a:lnTo>
                <a:lnTo>
                  <a:pt x="41150" y="81900"/>
                </a:lnTo>
                <a:lnTo>
                  <a:pt x="41140" y="81900"/>
                </a:lnTo>
                <a:lnTo>
                  <a:pt x="41140" y="8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aint Lou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020" y="80120"/>
                </a:moveTo>
                <a:lnTo>
                  <a:pt x="39990" y="80120"/>
                </a:lnTo>
                <a:lnTo>
                  <a:pt x="39920" y="80120"/>
                </a:lnTo>
                <a:lnTo>
                  <a:pt x="39830" y="80120"/>
                </a:lnTo>
                <a:lnTo>
                  <a:pt x="39710" y="80130"/>
                </a:lnTo>
                <a:lnTo>
                  <a:pt x="39680" y="80130"/>
                </a:lnTo>
                <a:lnTo>
                  <a:pt x="39690" y="80090"/>
                </a:lnTo>
                <a:lnTo>
                  <a:pt x="39490" y="80090"/>
                </a:lnTo>
                <a:lnTo>
                  <a:pt x="39440" y="80090"/>
                </a:lnTo>
                <a:lnTo>
                  <a:pt x="39400" y="80100"/>
                </a:lnTo>
                <a:lnTo>
                  <a:pt x="39350" y="80100"/>
                </a:lnTo>
                <a:lnTo>
                  <a:pt x="39290" y="80100"/>
                </a:lnTo>
                <a:lnTo>
                  <a:pt x="39280" y="80100"/>
                </a:lnTo>
                <a:lnTo>
                  <a:pt x="39250" y="80090"/>
                </a:lnTo>
                <a:lnTo>
                  <a:pt x="39240" y="80090"/>
                </a:lnTo>
                <a:lnTo>
                  <a:pt x="39240" y="80100"/>
                </a:lnTo>
                <a:lnTo>
                  <a:pt x="39230" y="80100"/>
                </a:lnTo>
                <a:lnTo>
                  <a:pt x="39220" y="80120"/>
                </a:lnTo>
                <a:lnTo>
                  <a:pt x="39230" y="80130"/>
                </a:lnTo>
                <a:lnTo>
                  <a:pt x="39230" y="80160"/>
                </a:lnTo>
                <a:lnTo>
                  <a:pt x="39240" y="80180"/>
                </a:lnTo>
                <a:lnTo>
                  <a:pt x="39230" y="80220"/>
                </a:lnTo>
                <a:lnTo>
                  <a:pt x="39210" y="80240"/>
                </a:lnTo>
                <a:lnTo>
                  <a:pt x="39200" y="80250"/>
                </a:lnTo>
                <a:lnTo>
                  <a:pt x="39220" y="80270"/>
                </a:lnTo>
                <a:lnTo>
                  <a:pt x="39210" y="80270"/>
                </a:lnTo>
                <a:lnTo>
                  <a:pt x="39200" y="80270"/>
                </a:lnTo>
                <a:lnTo>
                  <a:pt x="39180" y="80270"/>
                </a:lnTo>
                <a:lnTo>
                  <a:pt x="39160" y="80260"/>
                </a:lnTo>
                <a:lnTo>
                  <a:pt x="39130" y="80260"/>
                </a:lnTo>
                <a:lnTo>
                  <a:pt x="39110" y="80260"/>
                </a:lnTo>
                <a:lnTo>
                  <a:pt x="39090" y="80260"/>
                </a:lnTo>
                <a:lnTo>
                  <a:pt x="39090" y="80270"/>
                </a:lnTo>
                <a:lnTo>
                  <a:pt x="39070" y="80270"/>
                </a:lnTo>
                <a:lnTo>
                  <a:pt x="39050" y="80260"/>
                </a:lnTo>
                <a:lnTo>
                  <a:pt x="39040" y="80270"/>
                </a:lnTo>
                <a:lnTo>
                  <a:pt x="39010" y="80300"/>
                </a:lnTo>
                <a:lnTo>
                  <a:pt x="39000" y="80310"/>
                </a:lnTo>
                <a:lnTo>
                  <a:pt x="38970" y="80330"/>
                </a:lnTo>
                <a:lnTo>
                  <a:pt x="38950" y="80370"/>
                </a:lnTo>
                <a:lnTo>
                  <a:pt x="38940" y="80380"/>
                </a:lnTo>
                <a:lnTo>
                  <a:pt x="38920" y="80390"/>
                </a:lnTo>
                <a:lnTo>
                  <a:pt x="38900" y="80410"/>
                </a:lnTo>
                <a:lnTo>
                  <a:pt x="38890" y="80410"/>
                </a:lnTo>
                <a:lnTo>
                  <a:pt x="38880" y="80430"/>
                </a:lnTo>
                <a:lnTo>
                  <a:pt x="38870" y="80450"/>
                </a:lnTo>
                <a:lnTo>
                  <a:pt x="38850" y="80470"/>
                </a:lnTo>
                <a:lnTo>
                  <a:pt x="38850" y="80480"/>
                </a:lnTo>
                <a:lnTo>
                  <a:pt x="38820" y="80500"/>
                </a:lnTo>
                <a:lnTo>
                  <a:pt x="38820" y="80520"/>
                </a:lnTo>
                <a:lnTo>
                  <a:pt x="38790" y="80550"/>
                </a:lnTo>
                <a:lnTo>
                  <a:pt x="38720" y="80570"/>
                </a:lnTo>
                <a:lnTo>
                  <a:pt x="38640" y="80620"/>
                </a:lnTo>
                <a:lnTo>
                  <a:pt x="38580" y="80660"/>
                </a:lnTo>
                <a:lnTo>
                  <a:pt x="38530" y="80690"/>
                </a:lnTo>
                <a:lnTo>
                  <a:pt x="38450" y="80660"/>
                </a:lnTo>
                <a:lnTo>
                  <a:pt x="38370" y="80630"/>
                </a:lnTo>
                <a:lnTo>
                  <a:pt x="38240" y="80590"/>
                </a:lnTo>
                <a:lnTo>
                  <a:pt x="38070" y="80540"/>
                </a:lnTo>
                <a:lnTo>
                  <a:pt x="37990" y="80460"/>
                </a:lnTo>
                <a:lnTo>
                  <a:pt x="38100" y="80360"/>
                </a:lnTo>
                <a:lnTo>
                  <a:pt x="38160" y="80320"/>
                </a:lnTo>
                <a:lnTo>
                  <a:pt x="38220" y="80270"/>
                </a:lnTo>
                <a:lnTo>
                  <a:pt x="38380" y="80140"/>
                </a:lnTo>
                <a:lnTo>
                  <a:pt x="38410" y="80140"/>
                </a:lnTo>
                <a:lnTo>
                  <a:pt x="38440" y="80140"/>
                </a:lnTo>
                <a:lnTo>
                  <a:pt x="38470" y="80130"/>
                </a:lnTo>
                <a:lnTo>
                  <a:pt x="38480" y="80120"/>
                </a:lnTo>
                <a:lnTo>
                  <a:pt x="38500" y="80120"/>
                </a:lnTo>
                <a:lnTo>
                  <a:pt x="38560" y="80120"/>
                </a:lnTo>
                <a:lnTo>
                  <a:pt x="38630" y="80120"/>
                </a:lnTo>
                <a:lnTo>
                  <a:pt x="38680" y="80120"/>
                </a:lnTo>
                <a:lnTo>
                  <a:pt x="38710" y="80130"/>
                </a:lnTo>
                <a:lnTo>
                  <a:pt x="38730" y="80120"/>
                </a:lnTo>
                <a:lnTo>
                  <a:pt x="38720" y="80110"/>
                </a:lnTo>
                <a:lnTo>
                  <a:pt x="38740" y="80100"/>
                </a:lnTo>
                <a:lnTo>
                  <a:pt x="38750" y="80080"/>
                </a:lnTo>
                <a:lnTo>
                  <a:pt x="38790" y="80060"/>
                </a:lnTo>
                <a:lnTo>
                  <a:pt x="38810" y="80050"/>
                </a:lnTo>
                <a:lnTo>
                  <a:pt x="38790" y="80000"/>
                </a:lnTo>
                <a:lnTo>
                  <a:pt x="38770" y="79960"/>
                </a:lnTo>
                <a:lnTo>
                  <a:pt x="38770" y="79940"/>
                </a:lnTo>
                <a:lnTo>
                  <a:pt x="38760" y="79940"/>
                </a:lnTo>
                <a:lnTo>
                  <a:pt x="38750" y="79930"/>
                </a:lnTo>
                <a:lnTo>
                  <a:pt x="38740" y="79920"/>
                </a:lnTo>
                <a:lnTo>
                  <a:pt x="38720" y="79930"/>
                </a:lnTo>
                <a:lnTo>
                  <a:pt x="38700" y="79910"/>
                </a:lnTo>
                <a:lnTo>
                  <a:pt x="38670" y="79890"/>
                </a:lnTo>
                <a:lnTo>
                  <a:pt x="38660" y="79860"/>
                </a:lnTo>
                <a:lnTo>
                  <a:pt x="38630" y="79840"/>
                </a:lnTo>
                <a:lnTo>
                  <a:pt x="38630" y="79830"/>
                </a:lnTo>
                <a:lnTo>
                  <a:pt x="38590" y="79790"/>
                </a:lnTo>
                <a:lnTo>
                  <a:pt x="38560" y="79770"/>
                </a:lnTo>
                <a:lnTo>
                  <a:pt x="38580" y="79730"/>
                </a:lnTo>
                <a:lnTo>
                  <a:pt x="38610" y="79700"/>
                </a:lnTo>
                <a:lnTo>
                  <a:pt x="38620" y="79700"/>
                </a:lnTo>
                <a:lnTo>
                  <a:pt x="38630" y="79690"/>
                </a:lnTo>
                <a:lnTo>
                  <a:pt x="38650" y="79680"/>
                </a:lnTo>
                <a:lnTo>
                  <a:pt x="38700" y="79680"/>
                </a:lnTo>
                <a:lnTo>
                  <a:pt x="38710" y="79690"/>
                </a:lnTo>
                <a:lnTo>
                  <a:pt x="38720" y="79690"/>
                </a:lnTo>
                <a:lnTo>
                  <a:pt x="38750" y="79680"/>
                </a:lnTo>
                <a:lnTo>
                  <a:pt x="38780" y="79690"/>
                </a:lnTo>
                <a:lnTo>
                  <a:pt x="38790" y="79700"/>
                </a:lnTo>
                <a:lnTo>
                  <a:pt x="38790" y="79710"/>
                </a:lnTo>
                <a:lnTo>
                  <a:pt x="38800" y="79710"/>
                </a:lnTo>
                <a:lnTo>
                  <a:pt x="38810" y="79710"/>
                </a:lnTo>
                <a:lnTo>
                  <a:pt x="38820" y="79700"/>
                </a:lnTo>
                <a:lnTo>
                  <a:pt x="38840" y="79700"/>
                </a:lnTo>
                <a:lnTo>
                  <a:pt x="38850" y="79700"/>
                </a:lnTo>
                <a:lnTo>
                  <a:pt x="38860" y="79690"/>
                </a:lnTo>
                <a:lnTo>
                  <a:pt x="38870" y="79700"/>
                </a:lnTo>
                <a:lnTo>
                  <a:pt x="38880" y="79700"/>
                </a:lnTo>
                <a:lnTo>
                  <a:pt x="38880" y="79710"/>
                </a:lnTo>
                <a:lnTo>
                  <a:pt x="38890" y="79720"/>
                </a:lnTo>
                <a:lnTo>
                  <a:pt x="38900" y="79720"/>
                </a:lnTo>
                <a:lnTo>
                  <a:pt x="38910" y="79720"/>
                </a:lnTo>
                <a:lnTo>
                  <a:pt x="38920" y="79730"/>
                </a:lnTo>
                <a:lnTo>
                  <a:pt x="38940" y="79720"/>
                </a:lnTo>
                <a:lnTo>
                  <a:pt x="38950" y="79720"/>
                </a:lnTo>
                <a:lnTo>
                  <a:pt x="38960" y="79710"/>
                </a:lnTo>
                <a:lnTo>
                  <a:pt x="38970" y="79710"/>
                </a:lnTo>
                <a:lnTo>
                  <a:pt x="38990" y="79720"/>
                </a:lnTo>
                <a:lnTo>
                  <a:pt x="39000" y="79710"/>
                </a:lnTo>
                <a:lnTo>
                  <a:pt x="39010" y="79710"/>
                </a:lnTo>
                <a:lnTo>
                  <a:pt x="39020" y="79720"/>
                </a:lnTo>
                <a:lnTo>
                  <a:pt x="39040" y="79730"/>
                </a:lnTo>
                <a:lnTo>
                  <a:pt x="39090" y="79750"/>
                </a:lnTo>
                <a:lnTo>
                  <a:pt x="39140" y="79780"/>
                </a:lnTo>
                <a:lnTo>
                  <a:pt x="39170" y="79790"/>
                </a:lnTo>
                <a:lnTo>
                  <a:pt x="39200" y="79800"/>
                </a:lnTo>
                <a:lnTo>
                  <a:pt x="39220" y="79800"/>
                </a:lnTo>
                <a:lnTo>
                  <a:pt x="39230" y="79810"/>
                </a:lnTo>
                <a:lnTo>
                  <a:pt x="39230" y="79850"/>
                </a:lnTo>
                <a:lnTo>
                  <a:pt x="39260" y="79870"/>
                </a:lnTo>
                <a:lnTo>
                  <a:pt x="39250" y="79890"/>
                </a:lnTo>
                <a:lnTo>
                  <a:pt x="39250" y="79900"/>
                </a:lnTo>
                <a:lnTo>
                  <a:pt x="39250" y="79920"/>
                </a:lnTo>
                <a:lnTo>
                  <a:pt x="39260" y="79940"/>
                </a:lnTo>
                <a:lnTo>
                  <a:pt x="39270" y="79950"/>
                </a:lnTo>
                <a:lnTo>
                  <a:pt x="39340" y="79940"/>
                </a:lnTo>
                <a:lnTo>
                  <a:pt x="39400" y="79930"/>
                </a:lnTo>
                <a:lnTo>
                  <a:pt x="39410" y="79930"/>
                </a:lnTo>
                <a:lnTo>
                  <a:pt x="39430" y="79930"/>
                </a:lnTo>
                <a:lnTo>
                  <a:pt x="39440" y="79930"/>
                </a:lnTo>
                <a:lnTo>
                  <a:pt x="39450" y="79930"/>
                </a:lnTo>
                <a:lnTo>
                  <a:pt x="39460" y="79920"/>
                </a:lnTo>
                <a:lnTo>
                  <a:pt x="39470" y="79920"/>
                </a:lnTo>
                <a:lnTo>
                  <a:pt x="39500" y="79910"/>
                </a:lnTo>
                <a:lnTo>
                  <a:pt x="39530" y="79900"/>
                </a:lnTo>
                <a:lnTo>
                  <a:pt x="39540" y="79890"/>
                </a:lnTo>
                <a:lnTo>
                  <a:pt x="39550" y="79890"/>
                </a:lnTo>
                <a:lnTo>
                  <a:pt x="39560" y="79880"/>
                </a:lnTo>
                <a:lnTo>
                  <a:pt x="39580" y="79890"/>
                </a:lnTo>
                <a:lnTo>
                  <a:pt x="39600" y="79900"/>
                </a:lnTo>
                <a:lnTo>
                  <a:pt x="39610" y="79910"/>
                </a:lnTo>
                <a:lnTo>
                  <a:pt x="39620" y="79910"/>
                </a:lnTo>
                <a:lnTo>
                  <a:pt x="39640" y="79910"/>
                </a:lnTo>
                <a:lnTo>
                  <a:pt x="39660" y="79910"/>
                </a:lnTo>
                <a:lnTo>
                  <a:pt x="39680" y="79900"/>
                </a:lnTo>
                <a:lnTo>
                  <a:pt x="39740" y="79900"/>
                </a:lnTo>
                <a:lnTo>
                  <a:pt x="39800" y="79900"/>
                </a:lnTo>
                <a:lnTo>
                  <a:pt x="39850" y="79900"/>
                </a:lnTo>
                <a:lnTo>
                  <a:pt x="39920" y="79900"/>
                </a:lnTo>
                <a:lnTo>
                  <a:pt x="39920" y="79920"/>
                </a:lnTo>
                <a:lnTo>
                  <a:pt x="40010" y="79920"/>
                </a:lnTo>
                <a:lnTo>
                  <a:pt x="40020" y="79920"/>
                </a:lnTo>
                <a:lnTo>
                  <a:pt x="40030" y="79920"/>
                </a:lnTo>
                <a:lnTo>
                  <a:pt x="40030" y="79930"/>
                </a:lnTo>
                <a:lnTo>
                  <a:pt x="40030" y="79940"/>
                </a:lnTo>
                <a:lnTo>
                  <a:pt x="40030" y="79970"/>
                </a:lnTo>
                <a:lnTo>
                  <a:pt x="40030" y="79980"/>
                </a:lnTo>
                <a:lnTo>
                  <a:pt x="40030" y="80030"/>
                </a:lnTo>
                <a:lnTo>
                  <a:pt x="40030" y="80040"/>
                </a:lnTo>
                <a:lnTo>
                  <a:pt x="40030" y="80050"/>
                </a:lnTo>
                <a:lnTo>
                  <a:pt x="40020" y="80050"/>
                </a:lnTo>
                <a:lnTo>
                  <a:pt x="40010" y="80050"/>
                </a:lnTo>
                <a:lnTo>
                  <a:pt x="40020" y="80050"/>
                </a:lnTo>
                <a:lnTo>
                  <a:pt x="40030" y="80060"/>
                </a:lnTo>
                <a:lnTo>
                  <a:pt x="40040" y="80060"/>
                </a:lnTo>
                <a:lnTo>
                  <a:pt x="40050" y="80060"/>
                </a:lnTo>
                <a:lnTo>
                  <a:pt x="40050" y="80070"/>
                </a:lnTo>
                <a:lnTo>
                  <a:pt x="40050" y="80080"/>
                </a:lnTo>
                <a:lnTo>
                  <a:pt x="40050" y="80090"/>
                </a:lnTo>
                <a:lnTo>
                  <a:pt x="40050" y="80100"/>
                </a:lnTo>
                <a:lnTo>
                  <a:pt x="40050" y="80110"/>
                </a:lnTo>
                <a:lnTo>
                  <a:pt x="40040" y="80110"/>
                </a:lnTo>
                <a:lnTo>
                  <a:pt x="40030" y="80110"/>
                </a:lnTo>
                <a:lnTo>
                  <a:pt x="40020" y="80110"/>
                </a:lnTo>
                <a:lnTo>
                  <a:pt x="40020" y="80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Takam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90" y="91650"/>
                </a:moveTo>
                <a:lnTo>
                  <a:pt x="44420" y="91670"/>
                </a:lnTo>
                <a:lnTo>
                  <a:pt x="44420" y="91690"/>
                </a:lnTo>
                <a:lnTo>
                  <a:pt x="44440" y="91710"/>
                </a:lnTo>
                <a:lnTo>
                  <a:pt x="44460" y="91720"/>
                </a:lnTo>
                <a:lnTo>
                  <a:pt x="44480" y="91730"/>
                </a:lnTo>
                <a:lnTo>
                  <a:pt x="44500" y="91750"/>
                </a:lnTo>
                <a:lnTo>
                  <a:pt x="44510" y="91770"/>
                </a:lnTo>
                <a:lnTo>
                  <a:pt x="44540" y="91800"/>
                </a:lnTo>
                <a:lnTo>
                  <a:pt x="44570" y="91820"/>
                </a:lnTo>
                <a:lnTo>
                  <a:pt x="44580" y="91840"/>
                </a:lnTo>
                <a:lnTo>
                  <a:pt x="44600" y="91870"/>
                </a:lnTo>
                <a:lnTo>
                  <a:pt x="44610" y="91890"/>
                </a:lnTo>
                <a:lnTo>
                  <a:pt x="44640" y="91910"/>
                </a:lnTo>
                <a:lnTo>
                  <a:pt x="44670" y="91920"/>
                </a:lnTo>
                <a:lnTo>
                  <a:pt x="44680" y="91940"/>
                </a:lnTo>
                <a:lnTo>
                  <a:pt x="44700" y="91950"/>
                </a:lnTo>
                <a:lnTo>
                  <a:pt x="44710" y="91930"/>
                </a:lnTo>
                <a:lnTo>
                  <a:pt x="44730" y="91910"/>
                </a:lnTo>
                <a:lnTo>
                  <a:pt x="44740" y="91890"/>
                </a:lnTo>
                <a:lnTo>
                  <a:pt x="44760" y="91870"/>
                </a:lnTo>
                <a:lnTo>
                  <a:pt x="44790" y="91860"/>
                </a:lnTo>
                <a:lnTo>
                  <a:pt x="44810" y="91840"/>
                </a:lnTo>
                <a:lnTo>
                  <a:pt x="44830" y="91830"/>
                </a:lnTo>
                <a:lnTo>
                  <a:pt x="44850" y="91820"/>
                </a:lnTo>
                <a:lnTo>
                  <a:pt x="44860" y="91810"/>
                </a:lnTo>
                <a:lnTo>
                  <a:pt x="44880" y="91810"/>
                </a:lnTo>
                <a:lnTo>
                  <a:pt x="44910" y="91810"/>
                </a:lnTo>
                <a:lnTo>
                  <a:pt x="44930" y="91810"/>
                </a:lnTo>
                <a:lnTo>
                  <a:pt x="44940" y="91790"/>
                </a:lnTo>
                <a:lnTo>
                  <a:pt x="44960" y="91790"/>
                </a:lnTo>
                <a:lnTo>
                  <a:pt x="44970" y="91790"/>
                </a:lnTo>
                <a:lnTo>
                  <a:pt x="44980" y="91790"/>
                </a:lnTo>
                <a:lnTo>
                  <a:pt x="44990" y="91780"/>
                </a:lnTo>
                <a:lnTo>
                  <a:pt x="45000" y="91760"/>
                </a:lnTo>
                <a:lnTo>
                  <a:pt x="45010" y="91750"/>
                </a:lnTo>
                <a:lnTo>
                  <a:pt x="45010" y="91740"/>
                </a:lnTo>
                <a:lnTo>
                  <a:pt x="45020" y="91730"/>
                </a:lnTo>
                <a:lnTo>
                  <a:pt x="45030" y="91720"/>
                </a:lnTo>
                <a:lnTo>
                  <a:pt x="45040" y="91710"/>
                </a:lnTo>
                <a:lnTo>
                  <a:pt x="45050" y="91690"/>
                </a:lnTo>
                <a:lnTo>
                  <a:pt x="45060" y="91690"/>
                </a:lnTo>
                <a:lnTo>
                  <a:pt x="45070" y="91680"/>
                </a:lnTo>
                <a:lnTo>
                  <a:pt x="45080" y="91660"/>
                </a:lnTo>
                <a:lnTo>
                  <a:pt x="45100" y="91660"/>
                </a:lnTo>
                <a:lnTo>
                  <a:pt x="45140" y="91660"/>
                </a:lnTo>
                <a:lnTo>
                  <a:pt x="45170" y="91650"/>
                </a:lnTo>
                <a:lnTo>
                  <a:pt x="45200" y="91640"/>
                </a:lnTo>
                <a:lnTo>
                  <a:pt x="45210" y="91660"/>
                </a:lnTo>
                <a:lnTo>
                  <a:pt x="45240" y="91660"/>
                </a:lnTo>
                <a:lnTo>
                  <a:pt x="45240" y="91670"/>
                </a:lnTo>
                <a:lnTo>
                  <a:pt x="45240" y="91680"/>
                </a:lnTo>
                <a:lnTo>
                  <a:pt x="45240" y="91690"/>
                </a:lnTo>
                <a:lnTo>
                  <a:pt x="45240" y="91700"/>
                </a:lnTo>
                <a:lnTo>
                  <a:pt x="45240" y="91710"/>
                </a:lnTo>
                <a:lnTo>
                  <a:pt x="45240" y="91720"/>
                </a:lnTo>
                <a:lnTo>
                  <a:pt x="45240" y="91730"/>
                </a:lnTo>
                <a:lnTo>
                  <a:pt x="45240" y="91740"/>
                </a:lnTo>
                <a:lnTo>
                  <a:pt x="45250" y="91740"/>
                </a:lnTo>
                <a:lnTo>
                  <a:pt x="45250" y="91750"/>
                </a:lnTo>
                <a:lnTo>
                  <a:pt x="45250" y="91760"/>
                </a:lnTo>
                <a:lnTo>
                  <a:pt x="45250" y="91770"/>
                </a:lnTo>
                <a:lnTo>
                  <a:pt x="45260" y="91770"/>
                </a:lnTo>
                <a:lnTo>
                  <a:pt x="45260" y="91780"/>
                </a:lnTo>
                <a:lnTo>
                  <a:pt x="45260" y="91790"/>
                </a:lnTo>
                <a:lnTo>
                  <a:pt x="45270" y="91790"/>
                </a:lnTo>
                <a:lnTo>
                  <a:pt x="45280" y="91800"/>
                </a:lnTo>
                <a:lnTo>
                  <a:pt x="45290" y="91800"/>
                </a:lnTo>
                <a:lnTo>
                  <a:pt x="45290" y="91810"/>
                </a:lnTo>
                <a:lnTo>
                  <a:pt x="45300" y="91810"/>
                </a:lnTo>
                <a:lnTo>
                  <a:pt x="45300" y="91820"/>
                </a:lnTo>
                <a:lnTo>
                  <a:pt x="45310" y="91820"/>
                </a:lnTo>
                <a:lnTo>
                  <a:pt x="45310" y="91830"/>
                </a:lnTo>
                <a:lnTo>
                  <a:pt x="45320" y="91830"/>
                </a:lnTo>
                <a:lnTo>
                  <a:pt x="45320" y="91840"/>
                </a:lnTo>
                <a:lnTo>
                  <a:pt x="45330" y="91840"/>
                </a:lnTo>
                <a:lnTo>
                  <a:pt x="45330" y="91850"/>
                </a:lnTo>
                <a:lnTo>
                  <a:pt x="45340" y="91850"/>
                </a:lnTo>
                <a:lnTo>
                  <a:pt x="45350" y="91850"/>
                </a:lnTo>
                <a:lnTo>
                  <a:pt x="45350" y="91860"/>
                </a:lnTo>
                <a:lnTo>
                  <a:pt x="45360" y="91860"/>
                </a:lnTo>
                <a:lnTo>
                  <a:pt x="45360" y="91870"/>
                </a:lnTo>
                <a:lnTo>
                  <a:pt x="45370" y="91870"/>
                </a:lnTo>
                <a:lnTo>
                  <a:pt x="45370" y="91880"/>
                </a:lnTo>
                <a:lnTo>
                  <a:pt x="45380" y="91880"/>
                </a:lnTo>
                <a:lnTo>
                  <a:pt x="45390" y="91880"/>
                </a:lnTo>
                <a:lnTo>
                  <a:pt x="45390" y="91890"/>
                </a:lnTo>
                <a:lnTo>
                  <a:pt x="45400" y="91890"/>
                </a:lnTo>
                <a:lnTo>
                  <a:pt x="45400" y="91900"/>
                </a:lnTo>
                <a:lnTo>
                  <a:pt x="45400" y="91910"/>
                </a:lnTo>
                <a:lnTo>
                  <a:pt x="45410" y="91910"/>
                </a:lnTo>
                <a:lnTo>
                  <a:pt x="45410" y="91920"/>
                </a:lnTo>
                <a:lnTo>
                  <a:pt x="45400" y="91920"/>
                </a:lnTo>
                <a:lnTo>
                  <a:pt x="45400" y="91930"/>
                </a:lnTo>
                <a:lnTo>
                  <a:pt x="45400" y="91940"/>
                </a:lnTo>
                <a:lnTo>
                  <a:pt x="45410" y="91940"/>
                </a:lnTo>
                <a:lnTo>
                  <a:pt x="45410" y="91950"/>
                </a:lnTo>
                <a:lnTo>
                  <a:pt x="45420" y="91950"/>
                </a:lnTo>
                <a:lnTo>
                  <a:pt x="45420" y="91960"/>
                </a:lnTo>
                <a:lnTo>
                  <a:pt x="45430" y="91960"/>
                </a:lnTo>
                <a:lnTo>
                  <a:pt x="45430" y="91970"/>
                </a:lnTo>
                <a:lnTo>
                  <a:pt x="45440" y="91970"/>
                </a:lnTo>
                <a:lnTo>
                  <a:pt x="45440" y="91980"/>
                </a:lnTo>
                <a:lnTo>
                  <a:pt x="45440" y="91990"/>
                </a:lnTo>
                <a:lnTo>
                  <a:pt x="45450" y="91990"/>
                </a:lnTo>
                <a:lnTo>
                  <a:pt x="45450" y="92000"/>
                </a:lnTo>
                <a:lnTo>
                  <a:pt x="45460" y="92000"/>
                </a:lnTo>
                <a:lnTo>
                  <a:pt x="45460" y="92010"/>
                </a:lnTo>
                <a:lnTo>
                  <a:pt x="45470" y="92010"/>
                </a:lnTo>
                <a:lnTo>
                  <a:pt x="45470" y="92020"/>
                </a:lnTo>
                <a:lnTo>
                  <a:pt x="45470" y="92030"/>
                </a:lnTo>
                <a:lnTo>
                  <a:pt x="45480" y="92030"/>
                </a:lnTo>
                <a:lnTo>
                  <a:pt x="45480" y="92040"/>
                </a:lnTo>
                <a:lnTo>
                  <a:pt x="45480" y="92050"/>
                </a:lnTo>
                <a:lnTo>
                  <a:pt x="45480" y="92060"/>
                </a:lnTo>
                <a:lnTo>
                  <a:pt x="45480" y="92070"/>
                </a:lnTo>
                <a:lnTo>
                  <a:pt x="45490" y="92070"/>
                </a:lnTo>
                <a:lnTo>
                  <a:pt x="45490" y="92080"/>
                </a:lnTo>
                <a:lnTo>
                  <a:pt x="45490" y="92090"/>
                </a:lnTo>
                <a:lnTo>
                  <a:pt x="45500" y="92090"/>
                </a:lnTo>
                <a:lnTo>
                  <a:pt x="45500" y="92100"/>
                </a:lnTo>
                <a:lnTo>
                  <a:pt x="45500" y="92110"/>
                </a:lnTo>
                <a:lnTo>
                  <a:pt x="45490" y="92110"/>
                </a:lnTo>
                <a:lnTo>
                  <a:pt x="45500" y="92110"/>
                </a:lnTo>
                <a:lnTo>
                  <a:pt x="45490" y="92110"/>
                </a:lnTo>
                <a:lnTo>
                  <a:pt x="45490" y="92120"/>
                </a:lnTo>
                <a:lnTo>
                  <a:pt x="45480" y="92120"/>
                </a:lnTo>
                <a:lnTo>
                  <a:pt x="45480" y="92130"/>
                </a:lnTo>
                <a:lnTo>
                  <a:pt x="45490" y="92130"/>
                </a:lnTo>
                <a:lnTo>
                  <a:pt x="45490" y="92140"/>
                </a:lnTo>
                <a:lnTo>
                  <a:pt x="45500" y="92150"/>
                </a:lnTo>
                <a:lnTo>
                  <a:pt x="45490" y="92150"/>
                </a:lnTo>
                <a:lnTo>
                  <a:pt x="45490" y="92160"/>
                </a:lnTo>
                <a:lnTo>
                  <a:pt x="45500" y="92160"/>
                </a:lnTo>
                <a:lnTo>
                  <a:pt x="45500" y="92170"/>
                </a:lnTo>
                <a:lnTo>
                  <a:pt x="45500" y="92180"/>
                </a:lnTo>
                <a:lnTo>
                  <a:pt x="45500" y="92190"/>
                </a:lnTo>
                <a:lnTo>
                  <a:pt x="45500" y="92200"/>
                </a:lnTo>
                <a:lnTo>
                  <a:pt x="45510" y="92200"/>
                </a:lnTo>
                <a:lnTo>
                  <a:pt x="45510" y="92210"/>
                </a:lnTo>
                <a:lnTo>
                  <a:pt x="45510" y="92220"/>
                </a:lnTo>
                <a:lnTo>
                  <a:pt x="45510" y="92230"/>
                </a:lnTo>
                <a:lnTo>
                  <a:pt x="45510" y="92240"/>
                </a:lnTo>
                <a:lnTo>
                  <a:pt x="45510" y="92250"/>
                </a:lnTo>
                <a:lnTo>
                  <a:pt x="45510" y="92260"/>
                </a:lnTo>
                <a:lnTo>
                  <a:pt x="45510" y="92270"/>
                </a:lnTo>
                <a:lnTo>
                  <a:pt x="45520" y="92270"/>
                </a:lnTo>
                <a:lnTo>
                  <a:pt x="45520" y="92280"/>
                </a:lnTo>
                <a:lnTo>
                  <a:pt x="45520" y="92290"/>
                </a:lnTo>
                <a:lnTo>
                  <a:pt x="45530" y="92290"/>
                </a:lnTo>
                <a:lnTo>
                  <a:pt x="45530" y="92300"/>
                </a:lnTo>
                <a:lnTo>
                  <a:pt x="45520" y="92300"/>
                </a:lnTo>
                <a:lnTo>
                  <a:pt x="45530" y="92300"/>
                </a:lnTo>
                <a:lnTo>
                  <a:pt x="45530" y="92310"/>
                </a:lnTo>
                <a:lnTo>
                  <a:pt x="45540" y="92310"/>
                </a:lnTo>
                <a:lnTo>
                  <a:pt x="45540" y="92320"/>
                </a:lnTo>
                <a:lnTo>
                  <a:pt x="45550" y="92320"/>
                </a:lnTo>
                <a:lnTo>
                  <a:pt x="45550" y="92330"/>
                </a:lnTo>
                <a:lnTo>
                  <a:pt x="45560" y="92330"/>
                </a:lnTo>
                <a:lnTo>
                  <a:pt x="45570" y="92330"/>
                </a:lnTo>
                <a:lnTo>
                  <a:pt x="45560" y="92330"/>
                </a:lnTo>
                <a:lnTo>
                  <a:pt x="45560" y="92340"/>
                </a:lnTo>
                <a:lnTo>
                  <a:pt x="45570" y="92340"/>
                </a:lnTo>
                <a:lnTo>
                  <a:pt x="45570" y="92350"/>
                </a:lnTo>
                <a:lnTo>
                  <a:pt x="45580" y="92350"/>
                </a:lnTo>
                <a:lnTo>
                  <a:pt x="45580" y="92360"/>
                </a:lnTo>
                <a:lnTo>
                  <a:pt x="45590" y="92360"/>
                </a:lnTo>
                <a:lnTo>
                  <a:pt x="45590" y="92370"/>
                </a:lnTo>
                <a:lnTo>
                  <a:pt x="45600" y="92370"/>
                </a:lnTo>
                <a:lnTo>
                  <a:pt x="45600" y="92380"/>
                </a:lnTo>
                <a:lnTo>
                  <a:pt x="45610" y="92380"/>
                </a:lnTo>
                <a:lnTo>
                  <a:pt x="45610" y="92390"/>
                </a:lnTo>
                <a:lnTo>
                  <a:pt x="45620" y="92390"/>
                </a:lnTo>
                <a:lnTo>
                  <a:pt x="45620" y="92400"/>
                </a:lnTo>
                <a:lnTo>
                  <a:pt x="45630" y="92400"/>
                </a:lnTo>
                <a:lnTo>
                  <a:pt x="45630" y="92410"/>
                </a:lnTo>
                <a:lnTo>
                  <a:pt x="45640" y="92410"/>
                </a:lnTo>
                <a:lnTo>
                  <a:pt x="45640" y="92420"/>
                </a:lnTo>
                <a:lnTo>
                  <a:pt x="45650" y="92420"/>
                </a:lnTo>
                <a:lnTo>
                  <a:pt x="45650" y="92410"/>
                </a:lnTo>
                <a:lnTo>
                  <a:pt x="45650" y="92420"/>
                </a:lnTo>
                <a:lnTo>
                  <a:pt x="45660" y="92420"/>
                </a:lnTo>
                <a:lnTo>
                  <a:pt x="45660" y="92430"/>
                </a:lnTo>
                <a:lnTo>
                  <a:pt x="45660" y="92440"/>
                </a:lnTo>
                <a:lnTo>
                  <a:pt x="45660" y="92450"/>
                </a:lnTo>
                <a:lnTo>
                  <a:pt x="45670" y="92450"/>
                </a:lnTo>
                <a:lnTo>
                  <a:pt x="45670" y="92460"/>
                </a:lnTo>
                <a:lnTo>
                  <a:pt x="45670" y="92470"/>
                </a:lnTo>
                <a:lnTo>
                  <a:pt x="45680" y="92470"/>
                </a:lnTo>
                <a:lnTo>
                  <a:pt x="45680" y="92480"/>
                </a:lnTo>
                <a:lnTo>
                  <a:pt x="45680" y="92490"/>
                </a:lnTo>
                <a:lnTo>
                  <a:pt x="45690" y="92490"/>
                </a:lnTo>
                <a:lnTo>
                  <a:pt x="45690" y="92500"/>
                </a:lnTo>
                <a:lnTo>
                  <a:pt x="45690" y="92510"/>
                </a:lnTo>
                <a:lnTo>
                  <a:pt x="45690" y="92520"/>
                </a:lnTo>
                <a:lnTo>
                  <a:pt x="45690" y="92530"/>
                </a:lnTo>
                <a:lnTo>
                  <a:pt x="45700" y="92530"/>
                </a:lnTo>
                <a:lnTo>
                  <a:pt x="45700" y="92540"/>
                </a:lnTo>
                <a:lnTo>
                  <a:pt x="45700" y="92550"/>
                </a:lnTo>
                <a:lnTo>
                  <a:pt x="45700" y="92560"/>
                </a:lnTo>
                <a:lnTo>
                  <a:pt x="45700" y="92570"/>
                </a:lnTo>
                <a:lnTo>
                  <a:pt x="45710" y="92570"/>
                </a:lnTo>
                <a:lnTo>
                  <a:pt x="45720" y="92570"/>
                </a:lnTo>
                <a:lnTo>
                  <a:pt x="45720" y="92580"/>
                </a:lnTo>
                <a:lnTo>
                  <a:pt x="45710" y="92580"/>
                </a:lnTo>
                <a:lnTo>
                  <a:pt x="45700" y="92580"/>
                </a:lnTo>
                <a:lnTo>
                  <a:pt x="45710" y="92580"/>
                </a:lnTo>
                <a:lnTo>
                  <a:pt x="45710" y="92590"/>
                </a:lnTo>
                <a:lnTo>
                  <a:pt x="45700" y="92590"/>
                </a:lnTo>
                <a:lnTo>
                  <a:pt x="45700" y="92600"/>
                </a:lnTo>
                <a:lnTo>
                  <a:pt x="45710" y="92600"/>
                </a:lnTo>
                <a:lnTo>
                  <a:pt x="45710" y="92610"/>
                </a:lnTo>
                <a:lnTo>
                  <a:pt x="45700" y="92610"/>
                </a:lnTo>
                <a:lnTo>
                  <a:pt x="45700" y="92620"/>
                </a:lnTo>
                <a:lnTo>
                  <a:pt x="45690" y="92620"/>
                </a:lnTo>
                <a:lnTo>
                  <a:pt x="45690" y="92630"/>
                </a:lnTo>
                <a:lnTo>
                  <a:pt x="45680" y="92630"/>
                </a:lnTo>
                <a:lnTo>
                  <a:pt x="45680" y="92640"/>
                </a:lnTo>
                <a:lnTo>
                  <a:pt x="45670" y="92640"/>
                </a:lnTo>
                <a:lnTo>
                  <a:pt x="45670" y="92650"/>
                </a:lnTo>
                <a:lnTo>
                  <a:pt x="45670" y="92640"/>
                </a:lnTo>
                <a:lnTo>
                  <a:pt x="45660" y="92640"/>
                </a:lnTo>
                <a:lnTo>
                  <a:pt x="45650" y="92640"/>
                </a:lnTo>
                <a:lnTo>
                  <a:pt x="45650" y="92630"/>
                </a:lnTo>
                <a:lnTo>
                  <a:pt x="45650" y="92640"/>
                </a:lnTo>
                <a:lnTo>
                  <a:pt x="45650" y="92650"/>
                </a:lnTo>
                <a:lnTo>
                  <a:pt x="45640" y="92650"/>
                </a:lnTo>
                <a:lnTo>
                  <a:pt x="45640" y="92660"/>
                </a:lnTo>
                <a:lnTo>
                  <a:pt x="45640" y="92670"/>
                </a:lnTo>
                <a:lnTo>
                  <a:pt x="45640" y="92680"/>
                </a:lnTo>
                <a:lnTo>
                  <a:pt x="45640" y="92690"/>
                </a:lnTo>
                <a:lnTo>
                  <a:pt x="45650" y="92690"/>
                </a:lnTo>
                <a:lnTo>
                  <a:pt x="45650" y="92700"/>
                </a:lnTo>
                <a:lnTo>
                  <a:pt x="45640" y="92700"/>
                </a:lnTo>
                <a:lnTo>
                  <a:pt x="45650" y="92700"/>
                </a:lnTo>
                <a:lnTo>
                  <a:pt x="45650" y="92710"/>
                </a:lnTo>
                <a:lnTo>
                  <a:pt x="45640" y="92710"/>
                </a:lnTo>
                <a:lnTo>
                  <a:pt x="45640" y="92720"/>
                </a:lnTo>
                <a:lnTo>
                  <a:pt x="45640" y="92730"/>
                </a:lnTo>
                <a:lnTo>
                  <a:pt x="45640" y="92740"/>
                </a:lnTo>
                <a:lnTo>
                  <a:pt x="45640" y="92750"/>
                </a:lnTo>
                <a:lnTo>
                  <a:pt x="45630" y="92750"/>
                </a:lnTo>
                <a:lnTo>
                  <a:pt x="45630" y="92760"/>
                </a:lnTo>
                <a:lnTo>
                  <a:pt x="45630" y="92770"/>
                </a:lnTo>
                <a:lnTo>
                  <a:pt x="45630" y="92780"/>
                </a:lnTo>
                <a:lnTo>
                  <a:pt x="45630" y="92790"/>
                </a:lnTo>
                <a:lnTo>
                  <a:pt x="45630" y="92800"/>
                </a:lnTo>
                <a:lnTo>
                  <a:pt x="45630" y="92810"/>
                </a:lnTo>
                <a:lnTo>
                  <a:pt x="45630" y="92820"/>
                </a:lnTo>
                <a:lnTo>
                  <a:pt x="45620" y="92830"/>
                </a:lnTo>
                <a:lnTo>
                  <a:pt x="45620" y="92840"/>
                </a:lnTo>
                <a:lnTo>
                  <a:pt x="45620" y="92850"/>
                </a:lnTo>
                <a:lnTo>
                  <a:pt x="45620" y="92860"/>
                </a:lnTo>
                <a:lnTo>
                  <a:pt x="45620" y="92870"/>
                </a:lnTo>
                <a:lnTo>
                  <a:pt x="45620" y="92880"/>
                </a:lnTo>
                <a:lnTo>
                  <a:pt x="45620" y="92890"/>
                </a:lnTo>
                <a:lnTo>
                  <a:pt x="45630" y="92890"/>
                </a:lnTo>
                <a:lnTo>
                  <a:pt x="45630" y="92900"/>
                </a:lnTo>
                <a:lnTo>
                  <a:pt x="45630" y="92910"/>
                </a:lnTo>
                <a:lnTo>
                  <a:pt x="45630" y="92920"/>
                </a:lnTo>
                <a:lnTo>
                  <a:pt x="45630" y="92930"/>
                </a:lnTo>
                <a:lnTo>
                  <a:pt x="45630" y="92940"/>
                </a:lnTo>
                <a:lnTo>
                  <a:pt x="45630" y="92950"/>
                </a:lnTo>
                <a:lnTo>
                  <a:pt x="45630" y="92960"/>
                </a:lnTo>
                <a:lnTo>
                  <a:pt x="45630" y="92970"/>
                </a:lnTo>
                <a:lnTo>
                  <a:pt x="45620" y="92980"/>
                </a:lnTo>
                <a:lnTo>
                  <a:pt x="45620" y="92990"/>
                </a:lnTo>
                <a:lnTo>
                  <a:pt x="45620" y="93000"/>
                </a:lnTo>
                <a:lnTo>
                  <a:pt x="45620" y="93010"/>
                </a:lnTo>
                <a:lnTo>
                  <a:pt x="45630" y="93010"/>
                </a:lnTo>
                <a:lnTo>
                  <a:pt x="45640" y="93010"/>
                </a:lnTo>
                <a:lnTo>
                  <a:pt x="45650" y="93010"/>
                </a:lnTo>
                <a:lnTo>
                  <a:pt x="45650" y="93020"/>
                </a:lnTo>
                <a:lnTo>
                  <a:pt x="45660" y="93020"/>
                </a:lnTo>
                <a:lnTo>
                  <a:pt x="45670" y="93020"/>
                </a:lnTo>
                <a:lnTo>
                  <a:pt x="45670" y="93030"/>
                </a:lnTo>
                <a:lnTo>
                  <a:pt x="45680" y="93030"/>
                </a:lnTo>
                <a:lnTo>
                  <a:pt x="45680" y="93040"/>
                </a:lnTo>
                <a:lnTo>
                  <a:pt x="45670" y="93040"/>
                </a:lnTo>
                <a:lnTo>
                  <a:pt x="45670" y="93050"/>
                </a:lnTo>
                <a:lnTo>
                  <a:pt x="45660" y="93050"/>
                </a:lnTo>
                <a:lnTo>
                  <a:pt x="45650" y="93050"/>
                </a:lnTo>
                <a:lnTo>
                  <a:pt x="45640" y="93050"/>
                </a:lnTo>
                <a:lnTo>
                  <a:pt x="45640" y="93040"/>
                </a:lnTo>
                <a:lnTo>
                  <a:pt x="45630" y="93040"/>
                </a:lnTo>
                <a:lnTo>
                  <a:pt x="45630" y="93030"/>
                </a:lnTo>
                <a:lnTo>
                  <a:pt x="45620" y="93030"/>
                </a:lnTo>
                <a:lnTo>
                  <a:pt x="45620" y="93040"/>
                </a:lnTo>
                <a:lnTo>
                  <a:pt x="45620" y="93050"/>
                </a:lnTo>
                <a:lnTo>
                  <a:pt x="45610" y="93050"/>
                </a:lnTo>
                <a:lnTo>
                  <a:pt x="45610" y="93060"/>
                </a:lnTo>
                <a:lnTo>
                  <a:pt x="45610" y="93070"/>
                </a:lnTo>
                <a:lnTo>
                  <a:pt x="45610" y="93080"/>
                </a:lnTo>
                <a:lnTo>
                  <a:pt x="45610" y="93090"/>
                </a:lnTo>
                <a:lnTo>
                  <a:pt x="45600" y="93090"/>
                </a:lnTo>
                <a:lnTo>
                  <a:pt x="45600" y="93100"/>
                </a:lnTo>
                <a:lnTo>
                  <a:pt x="45600" y="93110"/>
                </a:lnTo>
                <a:lnTo>
                  <a:pt x="45600" y="93120"/>
                </a:lnTo>
                <a:lnTo>
                  <a:pt x="45600" y="93130"/>
                </a:lnTo>
                <a:lnTo>
                  <a:pt x="45600" y="93140"/>
                </a:lnTo>
                <a:lnTo>
                  <a:pt x="45590" y="93140"/>
                </a:lnTo>
                <a:lnTo>
                  <a:pt x="45590" y="93150"/>
                </a:lnTo>
                <a:lnTo>
                  <a:pt x="45590" y="93160"/>
                </a:lnTo>
                <a:lnTo>
                  <a:pt x="45590" y="93170"/>
                </a:lnTo>
                <a:lnTo>
                  <a:pt x="45590" y="93180"/>
                </a:lnTo>
                <a:lnTo>
                  <a:pt x="45590" y="93190"/>
                </a:lnTo>
                <a:lnTo>
                  <a:pt x="45590" y="93200"/>
                </a:lnTo>
                <a:lnTo>
                  <a:pt x="45590" y="93210"/>
                </a:lnTo>
                <a:lnTo>
                  <a:pt x="45590" y="93220"/>
                </a:lnTo>
                <a:lnTo>
                  <a:pt x="45580" y="93220"/>
                </a:lnTo>
                <a:lnTo>
                  <a:pt x="45580" y="93230"/>
                </a:lnTo>
                <a:lnTo>
                  <a:pt x="45580" y="93240"/>
                </a:lnTo>
                <a:lnTo>
                  <a:pt x="45580" y="93250"/>
                </a:lnTo>
                <a:lnTo>
                  <a:pt x="45580" y="93260"/>
                </a:lnTo>
                <a:lnTo>
                  <a:pt x="45580" y="93270"/>
                </a:lnTo>
                <a:lnTo>
                  <a:pt x="45580" y="93280"/>
                </a:lnTo>
                <a:lnTo>
                  <a:pt x="45580" y="93290"/>
                </a:lnTo>
                <a:lnTo>
                  <a:pt x="45580" y="93300"/>
                </a:lnTo>
                <a:lnTo>
                  <a:pt x="45580" y="93310"/>
                </a:lnTo>
                <a:lnTo>
                  <a:pt x="45590" y="93310"/>
                </a:lnTo>
                <a:lnTo>
                  <a:pt x="45590" y="93320"/>
                </a:lnTo>
                <a:lnTo>
                  <a:pt x="45590" y="93330"/>
                </a:lnTo>
                <a:lnTo>
                  <a:pt x="45590" y="93340"/>
                </a:lnTo>
                <a:lnTo>
                  <a:pt x="45590" y="93350"/>
                </a:lnTo>
                <a:lnTo>
                  <a:pt x="45590" y="93360"/>
                </a:lnTo>
                <a:lnTo>
                  <a:pt x="45590" y="93370"/>
                </a:lnTo>
                <a:lnTo>
                  <a:pt x="45580" y="93370"/>
                </a:lnTo>
                <a:lnTo>
                  <a:pt x="45580" y="93380"/>
                </a:lnTo>
                <a:lnTo>
                  <a:pt x="45590" y="93380"/>
                </a:lnTo>
                <a:lnTo>
                  <a:pt x="45590" y="93390"/>
                </a:lnTo>
                <a:lnTo>
                  <a:pt x="45590" y="93400"/>
                </a:lnTo>
                <a:lnTo>
                  <a:pt x="45590" y="93410"/>
                </a:lnTo>
                <a:lnTo>
                  <a:pt x="45590" y="93420"/>
                </a:lnTo>
                <a:lnTo>
                  <a:pt x="45590" y="93430"/>
                </a:lnTo>
                <a:lnTo>
                  <a:pt x="45600" y="93430"/>
                </a:lnTo>
                <a:lnTo>
                  <a:pt x="45600" y="93440"/>
                </a:lnTo>
                <a:lnTo>
                  <a:pt x="45600" y="93450"/>
                </a:lnTo>
                <a:lnTo>
                  <a:pt x="45600" y="93460"/>
                </a:lnTo>
                <a:lnTo>
                  <a:pt x="45600" y="93470"/>
                </a:lnTo>
                <a:lnTo>
                  <a:pt x="45600" y="93480"/>
                </a:lnTo>
                <a:lnTo>
                  <a:pt x="45600" y="93490"/>
                </a:lnTo>
                <a:lnTo>
                  <a:pt x="45600" y="93500"/>
                </a:lnTo>
                <a:lnTo>
                  <a:pt x="45600" y="93510"/>
                </a:lnTo>
                <a:lnTo>
                  <a:pt x="45600" y="93520"/>
                </a:lnTo>
                <a:lnTo>
                  <a:pt x="45610" y="93520"/>
                </a:lnTo>
                <a:lnTo>
                  <a:pt x="45610" y="93530"/>
                </a:lnTo>
                <a:lnTo>
                  <a:pt x="45620" y="93530"/>
                </a:lnTo>
                <a:lnTo>
                  <a:pt x="45620" y="93540"/>
                </a:lnTo>
                <a:lnTo>
                  <a:pt x="45630" y="93540"/>
                </a:lnTo>
                <a:lnTo>
                  <a:pt x="45630" y="93550"/>
                </a:lnTo>
                <a:lnTo>
                  <a:pt x="45640" y="93550"/>
                </a:lnTo>
                <a:lnTo>
                  <a:pt x="45640" y="93560"/>
                </a:lnTo>
                <a:lnTo>
                  <a:pt x="45640" y="93570"/>
                </a:lnTo>
                <a:lnTo>
                  <a:pt x="45650" y="93570"/>
                </a:lnTo>
                <a:lnTo>
                  <a:pt x="45650" y="93580"/>
                </a:lnTo>
                <a:lnTo>
                  <a:pt x="45650" y="93590"/>
                </a:lnTo>
                <a:lnTo>
                  <a:pt x="45660" y="93590"/>
                </a:lnTo>
                <a:lnTo>
                  <a:pt x="45660" y="93600"/>
                </a:lnTo>
                <a:lnTo>
                  <a:pt x="45670" y="93600"/>
                </a:lnTo>
                <a:lnTo>
                  <a:pt x="45670" y="93610"/>
                </a:lnTo>
                <a:lnTo>
                  <a:pt x="45680" y="93610"/>
                </a:lnTo>
                <a:lnTo>
                  <a:pt x="45680" y="93620"/>
                </a:lnTo>
                <a:lnTo>
                  <a:pt x="45670" y="93620"/>
                </a:lnTo>
                <a:lnTo>
                  <a:pt x="45680" y="93620"/>
                </a:lnTo>
                <a:lnTo>
                  <a:pt x="45680" y="93630"/>
                </a:lnTo>
                <a:lnTo>
                  <a:pt x="45680" y="93640"/>
                </a:lnTo>
                <a:lnTo>
                  <a:pt x="45680" y="93650"/>
                </a:lnTo>
                <a:lnTo>
                  <a:pt x="45690" y="93650"/>
                </a:lnTo>
                <a:lnTo>
                  <a:pt x="45700" y="93650"/>
                </a:lnTo>
                <a:lnTo>
                  <a:pt x="45700" y="93660"/>
                </a:lnTo>
                <a:lnTo>
                  <a:pt x="45700" y="93670"/>
                </a:lnTo>
                <a:lnTo>
                  <a:pt x="45710" y="93670"/>
                </a:lnTo>
                <a:lnTo>
                  <a:pt x="45710" y="93680"/>
                </a:lnTo>
                <a:lnTo>
                  <a:pt x="45720" y="93680"/>
                </a:lnTo>
                <a:lnTo>
                  <a:pt x="45720" y="93690"/>
                </a:lnTo>
                <a:lnTo>
                  <a:pt x="45730" y="93690"/>
                </a:lnTo>
                <a:lnTo>
                  <a:pt x="45740" y="93690"/>
                </a:lnTo>
                <a:lnTo>
                  <a:pt x="45740" y="93680"/>
                </a:lnTo>
                <a:lnTo>
                  <a:pt x="45740" y="93690"/>
                </a:lnTo>
                <a:lnTo>
                  <a:pt x="45750" y="93690"/>
                </a:lnTo>
                <a:lnTo>
                  <a:pt x="45760" y="93690"/>
                </a:lnTo>
                <a:lnTo>
                  <a:pt x="45760" y="93680"/>
                </a:lnTo>
                <a:lnTo>
                  <a:pt x="45770" y="93680"/>
                </a:lnTo>
                <a:lnTo>
                  <a:pt x="45780" y="93680"/>
                </a:lnTo>
                <a:lnTo>
                  <a:pt x="45790" y="93680"/>
                </a:lnTo>
                <a:lnTo>
                  <a:pt x="45790" y="93690"/>
                </a:lnTo>
                <a:lnTo>
                  <a:pt x="45800" y="93690"/>
                </a:lnTo>
                <a:lnTo>
                  <a:pt x="45810" y="93690"/>
                </a:lnTo>
                <a:lnTo>
                  <a:pt x="45810" y="93700"/>
                </a:lnTo>
                <a:lnTo>
                  <a:pt x="45820" y="93700"/>
                </a:lnTo>
                <a:lnTo>
                  <a:pt x="45820" y="93690"/>
                </a:lnTo>
                <a:lnTo>
                  <a:pt x="45830" y="93700"/>
                </a:lnTo>
                <a:lnTo>
                  <a:pt x="45820" y="93700"/>
                </a:lnTo>
                <a:lnTo>
                  <a:pt x="45820" y="93710"/>
                </a:lnTo>
                <a:lnTo>
                  <a:pt x="45830" y="93710"/>
                </a:lnTo>
                <a:lnTo>
                  <a:pt x="45830" y="93720"/>
                </a:lnTo>
                <a:lnTo>
                  <a:pt x="45820" y="93720"/>
                </a:lnTo>
                <a:lnTo>
                  <a:pt x="45830" y="93720"/>
                </a:lnTo>
                <a:lnTo>
                  <a:pt x="45830" y="93730"/>
                </a:lnTo>
                <a:lnTo>
                  <a:pt x="45840" y="93730"/>
                </a:lnTo>
                <a:lnTo>
                  <a:pt x="45840" y="93740"/>
                </a:lnTo>
                <a:lnTo>
                  <a:pt x="45840" y="93750"/>
                </a:lnTo>
                <a:lnTo>
                  <a:pt x="45850" y="93750"/>
                </a:lnTo>
                <a:lnTo>
                  <a:pt x="45850" y="93760"/>
                </a:lnTo>
                <a:lnTo>
                  <a:pt x="45860" y="93760"/>
                </a:lnTo>
                <a:lnTo>
                  <a:pt x="45870" y="93760"/>
                </a:lnTo>
                <a:lnTo>
                  <a:pt x="45880" y="93760"/>
                </a:lnTo>
                <a:lnTo>
                  <a:pt x="45880" y="93770"/>
                </a:lnTo>
                <a:lnTo>
                  <a:pt x="45890" y="93770"/>
                </a:lnTo>
                <a:lnTo>
                  <a:pt x="45900" y="93770"/>
                </a:lnTo>
                <a:lnTo>
                  <a:pt x="45910" y="93770"/>
                </a:lnTo>
                <a:lnTo>
                  <a:pt x="45920" y="93770"/>
                </a:lnTo>
                <a:lnTo>
                  <a:pt x="45920" y="93780"/>
                </a:lnTo>
                <a:lnTo>
                  <a:pt x="45930" y="93780"/>
                </a:lnTo>
                <a:lnTo>
                  <a:pt x="45940" y="93780"/>
                </a:lnTo>
                <a:lnTo>
                  <a:pt x="45950" y="93780"/>
                </a:lnTo>
                <a:lnTo>
                  <a:pt x="45960" y="93780"/>
                </a:lnTo>
                <a:lnTo>
                  <a:pt x="45970" y="93780"/>
                </a:lnTo>
                <a:lnTo>
                  <a:pt x="45970" y="93790"/>
                </a:lnTo>
                <a:lnTo>
                  <a:pt x="45970" y="93780"/>
                </a:lnTo>
                <a:lnTo>
                  <a:pt x="45980" y="93780"/>
                </a:lnTo>
                <a:lnTo>
                  <a:pt x="45990" y="93780"/>
                </a:lnTo>
                <a:lnTo>
                  <a:pt x="45990" y="93790"/>
                </a:lnTo>
                <a:lnTo>
                  <a:pt x="45990" y="93800"/>
                </a:lnTo>
                <a:lnTo>
                  <a:pt x="45990" y="93810"/>
                </a:lnTo>
                <a:lnTo>
                  <a:pt x="45990" y="93820"/>
                </a:lnTo>
                <a:lnTo>
                  <a:pt x="46000" y="93820"/>
                </a:lnTo>
                <a:lnTo>
                  <a:pt x="46010" y="93820"/>
                </a:lnTo>
                <a:lnTo>
                  <a:pt x="46010" y="93830"/>
                </a:lnTo>
                <a:lnTo>
                  <a:pt x="46020" y="93830"/>
                </a:lnTo>
                <a:lnTo>
                  <a:pt x="46030" y="93830"/>
                </a:lnTo>
                <a:lnTo>
                  <a:pt x="46030" y="93840"/>
                </a:lnTo>
                <a:lnTo>
                  <a:pt x="46020" y="93840"/>
                </a:lnTo>
                <a:lnTo>
                  <a:pt x="46020" y="93850"/>
                </a:lnTo>
                <a:lnTo>
                  <a:pt x="46030" y="93850"/>
                </a:lnTo>
                <a:lnTo>
                  <a:pt x="46030" y="93860"/>
                </a:lnTo>
                <a:lnTo>
                  <a:pt x="46020" y="93860"/>
                </a:lnTo>
                <a:lnTo>
                  <a:pt x="46020" y="93870"/>
                </a:lnTo>
                <a:lnTo>
                  <a:pt x="46030" y="93870"/>
                </a:lnTo>
                <a:lnTo>
                  <a:pt x="46020" y="93870"/>
                </a:lnTo>
                <a:lnTo>
                  <a:pt x="46030" y="93870"/>
                </a:lnTo>
                <a:lnTo>
                  <a:pt x="46020" y="93880"/>
                </a:lnTo>
                <a:lnTo>
                  <a:pt x="46030" y="93880"/>
                </a:lnTo>
                <a:lnTo>
                  <a:pt x="46030" y="93890"/>
                </a:lnTo>
                <a:lnTo>
                  <a:pt x="46030" y="93900"/>
                </a:lnTo>
                <a:lnTo>
                  <a:pt x="46030" y="93910"/>
                </a:lnTo>
                <a:lnTo>
                  <a:pt x="46040" y="93910"/>
                </a:lnTo>
                <a:lnTo>
                  <a:pt x="46040" y="93920"/>
                </a:lnTo>
                <a:lnTo>
                  <a:pt x="46040" y="93930"/>
                </a:lnTo>
                <a:lnTo>
                  <a:pt x="46050" y="93930"/>
                </a:lnTo>
                <a:lnTo>
                  <a:pt x="46040" y="93930"/>
                </a:lnTo>
                <a:lnTo>
                  <a:pt x="46040" y="93940"/>
                </a:lnTo>
                <a:lnTo>
                  <a:pt x="46050" y="93940"/>
                </a:lnTo>
                <a:lnTo>
                  <a:pt x="46060" y="93940"/>
                </a:lnTo>
                <a:lnTo>
                  <a:pt x="46070" y="93940"/>
                </a:lnTo>
                <a:lnTo>
                  <a:pt x="46080" y="93940"/>
                </a:lnTo>
                <a:lnTo>
                  <a:pt x="46080" y="93950"/>
                </a:lnTo>
                <a:lnTo>
                  <a:pt x="46090" y="93950"/>
                </a:lnTo>
                <a:lnTo>
                  <a:pt x="46090" y="93960"/>
                </a:lnTo>
                <a:lnTo>
                  <a:pt x="46100" y="93960"/>
                </a:lnTo>
                <a:lnTo>
                  <a:pt x="46100" y="93970"/>
                </a:lnTo>
                <a:lnTo>
                  <a:pt x="46100" y="93980"/>
                </a:lnTo>
                <a:lnTo>
                  <a:pt x="46110" y="93980"/>
                </a:lnTo>
                <a:lnTo>
                  <a:pt x="46110" y="93990"/>
                </a:lnTo>
                <a:lnTo>
                  <a:pt x="46110" y="93980"/>
                </a:lnTo>
                <a:lnTo>
                  <a:pt x="46120" y="93980"/>
                </a:lnTo>
                <a:lnTo>
                  <a:pt x="46120" y="93970"/>
                </a:lnTo>
                <a:lnTo>
                  <a:pt x="46130" y="93970"/>
                </a:lnTo>
                <a:lnTo>
                  <a:pt x="46130" y="93960"/>
                </a:lnTo>
                <a:lnTo>
                  <a:pt x="46140" y="93960"/>
                </a:lnTo>
                <a:lnTo>
                  <a:pt x="46150" y="93960"/>
                </a:lnTo>
                <a:lnTo>
                  <a:pt x="46150" y="93970"/>
                </a:lnTo>
                <a:lnTo>
                  <a:pt x="46150" y="93980"/>
                </a:lnTo>
                <a:lnTo>
                  <a:pt x="46160" y="93980"/>
                </a:lnTo>
                <a:lnTo>
                  <a:pt x="46160" y="93990"/>
                </a:lnTo>
                <a:lnTo>
                  <a:pt x="46170" y="93990"/>
                </a:lnTo>
                <a:lnTo>
                  <a:pt x="46180" y="93990"/>
                </a:lnTo>
                <a:lnTo>
                  <a:pt x="46180" y="94000"/>
                </a:lnTo>
                <a:lnTo>
                  <a:pt x="46190" y="94000"/>
                </a:lnTo>
                <a:lnTo>
                  <a:pt x="46200" y="94000"/>
                </a:lnTo>
                <a:lnTo>
                  <a:pt x="46210" y="94000"/>
                </a:lnTo>
                <a:lnTo>
                  <a:pt x="46210" y="93990"/>
                </a:lnTo>
                <a:lnTo>
                  <a:pt x="46220" y="93990"/>
                </a:lnTo>
                <a:lnTo>
                  <a:pt x="46220" y="94000"/>
                </a:lnTo>
                <a:lnTo>
                  <a:pt x="46230" y="94000"/>
                </a:lnTo>
                <a:lnTo>
                  <a:pt x="46240" y="94000"/>
                </a:lnTo>
                <a:lnTo>
                  <a:pt x="46250" y="94000"/>
                </a:lnTo>
                <a:lnTo>
                  <a:pt x="46260" y="94000"/>
                </a:lnTo>
                <a:lnTo>
                  <a:pt x="46260" y="94010"/>
                </a:lnTo>
                <a:lnTo>
                  <a:pt x="46260" y="94000"/>
                </a:lnTo>
                <a:lnTo>
                  <a:pt x="46270" y="94010"/>
                </a:lnTo>
                <a:lnTo>
                  <a:pt x="46280" y="94010"/>
                </a:lnTo>
                <a:lnTo>
                  <a:pt x="46280" y="94020"/>
                </a:lnTo>
                <a:lnTo>
                  <a:pt x="46290" y="94020"/>
                </a:lnTo>
                <a:lnTo>
                  <a:pt x="46290" y="94030"/>
                </a:lnTo>
                <a:lnTo>
                  <a:pt x="46290" y="94040"/>
                </a:lnTo>
                <a:lnTo>
                  <a:pt x="46300" y="94040"/>
                </a:lnTo>
                <a:lnTo>
                  <a:pt x="46300" y="94030"/>
                </a:lnTo>
                <a:lnTo>
                  <a:pt x="46300" y="94040"/>
                </a:lnTo>
                <a:lnTo>
                  <a:pt x="46300" y="94050"/>
                </a:lnTo>
                <a:lnTo>
                  <a:pt x="46310" y="94050"/>
                </a:lnTo>
                <a:lnTo>
                  <a:pt x="46310" y="94060"/>
                </a:lnTo>
                <a:lnTo>
                  <a:pt x="46310" y="94070"/>
                </a:lnTo>
                <a:lnTo>
                  <a:pt x="46320" y="94070"/>
                </a:lnTo>
                <a:lnTo>
                  <a:pt x="46330" y="94070"/>
                </a:lnTo>
                <a:lnTo>
                  <a:pt x="46330" y="94080"/>
                </a:lnTo>
                <a:lnTo>
                  <a:pt x="46340" y="94080"/>
                </a:lnTo>
                <a:lnTo>
                  <a:pt x="46340" y="94090"/>
                </a:lnTo>
                <a:lnTo>
                  <a:pt x="46350" y="94090"/>
                </a:lnTo>
                <a:lnTo>
                  <a:pt x="46360" y="94090"/>
                </a:lnTo>
                <a:lnTo>
                  <a:pt x="46360" y="94080"/>
                </a:lnTo>
                <a:lnTo>
                  <a:pt x="46370" y="94080"/>
                </a:lnTo>
                <a:lnTo>
                  <a:pt x="46380" y="94080"/>
                </a:lnTo>
                <a:lnTo>
                  <a:pt x="46380" y="94070"/>
                </a:lnTo>
                <a:lnTo>
                  <a:pt x="46390" y="94070"/>
                </a:lnTo>
                <a:lnTo>
                  <a:pt x="46400" y="94070"/>
                </a:lnTo>
                <a:lnTo>
                  <a:pt x="46400" y="94080"/>
                </a:lnTo>
                <a:lnTo>
                  <a:pt x="46400" y="94070"/>
                </a:lnTo>
                <a:lnTo>
                  <a:pt x="46410" y="94070"/>
                </a:lnTo>
                <a:lnTo>
                  <a:pt x="46420" y="94080"/>
                </a:lnTo>
                <a:lnTo>
                  <a:pt x="46430" y="94080"/>
                </a:lnTo>
                <a:lnTo>
                  <a:pt x="46440" y="94080"/>
                </a:lnTo>
                <a:lnTo>
                  <a:pt x="46450" y="94080"/>
                </a:lnTo>
                <a:lnTo>
                  <a:pt x="46450" y="94070"/>
                </a:lnTo>
                <a:lnTo>
                  <a:pt x="46460" y="94070"/>
                </a:lnTo>
                <a:lnTo>
                  <a:pt x="46470" y="94070"/>
                </a:lnTo>
                <a:lnTo>
                  <a:pt x="46480" y="94070"/>
                </a:lnTo>
                <a:lnTo>
                  <a:pt x="46480" y="94080"/>
                </a:lnTo>
                <a:lnTo>
                  <a:pt x="46480" y="94090"/>
                </a:lnTo>
                <a:lnTo>
                  <a:pt x="46490" y="94090"/>
                </a:lnTo>
                <a:lnTo>
                  <a:pt x="46490" y="94080"/>
                </a:lnTo>
                <a:lnTo>
                  <a:pt x="46490" y="94090"/>
                </a:lnTo>
                <a:lnTo>
                  <a:pt x="46500" y="94090"/>
                </a:lnTo>
                <a:lnTo>
                  <a:pt x="46500" y="94100"/>
                </a:lnTo>
                <a:lnTo>
                  <a:pt x="46510" y="94100"/>
                </a:lnTo>
                <a:lnTo>
                  <a:pt x="46510" y="94110"/>
                </a:lnTo>
                <a:lnTo>
                  <a:pt x="46510" y="94120"/>
                </a:lnTo>
                <a:lnTo>
                  <a:pt x="46520" y="94120"/>
                </a:lnTo>
                <a:lnTo>
                  <a:pt x="46520" y="94130"/>
                </a:lnTo>
                <a:lnTo>
                  <a:pt x="46530" y="94130"/>
                </a:lnTo>
                <a:lnTo>
                  <a:pt x="46540" y="94130"/>
                </a:lnTo>
                <a:lnTo>
                  <a:pt x="46550" y="94140"/>
                </a:lnTo>
                <a:lnTo>
                  <a:pt x="46550" y="94150"/>
                </a:lnTo>
                <a:lnTo>
                  <a:pt x="46540" y="94150"/>
                </a:lnTo>
                <a:lnTo>
                  <a:pt x="46540" y="94160"/>
                </a:lnTo>
                <a:lnTo>
                  <a:pt x="46550" y="94160"/>
                </a:lnTo>
                <a:lnTo>
                  <a:pt x="46550" y="94170"/>
                </a:lnTo>
                <a:lnTo>
                  <a:pt x="46550" y="94180"/>
                </a:lnTo>
                <a:lnTo>
                  <a:pt x="46560" y="94180"/>
                </a:lnTo>
                <a:lnTo>
                  <a:pt x="46560" y="94190"/>
                </a:lnTo>
                <a:lnTo>
                  <a:pt x="46550" y="94190"/>
                </a:lnTo>
                <a:lnTo>
                  <a:pt x="46560" y="94190"/>
                </a:lnTo>
                <a:lnTo>
                  <a:pt x="46560" y="94180"/>
                </a:lnTo>
                <a:lnTo>
                  <a:pt x="46570" y="94180"/>
                </a:lnTo>
                <a:lnTo>
                  <a:pt x="46580" y="94180"/>
                </a:lnTo>
                <a:lnTo>
                  <a:pt x="46580" y="94190"/>
                </a:lnTo>
                <a:lnTo>
                  <a:pt x="46590" y="94190"/>
                </a:lnTo>
                <a:lnTo>
                  <a:pt x="46590" y="94200"/>
                </a:lnTo>
                <a:lnTo>
                  <a:pt x="46600" y="94200"/>
                </a:lnTo>
                <a:lnTo>
                  <a:pt x="46600" y="94210"/>
                </a:lnTo>
                <a:lnTo>
                  <a:pt x="46610" y="94210"/>
                </a:lnTo>
                <a:lnTo>
                  <a:pt x="46610" y="94220"/>
                </a:lnTo>
                <a:lnTo>
                  <a:pt x="46610" y="94230"/>
                </a:lnTo>
                <a:lnTo>
                  <a:pt x="46620" y="94230"/>
                </a:lnTo>
                <a:lnTo>
                  <a:pt x="46620" y="94240"/>
                </a:lnTo>
                <a:lnTo>
                  <a:pt x="46620" y="94250"/>
                </a:lnTo>
                <a:lnTo>
                  <a:pt x="46620" y="94260"/>
                </a:lnTo>
                <a:lnTo>
                  <a:pt x="46610" y="94270"/>
                </a:lnTo>
                <a:lnTo>
                  <a:pt x="46620" y="94270"/>
                </a:lnTo>
                <a:lnTo>
                  <a:pt x="46630" y="94270"/>
                </a:lnTo>
                <a:lnTo>
                  <a:pt x="46640" y="94270"/>
                </a:lnTo>
                <a:lnTo>
                  <a:pt x="46650" y="94270"/>
                </a:lnTo>
                <a:lnTo>
                  <a:pt x="46650" y="94280"/>
                </a:lnTo>
                <a:lnTo>
                  <a:pt x="46650" y="94290"/>
                </a:lnTo>
                <a:lnTo>
                  <a:pt x="46660" y="94290"/>
                </a:lnTo>
                <a:lnTo>
                  <a:pt x="46670" y="94290"/>
                </a:lnTo>
                <a:lnTo>
                  <a:pt x="46670" y="94300"/>
                </a:lnTo>
                <a:lnTo>
                  <a:pt x="46680" y="94300"/>
                </a:lnTo>
                <a:lnTo>
                  <a:pt x="46680" y="94310"/>
                </a:lnTo>
                <a:lnTo>
                  <a:pt x="46690" y="94320"/>
                </a:lnTo>
                <a:lnTo>
                  <a:pt x="46690" y="94330"/>
                </a:lnTo>
                <a:lnTo>
                  <a:pt x="46680" y="94330"/>
                </a:lnTo>
                <a:lnTo>
                  <a:pt x="46680" y="94340"/>
                </a:lnTo>
                <a:lnTo>
                  <a:pt x="46690" y="94340"/>
                </a:lnTo>
                <a:lnTo>
                  <a:pt x="46690" y="94350"/>
                </a:lnTo>
                <a:lnTo>
                  <a:pt x="46690" y="94360"/>
                </a:lnTo>
                <a:lnTo>
                  <a:pt x="46690" y="94370"/>
                </a:lnTo>
                <a:lnTo>
                  <a:pt x="46680" y="94370"/>
                </a:lnTo>
                <a:lnTo>
                  <a:pt x="46680" y="94380"/>
                </a:lnTo>
                <a:lnTo>
                  <a:pt x="46670" y="94390"/>
                </a:lnTo>
                <a:lnTo>
                  <a:pt x="46660" y="94390"/>
                </a:lnTo>
                <a:lnTo>
                  <a:pt x="46650" y="94390"/>
                </a:lnTo>
                <a:lnTo>
                  <a:pt x="46650" y="94400"/>
                </a:lnTo>
                <a:lnTo>
                  <a:pt x="46650" y="94410"/>
                </a:lnTo>
                <a:lnTo>
                  <a:pt x="46640" y="94410"/>
                </a:lnTo>
                <a:lnTo>
                  <a:pt x="46630" y="94410"/>
                </a:lnTo>
                <a:lnTo>
                  <a:pt x="46620" y="94410"/>
                </a:lnTo>
                <a:lnTo>
                  <a:pt x="46610" y="94410"/>
                </a:lnTo>
                <a:lnTo>
                  <a:pt x="46610" y="94400"/>
                </a:lnTo>
                <a:lnTo>
                  <a:pt x="46600" y="94400"/>
                </a:lnTo>
                <a:lnTo>
                  <a:pt x="46590" y="94400"/>
                </a:lnTo>
                <a:lnTo>
                  <a:pt x="46590" y="94410"/>
                </a:lnTo>
                <a:lnTo>
                  <a:pt x="46590" y="94420"/>
                </a:lnTo>
                <a:lnTo>
                  <a:pt x="46590" y="94430"/>
                </a:lnTo>
                <a:lnTo>
                  <a:pt x="46590" y="94440"/>
                </a:lnTo>
                <a:lnTo>
                  <a:pt x="46590" y="94450"/>
                </a:lnTo>
                <a:lnTo>
                  <a:pt x="46590" y="94460"/>
                </a:lnTo>
                <a:lnTo>
                  <a:pt x="46590" y="94470"/>
                </a:lnTo>
                <a:lnTo>
                  <a:pt x="46590" y="94480"/>
                </a:lnTo>
                <a:lnTo>
                  <a:pt x="46590" y="94490"/>
                </a:lnTo>
                <a:lnTo>
                  <a:pt x="46590" y="94500"/>
                </a:lnTo>
                <a:lnTo>
                  <a:pt x="46590" y="94510"/>
                </a:lnTo>
                <a:lnTo>
                  <a:pt x="46590" y="94520"/>
                </a:lnTo>
                <a:lnTo>
                  <a:pt x="46580" y="94520"/>
                </a:lnTo>
                <a:lnTo>
                  <a:pt x="46580" y="94530"/>
                </a:lnTo>
                <a:lnTo>
                  <a:pt x="46580" y="94540"/>
                </a:lnTo>
                <a:lnTo>
                  <a:pt x="46590" y="94540"/>
                </a:lnTo>
                <a:lnTo>
                  <a:pt x="46590" y="94550"/>
                </a:lnTo>
                <a:lnTo>
                  <a:pt x="46590" y="94540"/>
                </a:lnTo>
                <a:lnTo>
                  <a:pt x="46600" y="94550"/>
                </a:lnTo>
                <a:lnTo>
                  <a:pt x="46600" y="94560"/>
                </a:lnTo>
                <a:lnTo>
                  <a:pt x="46610" y="94560"/>
                </a:lnTo>
                <a:lnTo>
                  <a:pt x="46610" y="94570"/>
                </a:lnTo>
                <a:lnTo>
                  <a:pt x="46610" y="94580"/>
                </a:lnTo>
                <a:lnTo>
                  <a:pt x="46620" y="94580"/>
                </a:lnTo>
                <a:lnTo>
                  <a:pt x="46620" y="94590"/>
                </a:lnTo>
                <a:lnTo>
                  <a:pt x="46630" y="94590"/>
                </a:lnTo>
                <a:lnTo>
                  <a:pt x="46630" y="94600"/>
                </a:lnTo>
                <a:lnTo>
                  <a:pt x="46630" y="94590"/>
                </a:lnTo>
                <a:lnTo>
                  <a:pt x="46630" y="94600"/>
                </a:lnTo>
                <a:lnTo>
                  <a:pt x="46640" y="94600"/>
                </a:lnTo>
                <a:lnTo>
                  <a:pt x="46640" y="94610"/>
                </a:lnTo>
                <a:lnTo>
                  <a:pt x="46630" y="94610"/>
                </a:lnTo>
                <a:lnTo>
                  <a:pt x="46640" y="94610"/>
                </a:lnTo>
                <a:lnTo>
                  <a:pt x="46640" y="94620"/>
                </a:lnTo>
                <a:lnTo>
                  <a:pt x="46640" y="94630"/>
                </a:lnTo>
                <a:lnTo>
                  <a:pt x="46650" y="94630"/>
                </a:lnTo>
                <a:lnTo>
                  <a:pt x="46640" y="94630"/>
                </a:lnTo>
                <a:lnTo>
                  <a:pt x="46640" y="94640"/>
                </a:lnTo>
                <a:lnTo>
                  <a:pt x="46650" y="94640"/>
                </a:lnTo>
                <a:lnTo>
                  <a:pt x="46650" y="94650"/>
                </a:lnTo>
                <a:lnTo>
                  <a:pt x="46650" y="94660"/>
                </a:lnTo>
                <a:lnTo>
                  <a:pt x="46660" y="94660"/>
                </a:lnTo>
                <a:lnTo>
                  <a:pt x="46660" y="94670"/>
                </a:lnTo>
                <a:lnTo>
                  <a:pt x="46660" y="94680"/>
                </a:lnTo>
                <a:lnTo>
                  <a:pt x="46670" y="94680"/>
                </a:lnTo>
                <a:lnTo>
                  <a:pt x="46670" y="94690"/>
                </a:lnTo>
                <a:lnTo>
                  <a:pt x="46680" y="94700"/>
                </a:lnTo>
                <a:lnTo>
                  <a:pt x="46690" y="94700"/>
                </a:lnTo>
                <a:lnTo>
                  <a:pt x="46690" y="94710"/>
                </a:lnTo>
                <a:lnTo>
                  <a:pt x="46700" y="94710"/>
                </a:lnTo>
                <a:lnTo>
                  <a:pt x="46700" y="94720"/>
                </a:lnTo>
                <a:lnTo>
                  <a:pt x="46700" y="94730"/>
                </a:lnTo>
                <a:lnTo>
                  <a:pt x="46710" y="94730"/>
                </a:lnTo>
                <a:lnTo>
                  <a:pt x="46720" y="94730"/>
                </a:lnTo>
                <a:lnTo>
                  <a:pt x="46720" y="94740"/>
                </a:lnTo>
                <a:lnTo>
                  <a:pt x="46730" y="94740"/>
                </a:lnTo>
                <a:lnTo>
                  <a:pt x="46730" y="94750"/>
                </a:lnTo>
                <a:lnTo>
                  <a:pt x="46740" y="94750"/>
                </a:lnTo>
                <a:lnTo>
                  <a:pt x="46750" y="94750"/>
                </a:lnTo>
                <a:lnTo>
                  <a:pt x="46750" y="94740"/>
                </a:lnTo>
                <a:lnTo>
                  <a:pt x="46750" y="94750"/>
                </a:lnTo>
                <a:lnTo>
                  <a:pt x="46760" y="94750"/>
                </a:lnTo>
                <a:lnTo>
                  <a:pt x="46760" y="94740"/>
                </a:lnTo>
                <a:lnTo>
                  <a:pt x="46760" y="94750"/>
                </a:lnTo>
                <a:lnTo>
                  <a:pt x="46770" y="94750"/>
                </a:lnTo>
                <a:lnTo>
                  <a:pt x="46770" y="94740"/>
                </a:lnTo>
                <a:lnTo>
                  <a:pt x="46780" y="94740"/>
                </a:lnTo>
                <a:lnTo>
                  <a:pt x="46790" y="94740"/>
                </a:lnTo>
                <a:lnTo>
                  <a:pt x="46800" y="94740"/>
                </a:lnTo>
                <a:lnTo>
                  <a:pt x="46810" y="94740"/>
                </a:lnTo>
                <a:lnTo>
                  <a:pt x="46820" y="94740"/>
                </a:lnTo>
                <a:lnTo>
                  <a:pt x="46820" y="94750"/>
                </a:lnTo>
                <a:lnTo>
                  <a:pt x="46830" y="94750"/>
                </a:lnTo>
                <a:lnTo>
                  <a:pt x="46830" y="94760"/>
                </a:lnTo>
                <a:lnTo>
                  <a:pt x="46830" y="94770"/>
                </a:lnTo>
                <a:lnTo>
                  <a:pt x="46830" y="94780"/>
                </a:lnTo>
                <a:lnTo>
                  <a:pt x="46830" y="94790"/>
                </a:lnTo>
                <a:lnTo>
                  <a:pt x="46820" y="94790"/>
                </a:lnTo>
                <a:lnTo>
                  <a:pt x="46820" y="94800"/>
                </a:lnTo>
                <a:lnTo>
                  <a:pt x="46820" y="94810"/>
                </a:lnTo>
                <a:lnTo>
                  <a:pt x="46820" y="94820"/>
                </a:lnTo>
                <a:lnTo>
                  <a:pt x="46810" y="94820"/>
                </a:lnTo>
                <a:lnTo>
                  <a:pt x="46810" y="94830"/>
                </a:lnTo>
                <a:lnTo>
                  <a:pt x="46810" y="94840"/>
                </a:lnTo>
                <a:lnTo>
                  <a:pt x="46800" y="94840"/>
                </a:lnTo>
                <a:lnTo>
                  <a:pt x="46800" y="94850"/>
                </a:lnTo>
                <a:lnTo>
                  <a:pt x="46800" y="94860"/>
                </a:lnTo>
                <a:lnTo>
                  <a:pt x="46800" y="94870"/>
                </a:lnTo>
                <a:lnTo>
                  <a:pt x="46800" y="94880"/>
                </a:lnTo>
                <a:lnTo>
                  <a:pt x="46810" y="94880"/>
                </a:lnTo>
                <a:lnTo>
                  <a:pt x="46800" y="94880"/>
                </a:lnTo>
                <a:lnTo>
                  <a:pt x="46800" y="94890"/>
                </a:lnTo>
                <a:lnTo>
                  <a:pt x="46810" y="94890"/>
                </a:lnTo>
                <a:lnTo>
                  <a:pt x="46810" y="94900"/>
                </a:lnTo>
                <a:lnTo>
                  <a:pt x="46820" y="94900"/>
                </a:lnTo>
                <a:lnTo>
                  <a:pt x="46820" y="94910"/>
                </a:lnTo>
                <a:lnTo>
                  <a:pt x="46810" y="94910"/>
                </a:lnTo>
                <a:lnTo>
                  <a:pt x="46810" y="94920"/>
                </a:lnTo>
                <a:lnTo>
                  <a:pt x="46820" y="94920"/>
                </a:lnTo>
                <a:lnTo>
                  <a:pt x="46820" y="94930"/>
                </a:lnTo>
                <a:lnTo>
                  <a:pt x="46820" y="94940"/>
                </a:lnTo>
                <a:lnTo>
                  <a:pt x="46820" y="94950"/>
                </a:lnTo>
                <a:lnTo>
                  <a:pt x="46820" y="94960"/>
                </a:lnTo>
                <a:lnTo>
                  <a:pt x="46830" y="94960"/>
                </a:lnTo>
                <a:lnTo>
                  <a:pt x="46830" y="94970"/>
                </a:lnTo>
                <a:lnTo>
                  <a:pt x="46830" y="94980"/>
                </a:lnTo>
                <a:lnTo>
                  <a:pt x="46840" y="94980"/>
                </a:lnTo>
                <a:lnTo>
                  <a:pt x="46840" y="94990"/>
                </a:lnTo>
                <a:lnTo>
                  <a:pt x="46850" y="94990"/>
                </a:lnTo>
                <a:lnTo>
                  <a:pt x="46840" y="94990"/>
                </a:lnTo>
                <a:lnTo>
                  <a:pt x="46840" y="95000"/>
                </a:lnTo>
                <a:lnTo>
                  <a:pt x="46850" y="95000"/>
                </a:lnTo>
                <a:lnTo>
                  <a:pt x="46850" y="95010"/>
                </a:lnTo>
                <a:lnTo>
                  <a:pt x="46850" y="95020"/>
                </a:lnTo>
                <a:lnTo>
                  <a:pt x="46850" y="95030"/>
                </a:lnTo>
                <a:lnTo>
                  <a:pt x="46850" y="95040"/>
                </a:lnTo>
                <a:lnTo>
                  <a:pt x="46850" y="95050"/>
                </a:lnTo>
                <a:lnTo>
                  <a:pt x="46860" y="95050"/>
                </a:lnTo>
                <a:lnTo>
                  <a:pt x="46860" y="95060"/>
                </a:lnTo>
                <a:lnTo>
                  <a:pt x="46870" y="95060"/>
                </a:lnTo>
                <a:lnTo>
                  <a:pt x="46880" y="95060"/>
                </a:lnTo>
                <a:lnTo>
                  <a:pt x="46880" y="95070"/>
                </a:lnTo>
                <a:lnTo>
                  <a:pt x="46880" y="95080"/>
                </a:lnTo>
                <a:lnTo>
                  <a:pt x="46880" y="95090"/>
                </a:lnTo>
                <a:lnTo>
                  <a:pt x="46890" y="95090"/>
                </a:lnTo>
                <a:lnTo>
                  <a:pt x="46890" y="95100"/>
                </a:lnTo>
                <a:lnTo>
                  <a:pt x="46890" y="95110"/>
                </a:lnTo>
                <a:lnTo>
                  <a:pt x="46880" y="95110"/>
                </a:lnTo>
                <a:lnTo>
                  <a:pt x="46880" y="95120"/>
                </a:lnTo>
                <a:lnTo>
                  <a:pt x="46870" y="95120"/>
                </a:lnTo>
                <a:lnTo>
                  <a:pt x="46860" y="95120"/>
                </a:lnTo>
                <a:lnTo>
                  <a:pt x="46860" y="95130"/>
                </a:lnTo>
                <a:lnTo>
                  <a:pt x="46850" y="95130"/>
                </a:lnTo>
                <a:lnTo>
                  <a:pt x="46840" y="95130"/>
                </a:lnTo>
                <a:lnTo>
                  <a:pt x="46830" y="95130"/>
                </a:lnTo>
                <a:lnTo>
                  <a:pt x="46830" y="95140"/>
                </a:lnTo>
                <a:lnTo>
                  <a:pt x="46830" y="95150"/>
                </a:lnTo>
                <a:lnTo>
                  <a:pt x="46840" y="95150"/>
                </a:lnTo>
                <a:lnTo>
                  <a:pt x="46840" y="95160"/>
                </a:lnTo>
                <a:lnTo>
                  <a:pt x="46830" y="95160"/>
                </a:lnTo>
                <a:lnTo>
                  <a:pt x="46830" y="95170"/>
                </a:lnTo>
                <a:lnTo>
                  <a:pt x="46820" y="95170"/>
                </a:lnTo>
                <a:lnTo>
                  <a:pt x="46820" y="95180"/>
                </a:lnTo>
                <a:lnTo>
                  <a:pt x="46810" y="95180"/>
                </a:lnTo>
                <a:lnTo>
                  <a:pt x="46810" y="95190"/>
                </a:lnTo>
                <a:lnTo>
                  <a:pt x="46800" y="95190"/>
                </a:lnTo>
                <a:lnTo>
                  <a:pt x="46790" y="95190"/>
                </a:lnTo>
                <a:lnTo>
                  <a:pt x="46790" y="95200"/>
                </a:lnTo>
                <a:lnTo>
                  <a:pt x="46790" y="95190"/>
                </a:lnTo>
                <a:lnTo>
                  <a:pt x="46790" y="95200"/>
                </a:lnTo>
                <a:lnTo>
                  <a:pt x="46780" y="95200"/>
                </a:lnTo>
                <a:lnTo>
                  <a:pt x="46770" y="95200"/>
                </a:lnTo>
                <a:lnTo>
                  <a:pt x="46760" y="95200"/>
                </a:lnTo>
                <a:lnTo>
                  <a:pt x="46750" y="95200"/>
                </a:lnTo>
                <a:lnTo>
                  <a:pt x="46750" y="95210"/>
                </a:lnTo>
                <a:lnTo>
                  <a:pt x="46760" y="95210"/>
                </a:lnTo>
                <a:lnTo>
                  <a:pt x="46760" y="95220"/>
                </a:lnTo>
                <a:lnTo>
                  <a:pt x="46750" y="95220"/>
                </a:lnTo>
                <a:lnTo>
                  <a:pt x="46740" y="95220"/>
                </a:lnTo>
                <a:lnTo>
                  <a:pt x="46740" y="95230"/>
                </a:lnTo>
                <a:lnTo>
                  <a:pt x="46740" y="95240"/>
                </a:lnTo>
                <a:lnTo>
                  <a:pt x="46730" y="95240"/>
                </a:lnTo>
                <a:lnTo>
                  <a:pt x="46720" y="95240"/>
                </a:lnTo>
                <a:lnTo>
                  <a:pt x="46720" y="95250"/>
                </a:lnTo>
                <a:lnTo>
                  <a:pt x="46720" y="95260"/>
                </a:lnTo>
                <a:lnTo>
                  <a:pt x="46710" y="95260"/>
                </a:lnTo>
                <a:lnTo>
                  <a:pt x="46710" y="95270"/>
                </a:lnTo>
                <a:lnTo>
                  <a:pt x="46710" y="95260"/>
                </a:lnTo>
                <a:lnTo>
                  <a:pt x="46710" y="95270"/>
                </a:lnTo>
                <a:lnTo>
                  <a:pt x="46700" y="95270"/>
                </a:lnTo>
                <a:lnTo>
                  <a:pt x="46700" y="95280"/>
                </a:lnTo>
                <a:lnTo>
                  <a:pt x="46690" y="95280"/>
                </a:lnTo>
                <a:lnTo>
                  <a:pt x="46690" y="95270"/>
                </a:lnTo>
                <a:lnTo>
                  <a:pt x="46700" y="95270"/>
                </a:lnTo>
                <a:lnTo>
                  <a:pt x="46700" y="95260"/>
                </a:lnTo>
                <a:lnTo>
                  <a:pt x="46690" y="95260"/>
                </a:lnTo>
                <a:lnTo>
                  <a:pt x="46690" y="95270"/>
                </a:lnTo>
                <a:lnTo>
                  <a:pt x="46680" y="95270"/>
                </a:lnTo>
                <a:lnTo>
                  <a:pt x="46680" y="95280"/>
                </a:lnTo>
                <a:lnTo>
                  <a:pt x="46670" y="95280"/>
                </a:lnTo>
                <a:lnTo>
                  <a:pt x="46660" y="95280"/>
                </a:lnTo>
                <a:lnTo>
                  <a:pt x="46650" y="95280"/>
                </a:lnTo>
                <a:lnTo>
                  <a:pt x="46640" y="95280"/>
                </a:lnTo>
                <a:lnTo>
                  <a:pt x="46640" y="95270"/>
                </a:lnTo>
                <a:lnTo>
                  <a:pt x="46630" y="95270"/>
                </a:lnTo>
                <a:lnTo>
                  <a:pt x="46620" y="95270"/>
                </a:lnTo>
                <a:lnTo>
                  <a:pt x="46610" y="95270"/>
                </a:lnTo>
                <a:lnTo>
                  <a:pt x="46600" y="95270"/>
                </a:lnTo>
                <a:lnTo>
                  <a:pt x="46590" y="95270"/>
                </a:lnTo>
                <a:lnTo>
                  <a:pt x="46580" y="95270"/>
                </a:lnTo>
                <a:lnTo>
                  <a:pt x="46580" y="95260"/>
                </a:lnTo>
                <a:lnTo>
                  <a:pt x="46570" y="95260"/>
                </a:lnTo>
                <a:lnTo>
                  <a:pt x="46570" y="95250"/>
                </a:lnTo>
                <a:lnTo>
                  <a:pt x="46560" y="95250"/>
                </a:lnTo>
                <a:lnTo>
                  <a:pt x="46550" y="95250"/>
                </a:lnTo>
                <a:lnTo>
                  <a:pt x="46550" y="95260"/>
                </a:lnTo>
                <a:lnTo>
                  <a:pt x="46550" y="95250"/>
                </a:lnTo>
                <a:lnTo>
                  <a:pt x="46540" y="95250"/>
                </a:lnTo>
                <a:lnTo>
                  <a:pt x="46540" y="95240"/>
                </a:lnTo>
                <a:lnTo>
                  <a:pt x="46540" y="95250"/>
                </a:lnTo>
                <a:lnTo>
                  <a:pt x="46530" y="95240"/>
                </a:lnTo>
                <a:lnTo>
                  <a:pt x="46530" y="95230"/>
                </a:lnTo>
                <a:lnTo>
                  <a:pt x="46520" y="95230"/>
                </a:lnTo>
                <a:lnTo>
                  <a:pt x="46510" y="95230"/>
                </a:lnTo>
                <a:lnTo>
                  <a:pt x="46510" y="95220"/>
                </a:lnTo>
                <a:lnTo>
                  <a:pt x="46510" y="95210"/>
                </a:lnTo>
                <a:lnTo>
                  <a:pt x="46500" y="95210"/>
                </a:lnTo>
                <a:lnTo>
                  <a:pt x="46490" y="95210"/>
                </a:lnTo>
                <a:lnTo>
                  <a:pt x="46490" y="95200"/>
                </a:lnTo>
                <a:lnTo>
                  <a:pt x="46480" y="95200"/>
                </a:lnTo>
                <a:lnTo>
                  <a:pt x="46480" y="95190"/>
                </a:lnTo>
                <a:lnTo>
                  <a:pt x="46480" y="95180"/>
                </a:lnTo>
                <a:lnTo>
                  <a:pt x="46470" y="95180"/>
                </a:lnTo>
                <a:lnTo>
                  <a:pt x="46470" y="95190"/>
                </a:lnTo>
                <a:lnTo>
                  <a:pt x="46460" y="95190"/>
                </a:lnTo>
                <a:lnTo>
                  <a:pt x="46460" y="95180"/>
                </a:lnTo>
                <a:lnTo>
                  <a:pt x="46470" y="95180"/>
                </a:lnTo>
                <a:lnTo>
                  <a:pt x="46460" y="95180"/>
                </a:lnTo>
                <a:lnTo>
                  <a:pt x="46460" y="95170"/>
                </a:lnTo>
                <a:lnTo>
                  <a:pt x="46450" y="95170"/>
                </a:lnTo>
                <a:lnTo>
                  <a:pt x="46440" y="95170"/>
                </a:lnTo>
                <a:lnTo>
                  <a:pt x="46440" y="95160"/>
                </a:lnTo>
                <a:lnTo>
                  <a:pt x="46430" y="95160"/>
                </a:lnTo>
                <a:lnTo>
                  <a:pt x="46420" y="95160"/>
                </a:lnTo>
                <a:lnTo>
                  <a:pt x="46420" y="95150"/>
                </a:lnTo>
                <a:lnTo>
                  <a:pt x="46430" y="95150"/>
                </a:lnTo>
                <a:lnTo>
                  <a:pt x="46430" y="95140"/>
                </a:lnTo>
                <a:lnTo>
                  <a:pt x="46420" y="95140"/>
                </a:lnTo>
                <a:lnTo>
                  <a:pt x="46410" y="95140"/>
                </a:lnTo>
                <a:lnTo>
                  <a:pt x="46410" y="95130"/>
                </a:lnTo>
                <a:lnTo>
                  <a:pt x="46410" y="95140"/>
                </a:lnTo>
                <a:lnTo>
                  <a:pt x="46410" y="95130"/>
                </a:lnTo>
                <a:lnTo>
                  <a:pt x="46400" y="95130"/>
                </a:lnTo>
                <a:lnTo>
                  <a:pt x="46390" y="95130"/>
                </a:lnTo>
                <a:lnTo>
                  <a:pt x="46390" y="95120"/>
                </a:lnTo>
                <a:lnTo>
                  <a:pt x="46390" y="95110"/>
                </a:lnTo>
                <a:lnTo>
                  <a:pt x="46380" y="95110"/>
                </a:lnTo>
                <a:lnTo>
                  <a:pt x="46370" y="95110"/>
                </a:lnTo>
                <a:lnTo>
                  <a:pt x="46370" y="95100"/>
                </a:lnTo>
                <a:lnTo>
                  <a:pt x="46360" y="95100"/>
                </a:lnTo>
                <a:lnTo>
                  <a:pt x="46350" y="95100"/>
                </a:lnTo>
                <a:lnTo>
                  <a:pt x="46350" y="95090"/>
                </a:lnTo>
                <a:lnTo>
                  <a:pt x="46340" y="95090"/>
                </a:lnTo>
                <a:lnTo>
                  <a:pt x="46330" y="95090"/>
                </a:lnTo>
                <a:lnTo>
                  <a:pt x="46330" y="95080"/>
                </a:lnTo>
                <a:lnTo>
                  <a:pt x="46330" y="95090"/>
                </a:lnTo>
                <a:lnTo>
                  <a:pt x="46320" y="95090"/>
                </a:lnTo>
                <a:lnTo>
                  <a:pt x="46320" y="95080"/>
                </a:lnTo>
                <a:lnTo>
                  <a:pt x="46320" y="95070"/>
                </a:lnTo>
                <a:lnTo>
                  <a:pt x="46310" y="95070"/>
                </a:lnTo>
                <a:lnTo>
                  <a:pt x="46310" y="95060"/>
                </a:lnTo>
                <a:lnTo>
                  <a:pt x="46300" y="95060"/>
                </a:lnTo>
                <a:lnTo>
                  <a:pt x="46300" y="95050"/>
                </a:lnTo>
                <a:lnTo>
                  <a:pt x="46290" y="95050"/>
                </a:lnTo>
                <a:lnTo>
                  <a:pt x="46290" y="95040"/>
                </a:lnTo>
                <a:lnTo>
                  <a:pt x="46290" y="95030"/>
                </a:lnTo>
                <a:lnTo>
                  <a:pt x="46280" y="95030"/>
                </a:lnTo>
                <a:lnTo>
                  <a:pt x="46280" y="95020"/>
                </a:lnTo>
                <a:lnTo>
                  <a:pt x="46270" y="95020"/>
                </a:lnTo>
                <a:lnTo>
                  <a:pt x="46260" y="95020"/>
                </a:lnTo>
                <a:lnTo>
                  <a:pt x="46260" y="95030"/>
                </a:lnTo>
                <a:lnTo>
                  <a:pt x="46250" y="95030"/>
                </a:lnTo>
                <a:lnTo>
                  <a:pt x="46260" y="95030"/>
                </a:lnTo>
                <a:lnTo>
                  <a:pt x="46260" y="95040"/>
                </a:lnTo>
                <a:lnTo>
                  <a:pt x="46260" y="95050"/>
                </a:lnTo>
                <a:lnTo>
                  <a:pt x="46250" y="95050"/>
                </a:lnTo>
                <a:lnTo>
                  <a:pt x="46250" y="95060"/>
                </a:lnTo>
                <a:lnTo>
                  <a:pt x="46240" y="95060"/>
                </a:lnTo>
                <a:lnTo>
                  <a:pt x="46230" y="95060"/>
                </a:lnTo>
                <a:lnTo>
                  <a:pt x="46240" y="95060"/>
                </a:lnTo>
                <a:lnTo>
                  <a:pt x="46230" y="95060"/>
                </a:lnTo>
                <a:lnTo>
                  <a:pt x="46230" y="95050"/>
                </a:lnTo>
                <a:lnTo>
                  <a:pt x="46230" y="95060"/>
                </a:lnTo>
                <a:lnTo>
                  <a:pt x="46220" y="95060"/>
                </a:lnTo>
                <a:lnTo>
                  <a:pt x="46220" y="95050"/>
                </a:lnTo>
                <a:lnTo>
                  <a:pt x="46220" y="95040"/>
                </a:lnTo>
                <a:lnTo>
                  <a:pt x="46210" y="95040"/>
                </a:lnTo>
                <a:lnTo>
                  <a:pt x="46210" y="95030"/>
                </a:lnTo>
                <a:lnTo>
                  <a:pt x="46220" y="95030"/>
                </a:lnTo>
                <a:lnTo>
                  <a:pt x="46210" y="95030"/>
                </a:lnTo>
                <a:lnTo>
                  <a:pt x="46210" y="95020"/>
                </a:lnTo>
                <a:lnTo>
                  <a:pt x="46210" y="95010"/>
                </a:lnTo>
                <a:lnTo>
                  <a:pt x="46200" y="95010"/>
                </a:lnTo>
                <a:lnTo>
                  <a:pt x="46190" y="95010"/>
                </a:lnTo>
                <a:lnTo>
                  <a:pt x="46190" y="95020"/>
                </a:lnTo>
                <a:lnTo>
                  <a:pt x="46190" y="95030"/>
                </a:lnTo>
                <a:lnTo>
                  <a:pt x="46180" y="95030"/>
                </a:lnTo>
                <a:lnTo>
                  <a:pt x="46180" y="95020"/>
                </a:lnTo>
                <a:lnTo>
                  <a:pt x="46170" y="95020"/>
                </a:lnTo>
                <a:lnTo>
                  <a:pt x="46160" y="95020"/>
                </a:lnTo>
                <a:lnTo>
                  <a:pt x="46150" y="95020"/>
                </a:lnTo>
                <a:lnTo>
                  <a:pt x="46150" y="95030"/>
                </a:lnTo>
                <a:lnTo>
                  <a:pt x="46140" y="95030"/>
                </a:lnTo>
                <a:lnTo>
                  <a:pt x="46140" y="95020"/>
                </a:lnTo>
                <a:lnTo>
                  <a:pt x="46130" y="95020"/>
                </a:lnTo>
                <a:lnTo>
                  <a:pt x="46130" y="95010"/>
                </a:lnTo>
                <a:lnTo>
                  <a:pt x="46120" y="95010"/>
                </a:lnTo>
                <a:lnTo>
                  <a:pt x="46120" y="95000"/>
                </a:lnTo>
                <a:lnTo>
                  <a:pt x="46110" y="95000"/>
                </a:lnTo>
                <a:lnTo>
                  <a:pt x="46110" y="94990"/>
                </a:lnTo>
                <a:lnTo>
                  <a:pt x="46100" y="94990"/>
                </a:lnTo>
                <a:lnTo>
                  <a:pt x="46100" y="95000"/>
                </a:lnTo>
                <a:lnTo>
                  <a:pt x="46090" y="95000"/>
                </a:lnTo>
                <a:lnTo>
                  <a:pt x="46080" y="95000"/>
                </a:lnTo>
                <a:lnTo>
                  <a:pt x="46070" y="95000"/>
                </a:lnTo>
                <a:lnTo>
                  <a:pt x="46070" y="95010"/>
                </a:lnTo>
                <a:lnTo>
                  <a:pt x="46060" y="95010"/>
                </a:lnTo>
                <a:lnTo>
                  <a:pt x="46050" y="95010"/>
                </a:lnTo>
                <a:lnTo>
                  <a:pt x="46040" y="95010"/>
                </a:lnTo>
                <a:lnTo>
                  <a:pt x="46030" y="95010"/>
                </a:lnTo>
                <a:lnTo>
                  <a:pt x="46030" y="95000"/>
                </a:lnTo>
                <a:lnTo>
                  <a:pt x="46020" y="95000"/>
                </a:lnTo>
                <a:lnTo>
                  <a:pt x="46010" y="95000"/>
                </a:lnTo>
                <a:lnTo>
                  <a:pt x="46000" y="95000"/>
                </a:lnTo>
                <a:lnTo>
                  <a:pt x="46000" y="94990"/>
                </a:lnTo>
                <a:lnTo>
                  <a:pt x="45990" y="94990"/>
                </a:lnTo>
                <a:lnTo>
                  <a:pt x="45980" y="94990"/>
                </a:lnTo>
                <a:lnTo>
                  <a:pt x="45980" y="94980"/>
                </a:lnTo>
                <a:lnTo>
                  <a:pt x="45970" y="94980"/>
                </a:lnTo>
                <a:lnTo>
                  <a:pt x="45960" y="94980"/>
                </a:lnTo>
                <a:lnTo>
                  <a:pt x="45950" y="94980"/>
                </a:lnTo>
                <a:lnTo>
                  <a:pt x="45950" y="94990"/>
                </a:lnTo>
                <a:lnTo>
                  <a:pt x="45940" y="94990"/>
                </a:lnTo>
                <a:lnTo>
                  <a:pt x="45930" y="94990"/>
                </a:lnTo>
                <a:lnTo>
                  <a:pt x="45940" y="94990"/>
                </a:lnTo>
                <a:lnTo>
                  <a:pt x="45940" y="95000"/>
                </a:lnTo>
                <a:lnTo>
                  <a:pt x="45930" y="95000"/>
                </a:lnTo>
                <a:lnTo>
                  <a:pt x="45930" y="95010"/>
                </a:lnTo>
                <a:lnTo>
                  <a:pt x="45930" y="95020"/>
                </a:lnTo>
                <a:lnTo>
                  <a:pt x="45920" y="95020"/>
                </a:lnTo>
                <a:lnTo>
                  <a:pt x="45910" y="95020"/>
                </a:lnTo>
                <a:lnTo>
                  <a:pt x="45910" y="95030"/>
                </a:lnTo>
                <a:lnTo>
                  <a:pt x="45900" y="95030"/>
                </a:lnTo>
                <a:lnTo>
                  <a:pt x="45900" y="95040"/>
                </a:lnTo>
                <a:lnTo>
                  <a:pt x="45890" y="95040"/>
                </a:lnTo>
                <a:lnTo>
                  <a:pt x="45880" y="95040"/>
                </a:lnTo>
                <a:lnTo>
                  <a:pt x="45880" y="95030"/>
                </a:lnTo>
                <a:lnTo>
                  <a:pt x="45870" y="95030"/>
                </a:lnTo>
                <a:lnTo>
                  <a:pt x="45860" y="95030"/>
                </a:lnTo>
                <a:lnTo>
                  <a:pt x="45860" y="95040"/>
                </a:lnTo>
                <a:lnTo>
                  <a:pt x="45850" y="95040"/>
                </a:lnTo>
                <a:lnTo>
                  <a:pt x="45850" y="95030"/>
                </a:lnTo>
                <a:lnTo>
                  <a:pt x="45840" y="95030"/>
                </a:lnTo>
                <a:lnTo>
                  <a:pt x="45840" y="95040"/>
                </a:lnTo>
                <a:lnTo>
                  <a:pt x="45840" y="95030"/>
                </a:lnTo>
                <a:lnTo>
                  <a:pt x="45830" y="95030"/>
                </a:lnTo>
                <a:lnTo>
                  <a:pt x="45820" y="95030"/>
                </a:lnTo>
                <a:lnTo>
                  <a:pt x="45810" y="95030"/>
                </a:lnTo>
                <a:lnTo>
                  <a:pt x="45810" y="95020"/>
                </a:lnTo>
                <a:lnTo>
                  <a:pt x="45800" y="95020"/>
                </a:lnTo>
                <a:lnTo>
                  <a:pt x="45790" y="95020"/>
                </a:lnTo>
                <a:lnTo>
                  <a:pt x="45790" y="95010"/>
                </a:lnTo>
                <a:lnTo>
                  <a:pt x="45780" y="95010"/>
                </a:lnTo>
                <a:lnTo>
                  <a:pt x="45770" y="95010"/>
                </a:lnTo>
                <a:lnTo>
                  <a:pt x="45770" y="95020"/>
                </a:lnTo>
                <a:lnTo>
                  <a:pt x="45760" y="95020"/>
                </a:lnTo>
                <a:lnTo>
                  <a:pt x="45770" y="95020"/>
                </a:lnTo>
                <a:lnTo>
                  <a:pt x="45760" y="95020"/>
                </a:lnTo>
                <a:lnTo>
                  <a:pt x="45760" y="95010"/>
                </a:lnTo>
                <a:lnTo>
                  <a:pt x="45750" y="95000"/>
                </a:lnTo>
                <a:lnTo>
                  <a:pt x="45750" y="95010"/>
                </a:lnTo>
                <a:lnTo>
                  <a:pt x="45740" y="95010"/>
                </a:lnTo>
                <a:lnTo>
                  <a:pt x="45740" y="95000"/>
                </a:lnTo>
                <a:lnTo>
                  <a:pt x="45730" y="95000"/>
                </a:lnTo>
                <a:lnTo>
                  <a:pt x="45720" y="95000"/>
                </a:lnTo>
                <a:lnTo>
                  <a:pt x="45710" y="95000"/>
                </a:lnTo>
                <a:lnTo>
                  <a:pt x="45710" y="94990"/>
                </a:lnTo>
                <a:lnTo>
                  <a:pt x="45700" y="94990"/>
                </a:lnTo>
                <a:lnTo>
                  <a:pt x="45690" y="94990"/>
                </a:lnTo>
                <a:lnTo>
                  <a:pt x="45680" y="94990"/>
                </a:lnTo>
                <a:lnTo>
                  <a:pt x="45680" y="94980"/>
                </a:lnTo>
                <a:lnTo>
                  <a:pt x="45670" y="94980"/>
                </a:lnTo>
                <a:lnTo>
                  <a:pt x="45670" y="94970"/>
                </a:lnTo>
                <a:lnTo>
                  <a:pt x="45660" y="94970"/>
                </a:lnTo>
                <a:lnTo>
                  <a:pt x="45650" y="94970"/>
                </a:lnTo>
                <a:lnTo>
                  <a:pt x="45640" y="94970"/>
                </a:lnTo>
                <a:lnTo>
                  <a:pt x="45620" y="94980"/>
                </a:lnTo>
                <a:lnTo>
                  <a:pt x="45610" y="94980"/>
                </a:lnTo>
                <a:lnTo>
                  <a:pt x="45600" y="94980"/>
                </a:lnTo>
                <a:lnTo>
                  <a:pt x="45590" y="94980"/>
                </a:lnTo>
                <a:lnTo>
                  <a:pt x="45590" y="94990"/>
                </a:lnTo>
                <a:lnTo>
                  <a:pt x="45580" y="94990"/>
                </a:lnTo>
                <a:lnTo>
                  <a:pt x="45570" y="94990"/>
                </a:lnTo>
                <a:lnTo>
                  <a:pt x="45570" y="95000"/>
                </a:lnTo>
                <a:lnTo>
                  <a:pt x="45560" y="95000"/>
                </a:lnTo>
                <a:lnTo>
                  <a:pt x="45550" y="95000"/>
                </a:lnTo>
                <a:lnTo>
                  <a:pt x="45550" y="95010"/>
                </a:lnTo>
                <a:lnTo>
                  <a:pt x="45540" y="95010"/>
                </a:lnTo>
                <a:lnTo>
                  <a:pt x="45540" y="95020"/>
                </a:lnTo>
                <a:lnTo>
                  <a:pt x="45530" y="95020"/>
                </a:lnTo>
                <a:lnTo>
                  <a:pt x="45520" y="95020"/>
                </a:lnTo>
                <a:lnTo>
                  <a:pt x="45520" y="95030"/>
                </a:lnTo>
                <a:lnTo>
                  <a:pt x="45510" y="95030"/>
                </a:lnTo>
                <a:lnTo>
                  <a:pt x="45500" y="95030"/>
                </a:lnTo>
                <a:lnTo>
                  <a:pt x="45500" y="95040"/>
                </a:lnTo>
                <a:lnTo>
                  <a:pt x="45490" y="95040"/>
                </a:lnTo>
                <a:lnTo>
                  <a:pt x="45480" y="95040"/>
                </a:lnTo>
                <a:lnTo>
                  <a:pt x="45480" y="95050"/>
                </a:lnTo>
                <a:lnTo>
                  <a:pt x="45470" y="95050"/>
                </a:lnTo>
                <a:lnTo>
                  <a:pt x="45460" y="95050"/>
                </a:lnTo>
                <a:lnTo>
                  <a:pt x="45460" y="95060"/>
                </a:lnTo>
                <a:lnTo>
                  <a:pt x="45450" y="95060"/>
                </a:lnTo>
                <a:lnTo>
                  <a:pt x="45440" y="95060"/>
                </a:lnTo>
                <a:lnTo>
                  <a:pt x="45440" y="95070"/>
                </a:lnTo>
                <a:lnTo>
                  <a:pt x="45430" y="95070"/>
                </a:lnTo>
                <a:lnTo>
                  <a:pt x="45430" y="95080"/>
                </a:lnTo>
                <a:lnTo>
                  <a:pt x="45420" y="95080"/>
                </a:lnTo>
                <a:lnTo>
                  <a:pt x="45410" y="95080"/>
                </a:lnTo>
                <a:lnTo>
                  <a:pt x="45410" y="95090"/>
                </a:lnTo>
                <a:lnTo>
                  <a:pt x="45400" y="95090"/>
                </a:lnTo>
                <a:lnTo>
                  <a:pt x="45400" y="95100"/>
                </a:lnTo>
                <a:lnTo>
                  <a:pt x="45390" y="95100"/>
                </a:lnTo>
                <a:lnTo>
                  <a:pt x="45390" y="95110"/>
                </a:lnTo>
                <a:lnTo>
                  <a:pt x="45380" y="95110"/>
                </a:lnTo>
                <a:lnTo>
                  <a:pt x="45370" y="95110"/>
                </a:lnTo>
                <a:lnTo>
                  <a:pt x="45370" y="95120"/>
                </a:lnTo>
                <a:lnTo>
                  <a:pt x="45360" y="95130"/>
                </a:lnTo>
                <a:lnTo>
                  <a:pt x="45360" y="95140"/>
                </a:lnTo>
                <a:lnTo>
                  <a:pt x="45350" y="95140"/>
                </a:lnTo>
                <a:lnTo>
                  <a:pt x="45350" y="95150"/>
                </a:lnTo>
                <a:lnTo>
                  <a:pt x="45350" y="95160"/>
                </a:lnTo>
                <a:lnTo>
                  <a:pt x="45340" y="95160"/>
                </a:lnTo>
                <a:lnTo>
                  <a:pt x="45340" y="95170"/>
                </a:lnTo>
                <a:lnTo>
                  <a:pt x="45330" y="95170"/>
                </a:lnTo>
                <a:lnTo>
                  <a:pt x="45330" y="95180"/>
                </a:lnTo>
                <a:lnTo>
                  <a:pt x="45330" y="95190"/>
                </a:lnTo>
                <a:lnTo>
                  <a:pt x="45320" y="95190"/>
                </a:lnTo>
                <a:lnTo>
                  <a:pt x="45310" y="95200"/>
                </a:lnTo>
                <a:lnTo>
                  <a:pt x="45310" y="95210"/>
                </a:lnTo>
                <a:lnTo>
                  <a:pt x="45310" y="95220"/>
                </a:lnTo>
                <a:lnTo>
                  <a:pt x="45300" y="95220"/>
                </a:lnTo>
                <a:lnTo>
                  <a:pt x="45300" y="95230"/>
                </a:lnTo>
                <a:lnTo>
                  <a:pt x="45300" y="95240"/>
                </a:lnTo>
                <a:lnTo>
                  <a:pt x="45300" y="95250"/>
                </a:lnTo>
                <a:lnTo>
                  <a:pt x="45310" y="95250"/>
                </a:lnTo>
                <a:lnTo>
                  <a:pt x="45310" y="95260"/>
                </a:lnTo>
                <a:lnTo>
                  <a:pt x="45320" y="95260"/>
                </a:lnTo>
                <a:lnTo>
                  <a:pt x="45320" y="95250"/>
                </a:lnTo>
                <a:lnTo>
                  <a:pt x="45320" y="95260"/>
                </a:lnTo>
                <a:lnTo>
                  <a:pt x="45330" y="95260"/>
                </a:lnTo>
                <a:lnTo>
                  <a:pt x="45340" y="95260"/>
                </a:lnTo>
                <a:lnTo>
                  <a:pt x="45340" y="95270"/>
                </a:lnTo>
                <a:lnTo>
                  <a:pt x="45350" y="95270"/>
                </a:lnTo>
                <a:lnTo>
                  <a:pt x="45360" y="95270"/>
                </a:lnTo>
                <a:lnTo>
                  <a:pt x="45360" y="95280"/>
                </a:lnTo>
                <a:lnTo>
                  <a:pt x="45360" y="95290"/>
                </a:lnTo>
                <a:lnTo>
                  <a:pt x="45350" y="95290"/>
                </a:lnTo>
                <a:lnTo>
                  <a:pt x="45350" y="95300"/>
                </a:lnTo>
                <a:lnTo>
                  <a:pt x="45350" y="95310"/>
                </a:lnTo>
                <a:lnTo>
                  <a:pt x="45340" y="95310"/>
                </a:lnTo>
                <a:lnTo>
                  <a:pt x="45340" y="95320"/>
                </a:lnTo>
                <a:lnTo>
                  <a:pt x="45330" y="95320"/>
                </a:lnTo>
                <a:lnTo>
                  <a:pt x="45340" y="95320"/>
                </a:lnTo>
                <a:lnTo>
                  <a:pt x="45340" y="95330"/>
                </a:lnTo>
                <a:lnTo>
                  <a:pt x="45350" y="95330"/>
                </a:lnTo>
                <a:lnTo>
                  <a:pt x="45350" y="95340"/>
                </a:lnTo>
                <a:lnTo>
                  <a:pt x="45340" y="95340"/>
                </a:lnTo>
                <a:lnTo>
                  <a:pt x="45350" y="95340"/>
                </a:lnTo>
                <a:lnTo>
                  <a:pt x="45350" y="95350"/>
                </a:lnTo>
                <a:lnTo>
                  <a:pt x="45360" y="95350"/>
                </a:lnTo>
                <a:lnTo>
                  <a:pt x="45360" y="95360"/>
                </a:lnTo>
                <a:lnTo>
                  <a:pt x="45370" y="95360"/>
                </a:lnTo>
                <a:lnTo>
                  <a:pt x="45370" y="95370"/>
                </a:lnTo>
                <a:lnTo>
                  <a:pt x="45380" y="95370"/>
                </a:lnTo>
                <a:lnTo>
                  <a:pt x="45390" y="95370"/>
                </a:lnTo>
                <a:lnTo>
                  <a:pt x="45390" y="95380"/>
                </a:lnTo>
                <a:lnTo>
                  <a:pt x="45400" y="95380"/>
                </a:lnTo>
                <a:lnTo>
                  <a:pt x="45400" y="95390"/>
                </a:lnTo>
                <a:lnTo>
                  <a:pt x="45410" y="95390"/>
                </a:lnTo>
                <a:lnTo>
                  <a:pt x="45420" y="95390"/>
                </a:lnTo>
                <a:lnTo>
                  <a:pt x="45420" y="95400"/>
                </a:lnTo>
                <a:lnTo>
                  <a:pt x="45430" y="95400"/>
                </a:lnTo>
                <a:lnTo>
                  <a:pt x="45430" y="95410"/>
                </a:lnTo>
                <a:lnTo>
                  <a:pt x="45440" y="95410"/>
                </a:lnTo>
                <a:lnTo>
                  <a:pt x="45440" y="95420"/>
                </a:lnTo>
                <a:lnTo>
                  <a:pt x="45430" y="95420"/>
                </a:lnTo>
                <a:lnTo>
                  <a:pt x="45420" y="95420"/>
                </a:lnTo>
                <a:lnTo>
                  <a:pt x="45410" y="95420"/>
                </a:lnTo>
                <a:lnTo>
                  <a:pt x="45410" y="95410"/>
                </a:lnTo>
                <a:lnTo>
                  <a:pt x="45400" y="95410"/>
                </a:lnTo>
                <a:lnTo>
                  <a:pt x="45400" y="95420"/>
                </a:lnTo>
                <a:lnTo>
                  <a:pt x="45410" y="95420"/>
                </a:lnTo>
                <a:lnTo>
                  <a:pt x="45410" y="95430"/>
                </a:lnTo>
                <a:lnTo>
                  <a:pt x="45400" y="95430"/>
                </a:lnTo>
                <a:lnTo>
                  <a:pt x="45390" y="95430"/>
                </a:lnTo>
                <a:lnTo>
                  <a:pt x="45390" y="95420"/>
                </a:lnTo>
                <a:lnTo>
                  <a:pt x="45390" y="95430"/>
                </a:lnTo>
                <a:lnTo>
                  <a:pt x="45390" y="95440"/>
                </a:lnTo>
                <a:lnTo>
                  <a:pt x="45380" y="95440"/>
                </a:lnTo>
                <a:lnTo>
                  <a:pt x="45370" y="95440"/>
                </a:lnTo>
                <a:lnTo>
                  <a:pt x="45370" y="95450"/>
                </a:lnTo>
                <a:lnTo>
                  <a:pt x="45370" y="95440"/>
                </a:lnTo>
                <a:lnTo>
                  <a:pt x="45360" y="95440"/>
                </a:lnTo>
                <a:lnTo>
                  <a:pt x="45360" y="95450"/>
                </a:lnTo>
                <a:lnTo>
                  <a:pt x="45350" y="95450"/>
                </a:lnTo>
                <a:lnTo>
                  <a:pt x="45350" y="95440"/>
                </a:lnTo>
                <a:lnTo>
                  <a:pt x="45340" y="95440"/>
                </a:lnTo>
                <a:lnTo>
                  <a:pt x="45330" y="95430"/>
                </a:lnTo>
                <a:lnTo>
                  <a:pt x="45320" y="95430"/>
                </a:lnTo>
                <a:lnTo>
                  <a:pt x="45320" y="95440"/>
                </a:lnTo>
                <a:lnTo>
                  <a:pt x="45330" y="95440"/>
                </a:lnTo>
                <a:lnTo>
                  <a:pt x="45320" y="95440"/>
                </a:lnTo>
                <a:lnTo>
                  <a:pt x="45310" y="95440"/>
                </a:lnTo>
                <a:lnTo>
                  <a:pt x="45300" y="95440"/>
                </a:lnTo>
                <a:lnTo>
                  <a:pt x="45300" y="95430"/>
                </a:lnTo>
                <a:lnTo>
                  <a:pt x="45290" y="95430"/>
                </a:lnTo>
                <a:lnTo>
                  <a:pt x="45280" y="95430"/>
                </a:lnTo>
                <a:lnTo>
                  <a:pt x="45270" y="95430"/>
                </a:lnTo>
                <a:lnTo>
                  <a:pt x="45270" y="95440"/>
                </a:lnTo>
                <a:lnTo>
                  <a:pt x="45280" y="95440"/>
                </a:lnTo>
                <a:lnTo>
                  <a:pt x="45280" y="95450"/>
                </a:lnTo>
                <a:lnTo>
                  <a:pt x="45270" y="95450"/>
                </a:lnTo>
                <a:lnTo>
                  <a:pt x="45260" y="95450"/>
                </a:lnTo>
                <a:lnTo>
                  <a:pt x="45250" y="95450"/>
                </a:lnTo>
                <a:lnTo>
                  <a:pt x="45240" y="95450"/>
                </a:lnTo>
                <a:lnTo>
                  <a:pt x="45230" y="95450"/>
                </a:lnTo>
                <a:lnTo>
                  <a:pt x="45230" y="95440"/>
                </a:lnTo>
                <a:lnTo>
                  <a:pt x="45220" y="95440"/>
                </a:lnTo>
                <a:lnTo>
                  <a:pt x="45220" y="95430"/>
                </a:lnTo>
                <a:lnTo>
                  <a:pt x="45210" y="95430"/>
                </a:lnTo>
                <a:lnTo>
                  <a:pt x="45200" y="95430"/>
                </a:lnTo>
                <a:lnTo>
                  <a:pt x="45210" y="95430"/>
                </a:lnTo>
                <a:lnTo>
                  <a:pt x="45210" y="95440"/>
                </a:lnTo>
                <a:lnTo>
                  <a:pt x="45210" y="95450"/>
                </a:lnTo>
                <a:lnTo>
                  <a:pt x="45200" y="95450"/>
                </a:lnTo>
                <a:lnTo>
                  <a:pt x="45200" y="95440"/>
                </a:lnTo>
                <a:lnTo>
                  <a:pt x="45200" y="95450"/>
                </a:lnTo>
                <a:lnTo>
                  <a:pt x="45190" y="95450"/>
                </a:lnTo>
                <a:lnTo>
                  <a:pt x="45180" y="95450"/>
                </a:lnTo>
                <a:lnTo>
                  <a:pt x="45170" y="95450"/>
                </a:lnTo>
                <a:lnTo>
                  <a:pt x="45160" y="95450"/>
                </a:lnTo>
                <a:lnTo>
                  <a:pt x="45160" y="95440"/>
                </a:lnTo>
                <a:lnTo>
                  <a:pt x="45150" y="95440"/>
                </a:lnTo>
                <a:lnTo>
                  <a:pt x="45140" y="95440"/>
                </a:lnTo>
                <a:lnTo>
                  <a:pt x="45140" y="95430"/>
                </a:lnTo>
                <a:lnTo>
                  <a:pt x="45150" y="95430"/>
                </a:lnTo>
                <a:lnTo>
                  <a:pt x="45140" y="95430"/>
                </a:lnTo>
                <a:lnTo>
                  <a:pt x="45130" y="95430"/>
                </a:lnTo>
                <a:lnTo>
                  <a:pt x="45130" y="95420"/>
                </a:lnTo>
                <a:lnTo>
                  <a:pt x="45120" y="95420"/>
                </a:lnTo>
                <a:lnTo>
                  <a:pt x="45110" y="95420"/>
                </a:lnTo>
                <a:lnTo>
                  <a:pt x="45110" y="95410"/>
                </a:lnTo>
                <a:lnTo>
                  <a:pt x="45100" y="95410"/>
                </a:lnTo>
                <a:lnTo>
                  <a:pt x="45100" y="95400"/>
                </a:lnTo>
                <a:lnTo>
                  <a:pt x="45090" y="95400"/>
                </a:lnTo>
                <a:lnTo>
                  <a:pt x="45090" y="95390"/>
                </a:lnTo>
                <a:lnTo>
                  <a:pt x="45080" y="95390"/>
                </a:lnTo>
                <a:lnTo>
                  <a:pt x="45080" y="95380"/>
                </a:lnTo>
                <a:lnTo>
                  <a:pt x="45080" y="95370"/>
                </a:lnTo>
                <a:lnTo>
                  <a:pt x="45080" y="95360"/>
                </a:lnTo>
                <a:lnTo>
                  <a:pt x="45070" y="95360"/>
                </a:lnTo>
                <a:lnTo>
                  <a:pt x="45070" y="95350"/>
                </a:lnTo>
                <a:lnTo>
                  <a:pt x="45060" y="95350"/>
                </a:lnTo>
                <a:lnTo>
                  <a:pt x="45060" y="95340"/>
                </a:lnTo>
                <a:lnTo>
                  <a:pt x="45060" y="95330"/>
                </a:lnTo>
                <a:lnTo>
                  <a:pt x="45060" y="95320"/>
                </a:lnTo>
                <a:lnTo>
                  <a:pt x="45070" y="95320"/>
                </a:lnTo>
                <a:lnTo>
                  <a:pt x="45080" y="95320"/>
                </a:lnTo>
                <a:lnTo>
                  <a:pt x="45080" y="95310"/>
                </a:lnTo>
                <a:lnTo>
                  <a:pt x="45080" y="95300"/>
                </a:lnTo>
                <a:lnTo>
                  <a:pt x="45080" y="95290"/>
                </a:lnTo>
                <a:lnTo>
                  <a:pt x="45080" y="95280"/>
                </a:lnTo>
                <a:lnTo>
                  <a:pt x="45090" y="95280"/>
                </a:lnTo>
                <a:lnTo>
                  <a:pt x="45100" y="95280"/>
                </a:lnTo>
                <a:lnTo>
                  <a:pt x="45100" y="95270"/>
                </a:lnTo>
                <a:lnTo>
                  <a:pt x="45100" y="95260"/>
                </a:lnTo>
                <a:lnTo>
                  <a:pt x="45110" y="95260"/>
                </a:lnTo>
                <a:lnTo>
                  <a:pt x="45110" y="95250"/>
                </a:lnTo>
                <a:lnTo>
                  <a:pt x="45120" y="95250"/>
                </a:lnTo>
                <a:lnTo>
                  <a:pt x="45120" y="95240"/>
                </a:lnTo>
                <a:lnTo>
                  <a:pt x="45130" y="95240"/>
                </a:lnTo>
                <a:lnTo>
                  <a:pt x="45130" y="95230"/>
                </a:lnTo>
                <a:lnTo>
                  <a:pt x="45140" y="95220"/>
                </a:lnTo>
                <a:lnTo>
                  <a:pt x="45140" y="95210"/>
                </a:lnTo>
                <a:lnTo>
                  <a:pt x="45150" y="95210"/>
                </a:lnTo>
                <a:lnTo>
                  <a:pt x="45150" y="95200"/>
                </a:lnTo>
                <a:lnTo>
                  <a:pt x="45150" y="95190"/>
                </a:lnTo>
                <a:lnTo>
                  <a:pt x="45150" y="95180"/>
                </a:lnTo>
                <a:lnTo>
                  <a:pt x="45140" y="95180"/>
                </a:lnTo>
                <a:lnTo>
                  <a:pt x="45140" y="95170"/>
                </a:lnTo>
                <a:lnTo>
                  <a:pt x="45130" y="95160"/>
                </a:lnTo>
                <a:lnTo>
                  <a:pt x="45130" y="95150"/>
                </a:lnTo>
                <a:lnTo>
                  <a:pt x="45130" y="95140"/>
                </a:lnTo>
                <a:lnTo>
                  <a:pt x="45120" y="95140"/>
                </a:lnTo>
                <a:lnTo>
                  <a:pt x="45110" y="95140"/>
                </a:lnTo>
                <a:lnTo>
                  <a:pt x="45110" y="95130"/>
                </a:lnTo>
                <a:lnTo>
                  <a:pt x="45110" y="95120"/>
                </a:lnTo>
                <a:lnTo>
                  <a:pt x="45100" y="95120"/>
                </a:lnTo>
                <a:lnTo>
                  <a:pt x="45100" y="95110"/>
                </a:lnTo>
                <a:lnTo>
                  <a:pt x="45100" y="95100"/>
                </a:lnTo>
                <a:lnTo>
                  <a:pt x="45090" y="95100"/>
                </a:lnTo>
                <a:lnTo>
                  <a:pt x="45090" y="95090"/>
                </a:lnTo>
                <a:lnTo>
                  <a:pt x="45080" y="95090"/>
                </a:lnTo>
                <a:lnTo>
                  <a:pt x="45080" y="95080"/>
                </a:lnTo>
                <a:lnTo>
                  <a:pt x="45070" y="95080"/>
                </a:lnTo>
                <a:lnTo>
                  <a:pt x="45070" y="95070"/>
                </a:lnTo>
                <a:lnTo>
                  <a:pt x="45060" y="95070"/>
                </a:lnTo>
                <a:lnTo>
                  <a:pt x="45060" y="95060"/>
                </a:lnTo>
                <a:lnTo>
                  <a:pt x="45050" y="95060"/>
                </a:lnTo>
                <a:lnTo>
                  <a:pt x="45050" y="95050"/>
                </a:lnTo>
                <a:lnTo>
                  <a:pt x="45040" y="95050"/>
                </a:lnTo>
                <a:lnTo>
                  <a:pt x="45040" y="95040"/>
                </a:lnTo>
                <a:lnTo>
                  <a:pt x="45030" y="95040"/>
                </a:lnTo>
                <a:lnTo>
                  <a:pt x="45030" y="95030"/>
                </a:lnTo>
                <a:lnTo>
                  <a:pt x="45020" y="95030"/>
                </a:lnTo>
                <a:lnTo>
                  <a:pt x="45020" y="95020"/>
                </a:lnTo>
                <a:lnTo>
                  <a:pt x="45010" y="95020"/>
                </a:lnTo>
                <a:lnTo>
                  <a:pt x="45000" y="95020"/>
                </a:lnTo>
                <a:lnTo>
                  <a:pt x="44990" y="95020"/>
                </a:lnTo>
                <a:lnTo>
                  <a:pt x="44990" y="95010"/>
                </a:lnTo>
                <a:lnTo>
                  <a:pt x="44990" y="95020"/>
                </a:lnTo>
                <a:lnTo>
                  <a:pt x="44980" y="95020"/>
                </a:lnTo>
                <a:lnTo>
                  <a:pt x="44980" y="95030"/>
                </a:lnTo>
                <a:lnTo>
                  <a:pt x="44990" y="95030"/>
                </a:lnTo>
                <a:lnTo>
                  <a:pt x="44980" y="95030"/>
                </a:lnTo>
                <a:lnTo>
                  <a:pt x="44980" y="95040"/>
                </a:lnTo>
                <a:lnTo>
                  <a:pt x="44970" y="95030"/>
                </a:lnTo>
                <a:lnTo>
                  <a:pt x="44960" y="95030"/>
                </a:lnTo>
                <a:lnTo>
                  <a:pt x="44950" y="95030"/>
                </a:lnTo>
                <a:lnTo>
                  <a:pt x="44940" y="95030"/>
                </a:lnTo>
                <a:lnTo>
                  <a:pt x="44930" y="95030"/>
                </a:lnTo>
                <a:lnTo>
                  <a:pt x="44920" y="95030"/>
                </a:lnTo>
                <a:lnTo>
                  <a:pt x="44920" y="95040"/>
                </a:lnTo>
                <a:lnTo>
                  <a:pt x="44910" y="95040"/>
                </a:lnTo>
                <a:lnTo>
                  <a:pt x="44900" y="95040"/>
                </a:lnTo>
                <a:lnTo>
                  <a:pt x="44900" y="95030"/>
                </a:lnTo>
                <a:lnTo>
                  <a:pt x="44900" y="95020"/>
                </a:lnTo>
                <a:lnTo>
                  <a:pt x="44900" y="95010"/>
                </a:lnTo>
                <a:lnTo>
                  <a:pt x="44910" y="95010"/>
                </a:lnTo>
                <a:lnTo>
                  <a:pt x="44900" y="95000"/>
                </a:lnTo>
                <a:lnTo>
                  <a:pt x="44900" y="94990"/>
                </a:lnTo>
                <a:lnTo>
                  <a:pt x="44890" y="94990"/>
                </a:lnTo>
                <a:lnTo>
                  <a:pt x="44890" y="94980"/>
                </a:lnTo>
                <a:lnTo>
                  <a:pt x="44880" y="94980"/>
                </a:lnTo>
                <a:lnTo>
                  <a:pt x="44880" y="94970"/>
                </a:lnTo>
                <a:lnTo>
                  <a:pt x="44880" y="94980"/>
                </a:lnTo>
                <a:lnTo>
                  <a:pt x="44880" y="94970"/>
                </a:lnTo>
                <a:lnTo>
                  <a:pt x="44870" y="94970"/>
                </a:lnTo>
                <a:lnTo>
                  <a:pt x="44870" y="94960"/>
                </a:lnTo>
                <a:lnTo>
                  <a:pt x="44860" y="94960"/>
                </a:lnTo>
                <a:lnTo>
                  <a:pt x="44860" y="94950"/>
                </a:lnTo>
                <a:lnTo>
                  <a:pt x="44850" y="94950"/>
                </a:lnTo>
                <a:lnTo>
                  <a:pt x="44840" y="94950"/>
                </a:lnTo>
                <a:lnTo>
                  <a:pt x="44840" y="94940"/>
                </a:lnTo>
                <a:lnTo>
                  <a:pt x="44830" y="94940"/>
                </a:lnTo>
                <a:lnTo>
                  <a:pt x="44830" y="94930"/>
                </a:lnTo>
                <a:lnTo>
                  <a:pt x="44830" y="94920"/>
                </a:lnTo>
                <a:lnTo>
                  <a:pt x="44820" y="94920"/>
                </a:lnTo>
                <a:lnTo>
                  <a:pt x="44820" y="94910"/>
                </a:lnTo>
                <a:lnTo>
                  <a:pt x="44820" y="94900"/>
                </a:lnTo>
                <a:lnTo>
                  <a:pt x="44810" y="94900"/>
                </a:lnTo>
                <a:lnTo>
                  <a:pt x="44800" y="94900"/>
                </a:lnTo>
                <a:lnTo>
                  <a:pt x="44790" y="94900"/>
                </a:lnTo>
                <a:lnTo>
                  <a:pt x="44780" y="94900"/>
                </a:lnTo>
                <a:lnTo>
                  <a:pt x="44770" y="94900"/>
                </a:lnTo>
                <a:lnTo>
                  <a:pt x="44760" y="94900"/>
                </a:lnTo>
                <a:lnTo>
                  <a:pt x="44750" y="94900"/>
                </a:lnTo>
                <a:lnTo>
                  <a:pt x="44740" y="94900"/>
                </a:lnTo>
                <a:lnTo>
                  <a:pt x="44730" y="94900"/>
                </a:lnTo>
                <a:lnTo>
                  <a:pt x="44720" y="94900"/>
                </a:lnTo>
                <a:lnTo>
                  <a:pt x="44720" y="94890"/>
                </a:lnTo>
                <a:lnTo>
                  <a:pt x="44710" y="94890"/>
                </a:lnTo>
                <a:lnTo>
                  <a:pt x="44700" y="94890"/>
                </a:lnTo>
                <a:lnTo>
                  <a:pt x="44690" y="94890"/>
                </a:lnTo>
                <a:lnTo>
                  <a:pt x="44690" y="94880"/>
                </a:lnTo>
                <a:lnTo>
                  <a:pt x="44680" y="94880"/>
                </a:lnTo>
                <a:lnTo>
                  <a:pt x="44670" y="94880"/>
                </a:lnTo>
                <a:lnTo>
                  <a:pt x="44660" y="94880"/>
                </a:lnTo>
                <a:lnTo>
                  <a:pt x="44650" y="94880"/>
                </a:lnTo>
                <a:lnTo>
                  <a:pt x="44640" y="94880"/>
                </a:lnTo>
                <a:lnTo>
                  <a:pt x="44630" y="94880"/>
                </a:lnTo>
                <a:lnTo>
                  <a:pt x="44620" y="94880"/>
                </a:lnTo>
                <a:lnTo>
                  <a:pt x="44610" y="94880"/>
                </a:lnTo>
                <a:lnTo>
                  <a:pt x="44600" y="94880"/>
                </a:lnTo>
                <a:lnTo>
                  <a:pt x="44590" y="94880"/>
                </a:lnTo>
                <a:lnTo>
                  <a:pt x="44580" y="94880"/>
                </a:lnTo>
                <a:lnTo>
                  <a:pt x="44580" y="94870"/>
                </a:lnTo>
                <a:lnTo>
                  <a:pt x="44580" y="94880"/>
                </a:lnTo>
                <a:lnTo>
                  <a:pt x="44580" y="94890"/>
                </a:lnTo>
                <a:lnTo>
                  <a:pt x="44570" y="94890"/>
                </a:lnTo>
                <a:lnTo>
                  <a:pt x="44570" y="94900"/>
                </a:lnTo>
                <a:lnTo>
                  <a:pt x="44560" y="94900"/>
                </a:lnTo>
                <a:lnTo>
                  <a:pt x="44560" y="94910"/>
                </a:lnTo>
                <a:lnTo>
                  <a:pt x="44550" y="94910"/>
                </a:lnTo>
                <a:lnTo>
                  <a:pt x="44540" y="94910"/>
                </a:lnTo>
                <a:lnTo>
                  <a:pt x="44540" y="94920"/>
                </a:lnTo>
                <a:lnTo>
                  <a:pt x="44530" y="94920"/>
                </a:lnTo>
                <a:lnTo>
                  <a:pt x="44520" y="94920"/>
                </a:lnTo>
                <a:lnTo>
                  <a:pt x="44520" y="94910"/>
                </a:lnTo>
                <a:lnTo>
                  <a:pt x="44510" y="94910"/>
                </a:lnTo>
                <a:lnTo>
                  <a:pt x="44510" y="94920"/>
                </a:lnTo>
                <a:lnTo>
                  <a:pt x="44500" y="94920"/>
                </a:lnTo>
                <a:lnTo>
                  <a:pt x="44500" y="94930"/>
                </a:lnTo>
                <a:lnTo>
                  <a:pt x="44500" y="94920"/>
                </a:lnTo>
                <a:lnTo>
                  <a:pt x="44500" y="94930"/>
                </a:lnTo>
                <a:lnTo>
                  <a:pt x="44490" y="94930"/>
                </a:lnTo>
                <a:lnTo>
                  <a:pt x="44490" y="94920"/>
                </a:lnTo>
                <a:lnTo>
                  <a:pt x="44480" y="94920"/>
                </a:lnTo>
                <a:lnTo>
                  <a:pt x="44470" y="94920"/>
                </a:lnTo>
                <a:lnTo>
                  <a:pt x="44470" y="94930"/>
                </a:lnTo>
                <a:lnTo>
                  <a:pt x="44460" y="94930"/>
                </a:lnTo>
                <a:lnTo>
                  <a:pt x="44460" y="94920"/>
                </a:lnTo>
                <a:lnTo>
                  <a:pt x="44450" y="94920"/>
                </a:lnTo>
                <a:lnTo>
                  <a:pt x="44460" y="94920"/>
                </a:lnTo>
                <a:lnTo>
                  <a:pt x="44450" y="94920"/>
                </a:lnTo>
                <a:lnTo>
                  <a:pt x="44440" y="94920"/>
                </a:lnTo>
                <a:lnTo>
                  <a:pt x="44430" y="94920"/>
                </a:lnTo>
                <a:lnTo>
                  <a:pt x="44430" y="94910"/>
                </a:lnTo>
                <a:lnTo>
                  <a:pt x="44420" y="94910"/>
                </a:lnTo>
                <a:lnTo>
                  <a:pt x="44410" y="94910"/>
                </a:lnTo>
                <a:lnTo>
                  <a:pt x="44400" y="94910"/>
                </a:lnTo>
                <a:lnTo>
                  <a:pt x="44390" y="94910"/>
                </a:lnTo>
                <a:lnTo>
                  <a:pt x="44400" y="94910"/>
                </a:lnTo>
                <a:lnTo>
                  <a:pt x="44400" y="94900"/>
                </a:lnTo>
                <a:lnTo>
                  <a:pt x="44390" y="94900"/>
                </a:lnTo>
                <a:lnTo>
                  <a:pt x="44400" y="94900"/>
                </a:lnTo>
                <a:lnTo>
                  <a:pt x="44390" y="94890"/>
                </a:lnTo>
                <a:lnTo>
                  <a:pt x="44390" y="94880"/>
                </a:lnTo>
                <a:lnTo>
                  <a:pt x="44380" y="94880"/>
                </a:lnTo>
                <a:lnTo>
                  <a:pt x="44370" y="94880"/>
                </a:lnTo>
                <a:lnTo>
                  <a:pt x="44370" y="94870"/>
                </a:lnTo>
                <a:lnTo>
                  <a:pt x="44370" y="94860"/>
                </a:lnTo>
                <a:lnTo>
                  <a:pt x="44360" y="94860"/>
                </a:lnTo>
                <a:lnTo>
                  <a:pt x="44370" y="94860"/>
                </a:lnTo>
                <a:lnTo>
                  <a:pt x="44370" y="94850"/>
                </a:lnTo>
                <a:lnTo>
                  <a:pt x="44360" y="94850"/>
                </a:lnTo>
                <a:lnTo>
                  <a:pt x="44360" y="94840"/>
                </a:lnTo>
                <a:lnTo>
                  <a:pt x="44370" y="94840"/>
                </a:lnTo>
                <a:lnTo>
                  <a:pt x="44360" y="94840"/>
                </a:lnTo>
                <a:lnTo>
                  <a:pt x="44360" y="94830"/>
                </a:lnTo>
                <a:lnTo>
                  <a:pt x="44350" y="94830"/>
                </a:lnTo>
                <a:lnTo>
                  <a:pt x="44350" y="94820"/>
                </a:lnTo>
                <a:lnTo>
                  <a:pt x="44340" y="94820"/>
                </a:lnTo>
                <a:lnTo>
                  <a:pt x="44340" y="94810"/>
                </a:lnTo>
                <a:lnTo>
                  <a:pt x="44330" y="94810"/>
                </a:lnTo>
                <a:lnTo>
                  <a:pt x="44330" y="94800"/>
                </a:lnTo>
                <a:lnTo>
                  <a:pt x="44340" y="94800"/>
                </a:lnTo>
                <a:lnTo>
                  <a:pt x="44340" y="94790"/>
                </a:lnTo>
                <a:lnTo>
                  <a:pt x="44340" y="94780"/>
                </a:lnTo>
                <a:lnTo>
                  <a:pt x="44340" y="94770"/>
                </a:lnTo>
                <a:lnTo>
                  <a:pt x="44340" y="94760"/>
                </a:lnTo>
                <a:lnTo>
                  <a:pt x="44330" y="94760"/>
                </a:lnTo>
                <a:lnTo>
                  <a:pt x="44330" y="94750"/>
                </a:lnTo>
                <a:lnTo>
                  <a:pt x="44340" y="94750"/>
                </a:lnTo>
                <a:lnTo>
                  <a:pt x="44340" y="94760"/>
                </a:lnTo>
                <a:lnTo>
                  <a:pt x="44340" y="94750"/>
                </a:lnTo>
                <a:lnTo>
                  <a:pt x="44340" y="94740"/>
                </a:lnTo>
                <a:lnTo>
                  <a:pt x="44340" y="94730"/>
                </a:lnTo>
                <a:lnTo>
                  <a:pt x="44340" y="94720"/>
                </a:lnTo>
                <a:lnTo>
                  <a:pt x="44350" y="94720"/>
                </a:lnTo>
                <a:lnTo>
                  <a:pt x="44350" y="94710"/>
                </a:lnTo>
                <a:lnTo>
                  <a:pt x="44350" y="94700"/>
                </a:lnTo>
                <a:lnTo>
                  <a:pt x="44350" y="94690"/>
                </a:lnTo>
                <a:lnTo>
                  <a:pt x="44350" y="94680"/>
                </a:lnTo>
                <a:lnTo>
                  <a:pt x="44350" y="94670"/>
                </a:lnTo>
                <a:lnTo>
                  <a:pt x="44360" y="94670"/>
                </a:lnTo>
                <a:lnTo>
                  <a:pt x="44360" y="94660"/>
                </a:lnTo>
                <a:lnTo>
                  <a:pt x="44360" y="94650"/>
                </a:lnTo>
                <a:lnTo>
                  <a:pt x="44350" y="94650"/>
                </a:lnTo>
                <a:lnTo>
                  <a:pt x="44340" y="94650"/>
                </a:lnTo>
                <a:lnTo>
                  <a:pt x="44340" y="94640"/>
                </a:lnTo>
                <a:lnTo>
                  <a:pt x="44340" y="94630"/>
                </a:lnTo>
                <a:lnTo>
                  <a:pt x="44330" y="94630"/>
                </a:lnTo>
                <a:lnTo>
                  <a:pt x="44320" y="94630"/>
                </a:lnTo>
                <a:lnTo>
                  <a:pt x="44320" y="94620"/>
                </a:lnTo>
                <a:lnTo>
                  <a:pt x="44320" y="94610"/>
                </a:lnTo>
                <a:lnTo>
                  <a:pt x="44310" y="94610"/>
                </a:lnTo>
                <a:lnTo>
                  <a:pt x="44310" y="94600"/>
                </a:lnTo>
                <a:lnTo>
                  <a:pt x="44300" y="94600"/>
                </a:lnTo>
                <a:lnTo>
                  <a:pt x="44300" y="94590"/>
                </a:lnTo>
                <a:lnTo>
                  <a:pt x="44290" y="94590"/>
                </a:lnTo>
                <a:lnTo>
                  <a:pt x="44290" y="94580"/>
                </a:lnTo>
                <a:lnTo>
                  <a:pt x="44280" y="94580"/>
                </a:lnTo>
                <a:lnTo>
                  <a:pt x="44280" y="94570"/>
                </a:lnTo>
                <a:lnTo>
                  <a:pt x="44270" y="94570"/>
                </a:lnTo>
                <a:lnTo>
                  <a:pt x="44260" y="94570"/>
                </a:lnTo>
                <a:lnTo>
                  <a:pt x="44260" y="94580"/>
                </a:lnTo>
                <a:lnTo>
                  <a:pt x="44250" y="94580"/>
                </a:lnTo>
                <a:lnTo>
                  <a:pt x="44250" y="94570"/>
                </a:lnTo>
                <a:lnTo>
                  <a:pt x="44240" y="94570"/>
                </a:lnTo>
                <a:lnTo>
                  <a:pt x="44230" y="94570"/>
                </a:lnTo>
                <a:lnTo>
                  <a:pt x="44230" y="94560"/>
                </a:lnTo>
                <a:lnTo>
                  <a:pt x="44220" y="94560"/>
                </a:lnTo>
                <a:lnTo>
                  <a:pt x="44210" y="94560"/>
                </a:lnTo>
                <a:lnTo>
                  <a:pt x="44200" y="94560"/>
                </a:lnTo>
                <a:lnTo>
                  <a:pt x="44200" y="94550"/>
                </a:lnTo>
                <a:lnTo>
                  <a:pt x="44210" y="94550"/>
                </a:lnTo>
                <a:lnTo>
                  <a:pt x="44200" y="94550"/>
                </a:lnTo>
                <a:lnTo>
                  <a:pt x="44190" y="94550"/>
                </a:lnTo>
                <a:lnTo>
                  <a:pt x="44190" y="94540"/>
                </a:lnTo>
                <a:lnTo>
                  <a:pt x="44180" y="94540"/>
                </a:lnTo>
                <a:lnTo>
                  <a:pt x="44170" y="94540"/>
                </a:lnTo>
                <a:lnTo>
                  <a:pt x="44170" y="94530"/>
                </a:lnTo>
                <a:lnTo>
                  <a:pt x="44160" y="94530"/>
                </a:lnTo>
                <a:lnTo>
                  <a:pt x="44150" y="94530"/>
                </a:lnTo>
                <a:lnTo>
                  <a:pt x="44150" y="94520"/>
                </a:lnTo>
                <a:lnTo>
                  <a:pt x="44160" y="94520"/>
                </a:lnTo>
                <a:lnTo>
                  <a:pt x="44160" y="94510"/>
                </a:lnTo>
                <a:lnTo>
                  <a:pt x="44150" y="94510"/>
                </a:lnTo>
                <a:lnTo>
                  <a:pt x="44150" y="94500"/>
                </a:lnTo>
                <a:lnTo>
                  <a:pt x="44150" y="94490"/>
                </a:lnTo>
                <a:lnTo>
                  <a:pt x="44140" y="94490"/>
                </a:lnTo>
                <a:lnTo>
                  <a:pt x="44140" y="94480"/>
                </a:lnTo>
                <a:lnTo>
                  <a:pt x="44140" y="94470"/>
                </a:lnTo>
                <a:lnTo>
                  <a:pt x="44140" y="94460"/>
                </a:lnTo>
                <a:lnTo>
                  <a:pt x="44130" y="94460"/>
                </a:lnTo>
                <a:lnTo>
                  <a:pt x="44130" y="94470"/>
                </a:lnTo>
                <a:lnTo>
                  <a:pt x="44120" y="94470"/>
                </a:lnTo>
                <a:lnTo>
                  <a:pt x="44110" y="94470"/>
                </a:lnTo>
                <a:lnTo>
                  <a:pt x="44100" y="94470"/>
                </a:lnTo>
                <a:lnTo>
                  <a:pt x="44100" y="94460"/>
                </a:lnTo>
                <a:lnTo>
                  <a:pt x="44090" y="94460"/>
                </a:lnTo>
                <a:lnTo>
                  <a:pt x="44080" y="94460"/>
                </a:lnTo>
                <a:lnTo>
                  <a:pt x="44070" y="94460"/>
                </a:lnTo>
                <a:lnTo>
                  <a:pt x="44060" y="94460"/>
                </a:lnTo>
                <a:lnTo>
                  <a:pt x="44050" y="94460"/>
                </a:lnTo>
                <a:lnTo>
                  <a:pt x="44040" y="94460"/>
                </a:lnTo>
                <a:lnTo>
                  <a:pt x="44030" y="94460"/>
                </a:lnTo>
                <a:lnTo>
                  <a:pt x="44030" y="94470"/>
                </a:lnTo>
                <a:lnTo>
                  <a:pt x="44020" y="94470"/>
                </a:lnTo>
                <a:lnTo>
                  <a:pt x="44010" y="94470"/>
                </a:lnTo>
                <a:lnTo>
                  <a:pt x="44000" y="94470"/>
                </a:lnTo>
                <a:lnTo>
                  <a:pt x="44000" y="94480"/>
                </a:lnTo>
                <a:lnTo>
                  <a:pt x="44000" y="94470"/>
                </a:lnTo>
                <a:lnTo>
                  <a:pt x="43990" y="94470"/>
                </a:lnTo>
                <a:lnTo>
                  <a:pt x="43990" y="94480"/>
                </a:lnTo>
                <a:lnTo>
                  <a:pt x="43980" y="94480"/>
                </a:lnTo>
                <a:lnTo>
                  <a:pt x="43980" y="94470"/>
                </a:lnTo>
                <a:lnTo>
                  <a:pt x="43970" y="94470"/>
                </a:lnTo>
                <a:lnTo>
                  <a:pt x="43970" y="94480"/>
                </a:lnTo>
                <a:lnTo>
                  <a:pt x="43970" y="94470"/>
                </a:lnTo>
                <a:lnTo>
                  <a:pt x="43960" y="94470"/>
                </a:lnTo>
                <a:lnTo>
                  <a:pt x="43960" y="94480"/>
                </a:lnTo>
                <a:lnTo>
                  <a:pt x="43950" y="94480"/>
                </a:lnTo>
                <a:lnTo>
                  <a:pt x="43950" y="94470"/>
                </a:lnTo>
                <a:lnTo>
                  <a:pt x="43940" y="94470"/>
                </a:lnTo>
                <a:lnTo>
                  <a:pt x="43940" y="94480"/>
                </a:lnTo>
                <a:lnTo>
                  <a:pt x="43930" y="94480"/>
                </a:lnTo>
                <a:lnTo>
                  <a:pt x="43930" y="94470"/>
                </a:lnTo>
                <a:lnTo>
                  <a:pt x="43920" y="94470"/>
                </a:lnTo>
                <a:lnTo>
                  <a:pt x="43910" y="94470"/>
                </a:lnTo>
                <a:lnTo>
                  <a:pt x="43910" y="94460"/>
                </a:lnTo>
                <a:lnTo>
                  <a:pt x="43900" y="94460"/>
                </a:lnTo>
                <a:lnTo>
                  <a:pt x="43890" y="94460"/>
                </a:lnTo>
                <a:lnTo>
                  <a:pt x="43880" y="94460"/>
                </a:lnTo>
                <a:lnTo>
                  <a:pt x="43870" y="94460"/>
                </a:lnTo>
                <a:lnTo>
                  <a:pt x="43870" y="94470"/>
                </a:lnTo>
                <a:lnTo>
                  <a:pt x="43860" y="94470"/>
                </a:lnTo>
                <a:lnTo>
                  <a:pt x="43860" y="94460"/>
                </a:lnTo>
                <a:lnTo>
                  <a:pt x="43860" y="94470"/>
                </a:lnTo>
                <a:lnTo>
                  <a:pt x="43850" y="94470"/>
                </a:lnTo>
                <a:lnTo>
                  <a:pt x="43850" y="94480"/>
                </a:lnTo>
                <a:lnTo>
                  <a:pt x="43840" y="94480"/>
                </a:lnTo>
                <a:lnTo>
                  <a:pt x="43830" y="94480"/>
                </a:lnTo>
                <a:lnTo>
                  <a:pt x="43830" y="94490"/>
                </a:lnTo>
                <a:lnTo>
                  <a:pt x="43820" y="94490"/>
                </a:lnTo>
                <a:lnTo>
                  <a:pt x="43820" y="94480"/>
                </a:lnTo>
                <a:lnTo>
                  <a:pt x="43810" y="94480"/>
                </a:lnTo>
                <a:lnTo>
                  <a:pt x="43810" y="94490"/>
                </a:lnTo>
                <a:lnTo>
                  <a:pt x="43800" y="94490"/>
                </a:lnTo>
                <a:lnTo>
                  <a:pt x="43790" y="94490"/>
                </a:lnTo>
                <a:lnTo>
                  <a:pt x="43790" y="94500"/>
                </a:lnTo>
                <a:lnTo>
                  <a:pt x="43790" y="94490"/>
                </a:lnTo>
                <a:lnTo>
                  <a:pt x="43780" y="94490"/>
                </a:lnTo>
                <a:lnTo>
                  <a:pt x="43780" y="94480"/>
                </a:lnTo>
                <a:lnTo>
                  <a:pt x="43770" y="94480"/>
                </a:lnTo>
                <a:lnTo>
                  <a:pt x="43780" y="94480"/>
                </a:lnTo>
                <a:lnTo>
                  <a:pt x="43780" y="94470"/>
                </a:lnTo>
                <a:lnTo>
                  <a:pt x="43780" y="94460"/>
                </a:lnTo>
                <a:lnTo>
                  <a:pt x="43770" y="94460"/>
                </a:lnTo>
                <a:lnTo>
                  <a:pt x="43770" y="94450"/>
                </a:lnTo>
                <a:lnTo>
                  <a:pt x="43770" y="94440"/>
                </a:lnTo>
                <a:lnTo>
                  <a:pt x="43770" y="94430"/>
                </a:lnTo>
                <a:lnTo>
                  <a:pt x="43770" y="94420"/>
                </a:lnTo>
                <a:lnTo>
                  <a:pt x="43780" y="94420"/>
                </a:lnTo>
                <a:lnTo>
                  <a:pt x="43790" y="94420"/>
                </a:lnTo>
                <a:lnTo>
                  <a:pt x="43790" y="94410"/>
                </a:lnTo>
                <a:lnTo>
                  <a:pt x="43780" y="94410"/>
                </a:lnTo>
                <a:lnTo>
                  <a:pt x="43780" y="94400"/>
                </a:lnTo>
                <a:lnTo>
                  <a:pt x="43780" y="94390"/>
                </a:lnTo>
                <a:lnTo>
                  <a:pt x="43790" y="94390"/>
                </a:lnTo>
                <a:lnTo>
                  <a:pt x="43790" y="94380"/>
                </a:lnTo>
                <a:lnTo>
                  <a:pt x="43780" y="94380"/>
                </a:lnTo>
                <a:lnTo>
                  <a:pt x="43780" y="94370"/>
                </a:lnTo>
                <a:lnTo>
                  <a:pt x="43770" y="94370"/>
                </a:lnTo>
                <a:lnTo>
                  <a:pt x="43770" y="94360"/>
                </a:lnTo>
                <a:lnTo>
                  <a:pt x="43780" y="94360"/>
                </a:lnTo>
                <a:lnTo>
                  <a:pt x="43780" y="94350"/>
                </a:lnTo>
                <a:lnTo>
                  <a:pt x="43770" y="94350"/>
                </a:lnTo>
                <a:lnTo>
                  <a:pt x="43770" y="94340"/>
                </a:lnTo>
                <a:lnTo>
                  <a:pt x="43770" y="94330"/>
                </a:lnTo>
                <a:lnTo>
                  <a:pt x="43760" y="94330"/>
                </a:lnTo>
                <a:lnTo>
                  <a:pt x="43760" y="94320"/>
                </a:lnTo>
                <a:lnTo>
                  <a:pt x="43760" y="94310"/>
                </a:lnTo>
                <a:lnTo>
                  <a:pt x="43760" y="94300"/>
                </a:lnTo>
                <a:lnTo>
                  <a:pt x="43750" y="94300"/>
                </a:lnTo>
                <a:lnTo>
                  <a:pt x="43750" y="94290"/>
                </a:lnTo>
                <a:lnTo>
                  <a:pt x="43750" y="94280"/>
                </a:lnTo>
                <a:lnTo>
                  <a:pt x="43740" y="94280"/>
                </a:lnTo>
                <a:lnTo>
                  <a:pt x="43740" y="94270"/>
                </a:lnTo>
                <a:lnTo>
                  <a:pt x="43740" y="94260"/>
                </a:lnTo>
                <a:lnTo>
                  <a:pt x="43740" y="94250"/>
                </a:lnTo>
                <a:lnTo>
                  <a:pt x="43730" y="94250"/>
                </a:lnTo>
                <a:lnTo>
                  <a:pt x="43730" y="94240"/>
                </a:lnTo>
                <a:lnTo>
                  <a:pt x="43720" y="94240"/>
                </a:lnTo>
                <a:lnTo>
                  <a:pt x="43720" y="94230"/>
                </a:lnTo>
                <a:lnTo>
                  <a:pt x="43710" y="94230"/>
                </a:lnTo>
                <a:lnTo>
                  <a:pt x="43710" y="94220"/>
                </a:lnTo>
                <a:lnTo>
                  <a:pt x="43700" y="94220"/>
                </a:lnTo>
                <a:lnTo>
                  <a:pt x="43700" y="94210"/>
                </a:lnTo>
                <a:lnTo>
                  <a:pt x="43700" y="94200"/>
                </a:lnTo>
                <a:lnTo>
                  <a:pt x="43690" y="94200"/>
                </a:lnTo>
                <a:lnTo>
                  <a:pt x="43690" y="94190"/>
                </a:lnTo>
                <a:lnTo>
                  <a:pt x="43690" y="94180"/>
                </a:lnTo>
                <a:lnTo>
                  <a:pt x="43690" y="94170"/>
                </a:lnTo>
                <a:lnTo>
                  <a:pt x="43680" y="94170"/>
                </a:lnTo>
                <a:lnTo>
                  <a:pt x="43680" y="94160"/>
                </a:lnTo>
                <a:lnTo>
                  <a:pt x="43680" y="94150"/>
                </a:lnTo>
                <a:lnTo>
                  <a:pt x="43680" y="94140"/>
                </a:lnTo>
                <a:lnTo>
                  <a:pt x="43670" y="94140"/>
                </a:lnTo>
                <a:lnTo>
                  <a:pt x="43670" y="94130"/>
                </a:lnTo>
                <a:lnTo>
                  <a:pt x="43660" y="94130"/>
                </a:lnTo>
                <a:lnTo>
                  <a:pt x="43660" y="94120"/>
                </a:lnTo>
                <a:lnTo>
                  <a:pt x="43660" y="94110"/>
                </a:lnTo>
                <a:lnTo>
                  <a:pt x="43660" y="94100"/>
                </a:lnTo>
                <a:lnTo>
                  <a:pt x="43650" y="94100"/>
                </a:lnTo>
                <a:lnTo>
                  <a:pt x="43650" y="94090"/>
                </a:lnTo>
                <a:lnTo>
                  <a:pt x="43640" y="94090"/>
                </a:lnTo>
                <a:lnTo>
                  <a:pt x="43640" y="94080"/>
                </a:lnTo>
                <a:lnTo>
                  <a:pt x="43630" y="94080"/>
                </a:lnTo>
                <a:lnTo>
                  <a:pt x="43630" y="94070"/>
                </a:lnTo>
                <a:lnTo>
                  <a:pt x="43620" y="94060"/>
                </a:lnTo>
                <a:lnTo>
                  <a:pt x="43630" y="94060"/>
                </a:lnTo>
                <a:lnTo>
                  <a:pt x="43630" y="94050"/>
                </a:lnTo>
                <a:lnTo>
                  <a:pt x="43620" y="94050"/>
                </a:lnTo>
                <a:lnTo>
                  <a:pt x="43620" y="94040"/>
                </a:lnTo>
                <a:lnTo>
                  <a:pt x="43620" y="94030"/>
                </a:lnTo>
                <a:lnTo>
                  <a:pt x="43610" y="94030"/>
                </a:lnTo>
                <a:lnTo>
                  <a:pt x="43610" y="94020"/>
                </a:lnTo>
                <a:lnTo>
                  <a:pt x="43600" y="94020"/>
                </a:lnTo>
                <a:lnTo>
                  <a:pt x="43600" y="94010"/>
                </a:lnTo>
                <a:lnTo>
                  <a:pt x="43600" y="94000"/>
                </a:lnTo>
                <a:lnTo>
                  <a:pt x="43610" y="93990"/>
                </a:lnTo>
                <a:lnTo>
                  <a:pt x="43620" y="93990"/>
                </a:lnTo>
                <a:lnTo>
                  <a:pt x="43630" y="93990"/>
                </a:lnTo>
                <a:lnTo>
                  <a:pt x="43640" y="93990"/>
                </a:lnTo>
                <a:lnTo>
                  <a:pt x="43640" y="94000"/>
                </a:lnTo>
                <a:lnTo>
                  <a:pt x="43650" y="94000"/>
                </a:lnTo>
                <a:lnTo>
                  <a:pt x="43650" y="94010"/>
                </a:lnTo>
                <a:lnTo>
                  <a:pt x="43660" y="94010"/>
                </a:lnTo>
                <a:lnTo>
                  <a:pt x="43660" y="94000"/>
                </a:lnTo>
                <a:lnTo>
                  <a:pt x="43670" y="94000"/>
                </a:lnTo>
                <a:lnTo>
                  <a:pt x="43670" y="94010"/>
                </a:lnTo>
                <a:lnTo>
                  <a:pt x="43670" y="94000"/>
                </a:lnTo>
                <a:lnTo>
                  <a:pt x="43670" y="93990"/>
                </a:lnTo>
                <a:lnTo>
                  <a:pt x="43680" y="93990"/>
                </a:lnTo>
                <a:lnTo>
                  <a:pt x="43680" y="93980"/>
                </a:lnTo>
                <a:lnTo>
                  <a:pt x="43680" y="93970"/>
                </a:lnTo>
                <a:lnTo>
                  <a:pt x="43690" y="93970"/>
                </a:lnTo>
                <a:lnTo>
                  <a:pt x="43690" y="93960"/>
                </a:lnTo>
                <a:lnTo>
                  <a:pt x="43700" y="93960"/>
                </a:lnTo>
                <a:lnTo>
                  <a:pt x="43710" y="93960"/>
                </a:lnTo>
                <a:lnTo>
                  <a:pt x="43720" y="93960"/>
                </a:lnTo>
                <a:lnTo>
                  <a:pt x="43720" y="93950"/>
                </a:lnTo>
                <a:lnTo>
                  <a:pt x="43730" y="93950"/>
                </a:lnTo>
                <a:lnTo>
                  <a:pt x="43730" y="93940"/>
                </a:lnTo>
                <a:lnTo>
                  <a:pt x="43740" y="93940"/>
                </a:lnTo>
                <a:lnTo>
                  <a:pt x="43740" y="93930"/>
                </a:lnTo>
                <a:lnTo>
                  <a:pt x="43750" y="93930"/>
                </a:lnTo>
                <a:lnTo>
                  <a:pt x="43750" y="93920"/>
                </a:lnTo>
                <a:lnTo>
                  <a:pt x="43760" y="93920"/>
                </a:lnTo>
                <a:lnTo>
                  <a:pt x="43760" y="93910"/>
                </a:lnTo>
                <a:lnTo>
                  <a:pt x="43770" y="93910"/>
                </a:lnTo>
                <a:lnTo>
                  <a:pt x="43780" y="93910"/>
                </a:lnTo>
                <a:lnTo>
                  <a:pt x="43780" y="93900"/>
                </a:lnTo>
                <a:lnTo>
                  <a:pt x="43780" y="93890"/>
                </a:lnTo>
                <a:lnTo>
                  <a:pt x="43790" y="93890"/>
                </a:lnTo>
                <a:lnTo>
                  <a:pt x="43790" y="93880"/>
                </a:lnTo>
                <a:lnTo>
                  <a:pt x="43780" y="93880"/>
                </a:lnTo>
                <a:lnTo>
                  <a:pt x="43780" y="93870"/>
                </a:lnTo>
                <a:lnTo>
                  <a:pt x="43780" y="93860"/>
                </a:lnTo>
                <a:lnTo>
                  <a:pt x="43780" y="93850"/>
                </a:lnTo>
                <a:lnTo>
                  <a:pt x="43780" y="93840"/>
                </a:lnTo>
                <a:lnTo>
                  <a:pt x="43780" y="93830"/>
                </a:lnTo>
                <a:lnTo>
                  <a:pt x="43780" y="93820"/>
                </a:lnTo>
                <a:lnTo>
                  <a:pt x="43780" y="93810"/>
                </a:lnTo>
                <a:lnTo>
                  <a:pt x="43780" y="93800"/>
                </a:lnTo>
                <a:lnTo>
                  <a:pt x="43770" y="93800"/>
                </a:lnTo>
                <a:lnTo>
                  <a:pt x="43780" y="93800"/>
                </a:lnTo>
                <a:lnTo>
                  <a:pt x="43780" y="93790"/>
                </a:lnTo>
                <a:lnTo>
                  <a:pt x="43770" y="93790"/>
                </a:lnTo>
                <a:lnTo>
                  <a:pt x="43770" y="93780"/>
                </a:lnTo>
                <a:lnTo>
                  <a:pt x="43770" y="93770"/>
                </a:lnTo>
                <a:lnTo>
                  <a:pt x="43770" y="93760"/>
                </a:lnTo>
                <a:lnTo>
                  <a:pt x="43770" y="93750"/>
                </a:lnTo>
                <a:lnTo>
                  <a:pt x="43770" y="93740"/>
                </a:lnTo>
                <a:lnTo>
                  <a:pt x="43770" y="93730"/>
                </a:lnTo>
                <a:lnTo>
                  <a:pt x="43770" y="93720"/>
                </a:lnTo>
                <a:lnTo>
                  <a:pt x="43760" y="93720"/>
                </a:lnTo>
                <a:lnTo>
                  <a:pt x="43760" y="93710"/>
                </a:lnTo>
                <a:lnTo>
                  <a:pt x="43750" y="93710"/>
                </a:lnTo>
                <a:lnTo>
                  <a:pt x="43750" y="93700"/>
                </a:lnTo>
                <a:lnTo>
                  <a:pt x="43740" y="93700"/>
                </a:lnTo>
                <a:lnTo>
                  <a:pt x="43740" y="93690"/>
                </a:lnTo>
                <a:lnTo>
                  <a:pt x="43740" y="93680"/>
                </a:lnTo>
                <a:lnTo>
                  <a:pt x="43730" y="93680"/>
                </a:lnTo>
                <a:lnTo>
                  <a:pt x="43740" y="93670"/>
                </a:lnTo>
                <a:lnTo>
                  <a:pt x="43740" y="93660"/>
                </a:lnTo>
                <a:lnTo>
                  <a:pt x="43730" y="93660"/>
                </a:lnTo>
                <a:lnTo>
                  <a:pt x="43730" y="93650"/>
                </a:lnTo>
                <a:lnTo>
                  <a:pt x="43730" y="93640"/>
                </a:lnTo>
                <a:lnTo>
                  <a:pt x="43720" y="93640"/>
                </a:lnTo>
                <a:lnTo>
                  <a:pt x="43720" y="93630"/>
                </a:lnTo>
                <a:lnTo>
                  <a:pt x="43710" y="93630"/>
                </a:lnTo>
                <a:lnTo>
                  <a:pt x="43710" y="93640"/>
                </a:lnTo>
                <a:lnTo>
                  <a:pt x="43710" y="93630"/>
                </a:lnTo>
                <a:lnTo>
                  <a:pt x="43700" y="93630"/>
                </a:lnTo>
                <a:lnTo>
                  <a:pt x="43690" y="93630"/>
                </a:lnTo>
                <a:lnTo>
                  <a:pt x="43690" y="93620"/>
                </a:lnTo>
                <a:lnTo>
                  <a:pt x="43680" y="93620"/>
                </a:lnTo>
                <a:lnTo>
                  <a:pt x="43680" y="93610"/>
                </a:lnTo>
                <a:lnTo>
                  <a:pt x="43680" y="93600"/>
                </a:lnTo>
                <a:lnTo>
                  <a:pt x="43670" y="93600"/>
                </a:lnTo>
                <a:lnTo>
                  <a:pt x="43670" y="93590"/>
                </a:lnTo>
                <a:lnTo>
                  <a:pt x="43660" y="93590"/>
                </a:lnTo>
                <a:lnTo>
                  <a:pt x="43660" y="93580"/>
                </a:lnTo>
                <a:lnTo>
                  <a:pt x="43650" y="93580"/>
                </a:lnTo>
                <a:lnTo>
                  <a:pt x="43650" y="93570"/>
                </a:lnTo>
                <a:lnTo>
                  <a:pt x="43640" y="93570"/>
                </a:lnTo>
                <a:lnTo>
                  <a:pt x="43640" y="93560"/>
                </a:lnTo>
                <a:lnTo>
                  <a:pt x="43630" y="93560"/>
                </a:lnTo>
                <a:lnTo>
                  <a:pt x="43630" y="93550"/>
                </a:lnTo>
                <a:lnTo>
                  <a:pt x="43620" y="93550"/>
                </a:lnTo>
                <a:lnTo>
                  <a:pt x="43620" y="93540"/>
                </a:lnTo>
                <a:lnTo>
                  <a:pt x="43610" y="93540"/>
                </a:lnTo>
                <a:lnTo>
                  <a:pt x="43610" y="93530"/>
                </a:lnTo>
                <a:lnTo>
                  <a:pt x="43600" y="93530"/>
                </a:lnTo>
                <a:lnTo>
                  <a:pt x="43600" y="93520"/>
                </a:lnTo>
                <a:lnTo>
                  <a:pt x="43590" y="93520"/>
                </a:lnTo>
                <a:lnTo>
                  <a:pt x="43590" y="93510"/>
                </a:lnTo>
                <a:lnTo>
                  <a:pt x="43580" y="93510"/>
                </a:lnTo>
                <a:lnTo>
                  <a:pt x="43580" y="93500"/>
                </a:lnTo>
                <a:lnTo>
                  <a:pt x="43570" y="93500"/>
                </a:lnTo>
                <a:lnTo>
                  <a:pt x="43570" y="93490"/>
                </a:lnTo>
                <a:lnTo>
                  <a:pt x="43560" y="93490"/>
                </a:lnTo>
                <a:lnTo>
                  <a:pt x="43550" y="93490"/>
                </a:lnTo>
                <a:lnTo>
                  <a:pt x="43550" y="93480"/>
                </a:lnTo>
                <a:lnTo>
                  <a:pt x="43540" y="93480"/>
                </a:lnTo>
                <a:lnTo>
                  <a:pt x="43540" y="93470"/>
                </a:lnTo>
                <a:lnTo>
                  <a:pt x="43530" y="93470"/>
                </a:lnTo>
                <a:lnTo>
                  <a:pt x="43530" y="93460"/>
                </a:lnTo>
                <a:lnTo>
                  <a:pt x="43520" y="93460"/>
                </a:lnTo>
                <a:lnTo>
                  <a:pt x="43520" y="93450"/>
                </a:lnTo>
                <a:lnTo>
                  <a:pt x="43510" y="93450"/>
                </a:lnTo>
                <a:lnTo>
                  <a:pt x="43500" y="93450"/>
                </a:lnTo>
                <a:lnTo>
                  <a:pt x="43500" y="93440"/>
                </a:lnTo>
                <a:lnTo>
                  <a:pt x="43490" y="93440"/>
                </a:lnTo>
                <a:lnTo>
                  <a:pt x="43480" y="93440"/>
                </a:lnTo>
                <a:lnTo>
                  <a:pt x="43480" y="93430"/>
                </a:lnTo>
                <a:lnTo>
                  <a:pt x="43470" y="93430"/>
                </a:lnTo>
                <a:lnTo>
                  <a:pt x="43470" y="93420"/>
                </a:lnTo>
                <a:lnTo>
                  <a:pt x="43460" y="93420"/>
                </a:lnTo>
                <a:lnTo>
                  <a:pt x="43450" y="93420"/>
                </a:lnTo>
                <a:lnTo>
                  <a:pt x="43440" y="93420"/>
                </a:lnTo>
                <a:lnTo>
                  <a:pt x="43430" y="93420"/>
                </a:lnTo>
                <a:lnTo>
                  <a:pt x="43420" y="93420"/>
                </a:lnTo>
                <a:lnTo>
                  <a:pt x="43420" y="93410"/>
                </a:lnTo>
                <a:lnTo>
                  <a:pt x="43410" y="93410"/>
                </a:lnTo>
                <a:lnTo>
                  <a:pt x="43410" y="93400"/>
                </a:lnTo>
                <a:lnTo>
                  <a:pt x="43400" y="93400"/>
                </a:lnTo>
                <a:lnTo>
                  <a:pt x="43390" y="93400"/>
                </a:lnTo>
                <a:lnTo>
                  <a:pt x="43390" y="93390"/>
                </a:lnTo>
                <a:lnTo>
                  <a:pt x="43380" y="93390"/>
                </a:lnTo>
                <a:lnTo>
                  <a:pt x="43370" y="93390"/>
                </a:lnTo>
                <a:lnTo>
                  <a:pt x="43370" y="93380"/>
                </a:lnTo>
                <a:lnTo>
                  <a:pt x="43360" y="93380"/>
                </a:lnTo>
                <a:lnTo>
                  <a:pt x="43360" y="93390"/>
                </a:lnTo>
                <a:lnTo>
                  <a:pt x="43350" y="93390"/>
                </a:lnTo>
                <a:lnTo>
                  <a:pt x="43350" y="93400"/>
                </a:lnTo>
                <a:lnTo>
                  <a:pt x="43340" y="93400"/>
                </a:lnTo>
                <a:lnTo>
                  <a:pt x="43340" y="93410"/>
                </a:lnTo>
                <a:lnTo>
                  <a:pt x="43330" y="93420"/>
                </a:lnTo>
                <a:lnTo>
                  <a:pt x="43330" y="93430"/>
                </a:lnTo>
                <a:lnTo>
                  <a:pt x="43320" y="93430"/>
                </a:lnTo>
                <a:lnTo>
                  <a:pt x="43310" y="93430"/>
                </a:lnTo>
                <a:lnTo>
                  <a:pt x="43300" y="93430"/>
                </a:lnTo>
                <a:lnTo>
                  <a:pt x="43300" y="93420"/>
                </a:lnTo>
                <a:lnTo>
                  <a:pt x="43300" y="93430"/>
                </a:lnTo>
                <a:lnTo>
                  <a:pt x="43290" y="93430"/>
                </a:lnTo>
                <a:lnTo>
                  <a:pt x="43290" y="93440"/>
                </a:lnTo>
                <a:lnTo>
                  <a:pt x="43280" y="93440"/>
                </a:lnTo>
                <a:lnTo>
                  <a:pt x="43270" y="93440"/>
                </a:lnTo>
                <a:lnTo>
                  <a:pt x="43260" y="93440"/>
                </a:lnTo>
                <a:lnTo>
                  <a:pt x="43260" y="93430"/>
                </a:lnTo>
                <a:lnTo>
                  <a:pt x="43250" y="93430"/>
                </a:lnTo>
                <a:lnTo>
                  <a:pt x="43240" y="93430"/>
                </a:lnTo>
                <a:lnTo>
                  <a:pt x="43230" y="93430"/>
                </a:lnTo>
                <a:lnTo>
                  <a:pt x="43230" y="93440"/>
                </a:lnTo>
                <a:lnTo>
                  <a:pt x="43220" y="93440"/>
                </a:lnTo>
                <a:lnTo>
                  <a:pt x="43220" y="93450"/>
                </a:lnTo>
                <a:lnTo>
                  <a:pt x="43210" y="93450"/>
                </a:lnTo>
                <a:lnTo>
                  <a:pt x="43200" y="93450"/>
                </a:lnTo>
                <a:lnTo>
                  <a:pt x="43190" y="93450"/>
                </a:lnTo>
                <a:lnTo>
                  <a:pt x="43190" y="93440"/>
                </a:lnTo>
                <a:lnTo>
                  <a:pt x="43190" y="93430"/>
                </a:lnTo>
                <a:lnTo>
                  <a:pt x="43180" y="93430"/>
                </a:lnTo>
                <a:lnTo>
                  <a:pt x="43180" y="93420"/>
                </a:lnTo>
                <a:lnTo>
                  <a:pt x="43190" y="93420"/>
                </a:lnTo>
                <a:lnTo>
                  <a:pt x="43190" y="93410"/>
                </a:lnTo>
                <a:lnTo>
                  <a:pt x="43190" y="93400"/>
                </a:lnTo>
                <a:lnTo>
                  <a:pt x="43200" y="93400"/>
                </a:lnTo>
                <a:lnTo>
                  <a:pt x="43190" y="93400"/>
                </a:lnTo>
                <a:lnTo>
                  <a:pt x="43180" y="93400"/>
                </a:lnTo>
                <a:lnTo>
                  <a:pt x="43180" y="93410"/>
                </a:lnTo>
                <a:lnTo>
                  <a:pt x="43170" y="93410"/>
                </a:lnTo>
                <a:lnTo>
                  <a:pt x="43160" y="93410"/>
                </a:lnTo>
                <a:lnTo>
                  <a:pt x="43150" y="93410"/>
                </a:lnTo>
                <a:lnTo>
                  <a:pt x="43140" y="93410"/>
                </a:lnTo>
                <a:lnTo>
                  <a:pt x="43140" y="93400"/>
                </a:lnTo>
                <a:lnTo>
                  <a:pt x="43140" y="93390"/>
                </a:lnTo>
                <a:lnTo>
                  <a:pt x="43130" y="93390"/>
                </a:lnTo>
                <a:lnTo>
                  <a:pt x="43130" y="93400"/>
                </a:lnTo>
                <a:lnTo>
                  <a:pt x="43130" y="93410"/>
                </a:lnTo>
                <a:lnTo>
                  <a:pt x="43120" y="93410"/>
                </a:lnTo>
                <a:lnTo>
                  <a:pt x="43110" y="93410"/>
                </a:lnTo>
                <a:lnTo>
                  <a:pt x="43110" y="93400"/>
                </a:lnTo>
                <a:lnTo>
                  <a:pt x="43100" y="93400"/>
                </a:lnTo>
                <a:lnTo>
                  <a:pt x="43090" y="93400"/>
                </a:lnTo>
                <a:lnTo>
                  <a:pt x="43090" y="93410"/>
                </a:lnTo>
                <a:lnTo>
                  <a:pt x="43080" y="93410"/>
                </a:lnTo>
                <a:lnTo>
                  <a:pt x="43080" y="93400"/>
                </a:lnTo>
                <a:lnTo>
                  <a:pt x="43070" y="93390"/>
                </a:lnTo>
                <a:lnTo>
                  <a:pt x="43060" y="93390"/>
                </a:lnTo>
                <a:lnTo>
                  <a:pt x="43060" y="93400"/>
                </a:lnTo>
                <a:lnTo>
                  <a:pt x="43070" y="93400"/>
                </a:lnTo>
                <a:lnTo>
                  <a:pt x="43070" y="93410"/>
                </a:lnTo>
                <a:lnTo>
                  <a:pt x="43060" y="93410"/>
                </a:lnTo>
                <a:lnTo>
                  <a:pt x="43050" y="93410"/>
                </a:lnTo>
                <a:lnTo>
                  <a:pt x="43040" y="93410"/>
                </a:lnTo>
                <a:lnTo>
                  <a:pt x="43040" y="93400"/>
                </a:lnTo>
                <a:lnTo>
                  <a:pt x="43030" y="93400"/>
                </a:lnTo>
                <a:lnTo>
                  <a:pt x="43020" y="93390"/>
                </a:lnTo>
                <a:lnTo>
                  <a:pt x="43010" y="93390"/>
                </a:lnTo>
                <a:lnTo>
                  <a:pt x="43010" y="93380"/>
                </a:lnTo>
                <a:lnTo>
                  <a:pt x="43000" y="93380"/>
                </a:lnTo>
                <a:lnTo>
                  <a:pt x="43000" y="93370"/>
                </a:lnTo>
                <a:lnTo>
                  <a:pt x="42990" y="93370"/>
                </a:lnTo>
                <a:lnTo>
                  <a:pt x="42990" y="93360"/>
                </a:lnTo>
                <a:lnTo>
                  <a:pt x="42980" y="93360"/>
                </a:lnTo>
                <a:lnTo>
                  <a:pt x="42980" y="93350"/>
                </a:lnTo>
                <a:lnTo>
                  <a:pt x="42970" y="93350"/>
                </a:lnTo>
                <a:lnTo>
                  <a:pt x="42970" y="93340"/>
                </a:lnTo>
                <a:lnTo>
                  <a:pt x="42970" y="93330"/>
                </a:lnTo>
                <a:lnTo>
                  <a:pt x="42960" y="93330"/>
                </a:lnTo>
                <a:lnTo>
                  <a:pt x="42960" y="93320"/>
                </a:lnTo>
                <a:lnTo>
                  <a:pt x="42960" y="93310"/>
                </a:lnTo>
                <a:lnTo>
                  <a:pt x="42960" y="93300"/>
                </a:lnTo>
                <a:lnTo>
                  <a:pt x="42950" y="93300"/>
                </a:lnTo>
                <a:lnTo>
                  <a:pt x="42940" y="93300"/>
                </a:lnTo>
                <a:lnTo>
                  <a:pt x="42940" y="93310"/>
                </a:lnTo>
                <a:lnTo>
                  <a:pt x="42940" y="93300"/>
                </a:lnTo>
                <a:lnTo>
                  <a:pt x="42930" y="93300"/>
                </a:lnTo>
                <a:lnTo>
                  <a:pt x="42930" y="93290"/>
                </a:lnTo>
                <a:lnTo>
                  <a:pt x="42930" y="93280"/>
                </a:lnTo>
                <a:lnTo>
                  <a:pt x="42930" y="93270"/>
                </a:lnTo>
                <a:lnTo>
                  <a:pt x="42930" y="93260"/>
                </a:lnTo>
                <a:lnTo>
                  <a:pt x="42940" y="93260"/>
                </a:lnTo>
                <a:lnTo>
                  <a:pt x="42940" y="93250"/>
                </a:lnTo>
                <a:lnTo>
                  <a:pt x="42940" y="93240"/>
                </a:lnTo>
                <a:lnTo>
                  <a:pt x="42950" y="93240"/>
                </a:lnTo>
                <a:lnTo>
                  <a:pt x="42950" y="93230"/>
                </a:lnTo>
                <a:lnTo>
                  <a:pt x="42940" y="93230"/>
                </a:lnTo>
                <a:lnTo>
                  <a:pt x="42940" y="93220"/>
                </a:lnTo>
                <a:lnTo>
                  <a:pt x="42950" y="93220"/>
                </a:lnTo>
                <a:lnTo>
                  <a:pt x="42960" y="93220"/>
                </a:lnTo>
                <a:lnTo>
                  <a:pt x="42960" y="93210"/>
                </a:lnTo>
                <a:lnTo>
                  <a:pt x="42950" y="93210"/>
                </a:lnTo>
                <a:lnTo>
                  <a:pt x="42950" y="93200"/>
                </a:lnTo>
                <a:lnTo>
                  <a:pt x="42950" y="93190"/>
                </a:lnTo>
                <a:lnTo>
                  <a:pt x="42950" y="93180"/>
                </a:lnTo>
                <a:lnTo>
                  <a:pt x="42950" y="93170"/>
                </a:lnTo>
                <a:lnTo>
                  <a:pt x="42960" y="93170"/>
                </a:lnTo>
                <a:lnTo>
                  <a:pt x="42960" y="93160"/>
                </a:lnTo>
                <a:lnTo>
                  <a:pt x="42970" y="93160"/>
                </a:lnTo>
                <a:lnTo>
                  <a:pt x="42960" y="93160"/>
                </a:lnTo>
                <a:lnTo>
                  <a:pt x="42960" y="93150"/>
                </a:lnTo>
                <a:lnTo>
                  <a:pt x="42950" y="93150"/>
                </a:lnTo>
                <a:lnTo>
                  <a:pt x="42960" y="93150"/>
                </a:lnTo>
                <a:lnTo>
                  <a:pt x="42960" y="93140"/>
                </a:lnTo>
                <a:lnTo>
                  <a:pt x="42960" y="93130"/>
                </a:lnTo>
                <a:lnTo>
                  <a:pt x="42950" y="93130"/>
                </a:lnTo>
                <a:lnTo>
                  <a:pt x="42950" y="93120"/>
                </a:lnTo>
                <a:lnTo>
                  <a:pt x="42960" y="93120"/>
                </a:lnTo>
                <a:lnTo>
                  <a:pt x="42960" y="93110"/>
                </a:lnTo>
                <a:lnTo>
                  <a:pt x="42950" y="93110"/>
                </a:lnTo>
                <a:lnTo>
                  <a:pt x="42950" y="93100"/>
                </a:lnTo>
                <a:lnTo>
                  <a:pt x="42960" y="93100"/>
                </a:lnTo>
                <a:lnTo>
                  <a:pt x="42960" y="93090"/>
                </a:lnTo>
                <a:lnTo>
                  <a:pt x="42970" y="93090"/>
                </a:lnTo>
                <a:lnTo>
                  <a:pt x="42970" y="93100"/>
                </a:lnTo>
                <a:lnTo>
                  <a:pt x="42970" y="93090"/>
                </a:lnTo>
                <a:lnTo>
                  <a:pt x="42980" y="93090"/>
                </a:lnTo>
                <a:lnTo>
                  <a:pt x="42990" y="93090"/>
                </a:lnTo>
                <a:lnTo>
                  <a:pt x="43000" y="93090"/>
                </a:lnTo>
                <a:lnTo>
                  <a:pt x="43000" y="93100"/>
                </a:lnTo>
                <a:lnTo>
                  <a:pt x="43000" y="93090"/>
                </a:lnTo>
                <a:lnTo>
                  <a:pt x="43010" y="93090"/>
                </a:lnTo>
                <a:lnTo>
                  <a:pt x="43020" y="93090"/>
                </a:lnTo>
                <a:lnTo>
                  <a:pt x="43010" y="93090"/>
                </a:lnTo>
                <a:lnTo>
                  <a:pt x="43010" y="93100"/>
                </a:lnTo>
                <a:lnTo>
                  <a:pt x="43020" y="93100"/>
                </a:lnTo>
                <a:lnTo>
                  <a:pt x="43020" y="93090"/>
                </a:lnTo>
                <a:lnTo>
                  <a:pt x="43030" y="93090"/>
                </a:lnTo>
                <a:lnTo>
                  <a:pt x="43030" y="93080"/>
                </a:lnTo>
                <a:lnTo>
                  <a:pt x="43040" y="93080"/>
                </a:lnTo>
                <a:lnTo>
                  <a:pt x="43050" y="93080"/>
                </a:lnTo>
                <a:lnTo>
                  <a:pt x="43060" y="93080"/>
                </a:lnTo>
                <a:lnTo>
                  <a:pt x="43070" y="93080"/>
                </a:lnTo>
                <a:lnTo>
                  <a:pt x="43080" y="93080"/>
                </a:lnTo>
                <a:lnTo>
                  <a:pt x="43090" y="93080"/>
                </a:lnTo>
                <a:lnTo>
                  <a:pt x="43100" y="93080"/>
                </a:lnTo>
                <a:lnTo>
                  <a:pt x="43110" y="93080"/>
                </a:lnTo>
                <a:lnTo>
                  <a:pt x="43110" y="93070"/>
                </a:lnTo>
                <a:lnTo>
                  <a:pt x="43120" y="93070"/>
                </a:lnTo>
                <a:lnTo>
                  <a:pt x="43120" y="93080"/>
                </a:lnTo>
                <a:lnTo>
                  <a:pt x="43130" y="93080"/>
                </a:lnTo>
                <a:lnTo>
                  <a:pt x="43130" y="93070"/>
                </a:lnTo>
                <a:lnTo>
                  <a:pt x="43140" y="93070"/>
                </a:lnTo>
                <a:lnTo>
                  <a:pt x="43150" y="93070"/>
                </a:lnTo>
                <a:lnTo>
                  <a:pt x="43150" y="93080"/>
                </a:lnTo>
                <a:lnTo>
                  <a:pt x="43160" y="93080"/>
                </a:lnTo>
                <a:lnTo>
                  <a:pt x="43170" y="93080"/>
                </a:lnTo>
                <a:lnTo>
                  <a:pt x="43170" y="93070"/>
                </a:lnTo>
                <a:lnTo>
                  <a:pt x="43170" y="93060"/>
                </a:lnTo>
                <a:lnTo>
                  <a:pt x="43180" y="93060"/>
                </a:lnTo>
                <a:lnTo>
                  <a:pt x="43180" y="93050"/>
                </a:lnTo>
                <a:lnTo>
                  <a:pt x="43190" y="93050"/>
                </a:lnTo>
                <a:lnTo>
                  <a:pt x="43190" y="93040"/>
                </a:lnTo>
                <a:lnTo>
                  <a:pt x="43190" y="93030"/>
                </a:lnTo>
                <a:lnTo>
                  <a:pt x="43200" y="93030"/>
                </a:lnTo>
                <a:lnTo>
                  <a:pt x="43200" y="93020"/>
                </a:lnTo>
                <a:lnTo>
                  <a:pt x="43200" y="93010"/>
                </a:lnTo>
                <a:lnTo>
                  <a:pt x="43200" y="93000"/>
                </a:lnTo>
                <a:lnTo>
                  <a:pt x="43210" y="93000"/>
                </a:lnTo>
                <a:lnTo>
                  <a:pt x="43210" y="92990"/>
                </a:lnTo>
                <a:lnTo>
                  <a:pt x="43210" y="92980"/>
                </a:lnTo>
                <a:lnTo>
                  <a:pt x="43210" y="92970"/>
                </a:lnTo>
                <a:lnTo>
                  <a:pt x="43200" y="92970"/>
                </a:lnTo>
                <a:lnTo>
                  <a:pt x="43200" y="92960"/>
                </a:lnTo>
                <a:lnTo>
                  <a:pt x="43210" y="92960"/>
                </a:lnTo>
                <a:lnTo>
                  <a:pt x="43210" y="92950"/>
                </a:lnTo>
                <a:lnTo>
                  <a:pt x="43200" y="92950"/>
                </a:lnTo>
                <a:lnTo>
                  <a:pt x="43200" y="92940"/>
                </a:lnTo>
                <a:lnTo>
                  <a:pt x="43200" y="92930"/>
                </a:lnTo>
                <a:lnTo>
                  <a:pt x="43200" y="92920"/>
                </a:lnTo>
                <a:lnTo>
                  <a:pt x="43200" y="92910"/>
                </a:lnTo>
                <a:lnTo>
                  <a:pt x="43200" y="92900"/>
                </a:lnTo>
                <a:lnTo>
                  <a:pt x="43190" y="92900"/>
                </a:lnTo>
                <a:lnTo>
                  <a:pt x="43190" y="92890"/>
                </a:lnTo>
                <a:lnTo>
                  <a:pt x="43200" y="92890"/>
                </a:lnTo>
                <a:lnTo>
                  <a:pt x="43200" y="92880"/>
                </a:lnTo>
                <a:lnTo>
                  <a:pt x="43190" y="92880"/>
                </a:lnTo>
                <a:lnTo>
                  <a:pt x="43190" y="92870"/>
                </a:lnTo>
                <a:lnTo>
                  <a:pt x="43190" y="92860"/>
                </a:lnTo>
                <a:lnTo>
                  <a:pt x="43190" y="92850"/>
                </a:lnTo>
                <a:lnTo>
                  <a:pt x="43190" y="92840"/>
                </a:lnTo>
                <a:lnTo>
                  <a:pt x="43180" y="92830"/>
                </a:lnTo>
                <a:lnTo>
                  <a:pt x="43180" y="92820"/>
                </a:lnTo>
                <a:lnTo>
                  <a:pt x="43180" y="92810"/>
                </a:lnTo>
                <a:lnTo>
                  <a:pt x="43170" y="92810"/>
                </a:lnTo>
                <a:lnTo>
                  <a:pt x="43170" y="92800"/>
                </a:lnTo>
                <a:lnTo>
                  <a:pt x="43170" y="92790"/>
                </a:lnTo>
                <a:lnTo>
                  <a:pt x="43160" y="92790"/>
                </a:lnTo>
                <a:lnTo>
                  <a:pt x="43160" y="92780"/>
                </a:lnTo>
                <a:lnTo>
                  <a:pt x="43160" y="92770"/>
                </a:lnTo>
                <a:lnTo>
                  <a:pt x="43160" y="92760"/>
                </a:lnTo>
                <a:lnTo>
                  <a:pt x="43150" y="92760"/>
                </a:lnTo>
                <a:lnTo>
                  <a:pt x="43150" y="92750"/>
                </a:lnTo>
                <a:lnTo>
                  <a:pt x="43150" y="92740"/>
                </a:lnTo>
                <a:lnTo>
                  <a:pt x="43140" y="92740"/>
                </a:lnTo>
                <a:lnTo>
                  <a:pt x="43140" y="92730"/>
                </a:lnTo>
                <a:lnTo>
                  <a:pt x="43140" y="92740"/>
                </a:lnTo>
                <a:lnTo>
                  <a:pt x="43130" y="92740"/>
                </a:lnTo>
                <a:lnTo>
                  <a:pt x="43140" y="92740"/>
                </a:lnTo>
                <a:lnTo>
                  <a:pt x="43130" y="92740"/>
                </a:lnTo>
                <a:lnTo>
                  <a:pt x="43120" y="92740"/>
                </a:lnTo>
                <a:lnTo>
                  <a:pt x="43120" y="92730"/>
                </a:lnTo>
                <a:lnTo>
                  <a:pt x="43110" y="92730"/>
                </a:lnTo>
                <a:lnTo>
                  <a:pt x="43110" y="92720"/>
                </a:lnTo>
                <a:lnTo>
                  <a:pt x="43100" y="92720"/>
                </a:lnTo>
                <a:lnTo>
                  <a:pt x="43090" y="92720"/>
                </a:lnTo>
                <a:lnTo>
                  <a:pt x="43090" y="92710"/>
                </a:lnTo>
                <a:lnTo>
                  <a:pt x="43090" y="92720"/>
                </a:lnTo>
                <a:lnTo>
                  <a:pt x="43090" y="92710"/>
                </a:lnTo>
                <a:lnTo>
                  <a:pt x="43090" y="92700"/>
                </a:lnTo>
                <a:lnTo>
                  <a:pt x="43080" y="92700"/>
                </a:lnTo>
                <a:lnTo>
                  <a:pt x="43080" y="92710"/>
                </a:lnTo>
                <a:lnTo>
                  <a:pt x="43070" y="92710"/>
                </a:lnTo>
                <a:lnTo>
                  <a:pt x="43070" y="92700"/>
                </a:lnTo>
                <a:lnTo>
                  <a:pt x="43060" y="92700"/>
                </a:lnTo>
                <a:lnTo>
                  <a:pt x="43060" y="92710"/>
                </a:lnTo>
                <a:lnTo>
                  <a:pt x="43050" y="92710"/>
                </a:lnTo>
                <a:lnTo>
                  <a:pt x="43050" y="92700"/>
                </a:lnTo>
                <a:lnTo>
                  <a:pt x="43040" y="92700"/>
                </a:lnTo>
                <a:lnTo>
                  <a:pt x="43040" y="92690"/>
                </a:lnTo>
                <a:lnTo>
                  <a:pt x="43030" y="92690"/>
                </a:lnTo>
                <a:lnTo>
                  <a:pt x="43020" y="92690"/>
                </a:lnTo>
                <a:lnTo>
                  <a:pt x="43020" y="92680"/>
                </a:lnTo>
                <a:lnTo>
                  <a:pt x="43020" y="92670"/>
                </a:lnTo>
                <a:lnTo>
                  <a:pt x="43010" y="92670"/>
                </a:lnTo>
                <a:lnTo>
                  <a:pt x="43010" y="92660"/>
                </a:lnTo>
                <a:lnTo>
                  <a:pt x="43010" y="92650"/>
                </a:lnTo>
                <a:lnTo>
                  <a:pt x="43000" y="92650"/>
                </a:lnTo>
                <a:lnTo>
                  <a:pt x="42990" y="92650"/>
                </a:lnTo>
                <a:lnTo>
                  <a:pt x="42980" y="92650"/>
                </a:lnTo>
                <a:lnTo>
                  <a:pt x="42980" y="92640"/>
                </a:lnTo>
                <a:lnTo>
                  <a:pt x="42970" y="92640"/>
                </a:lnTo>
                <a:lnTo>
                  <a:pt x="42960" y="92640"/>
                </a:lnTo>
                <a:lnTo>
                  <a:pt x="42950" y="92640"/>
                </a:lnTo>
                <a:lnTo>
                  <a:pt x="42950" y="92630"/>
                </a:lnTo>
                <a:lnTo>
                  <a:pt x="42950" y="92620"/>
                </a:lnTo>
                <a:lnTo>
                  <a:pt x="42940" y="92620"/>
                </a:lnTo>
                <a:lnTo>
                  <a:pt x="42930" y="92620"/>
                </a:lnTo>
                <a:lnTo>
                  <a:pt x="42920" y="92620"/>
                </a:lnTo>
                <a:lnTo>
                  <a:pt x="42910" y="92620"/>
                </a:lnTo>
                <a:lnTo>
                  <a:pt x="42910" y="92610"/>
                </a:lnTo>
                <a:lnTo>
                  <a:pt x="42900" y="92610"/>
                </a:lnTo>
                <a:lnTo>
                  <a:pt x="42890" y="92610"/>
                </a:lnTo>
                <a:lnTo>
                  <a:pt x="42890" y="92600"/>
                </a:lnTo>
                <a:lnTo>
                  <a:pt x="42880" y="92600"/>
                </a:lnTo>
                <a:lnTo>
                  <a:pt x="42880" y="92590"/>
                </a:lnTo>
                <a:lnTo>
                  <a:pt x="42870" y="92590"/>
                </a:lnTo>
                <a:lnTo>
                  <a:pt x="42860" y="92590"/>
                </a:lnTo>
                <a:lnTo>
                  <a:pt x="42850" y="92590"/>
                </a:lnTo>
                <a:lnTo>
                  <a:pt x="42850" y="92580"/>
                </a:lnTo>
                <a:lnTo>
                  <a:pt x="42840" y="92580"/>
                </a:lnTo>
                <a:lnTo>
                  <a:pt x="42840" y="92570"/>
                </a:lnTo>
                <a:lnTo>
                  <a:pt x="42830" y="92570"/>
                </a:lnTo>
                <a:lnTo>
                  <a:pt x="42830" y="92560"/>
                </a:lnTo>
                <a:lnTo>
                  <a:pt x="42820" y="92560"/>
                </a:lnTo>
                <a:lnTo>
                  <a:pt x="42820" y="92550"/>
                </a:lnTo>
                <a:lnTo>
                  <a:pt x="42810" y="92550"/>
                </a:lnTo>
                <a:lnTo>
                  <a:pt x="42810" y="92560"/>
                </a:lnTo>
                <a:lnTo>
                  <a:pt x="42810" y="92550"/>
                </a:lnTo>
                <a:lnTo>
                  <a:pt x="42800" y="92550"/>
                </a:lnTo>
                <a:lnTo>
                  <a:pt x="42790" y="92550"/>
                </a:lnTo>
                <a:lnTo>
                  <a:pt x="42800" y="92540"/>
                </a:lnTo>
                <a:lnTo>
                  <a:pt x="42790" y="92540"/>
                </a:lnTo>
                <a:lnTo>
                  <a:pt x="42780" y="92540"/>
                </a:lnTo>
                <a:lnTo>
                  <a:pt x="42780" y="92550"/>
                </a:lnTo>
                <a:lnTo>
                  <a:pt x="42770" y="92550"/>
                </a:lnTo>
                <a:lnTo>
                  <a:pt x="42760" y="92550"/>
                </a:lnTo>
                <a:lnTo>
                  <a:pt x="42750" y="92550"/>
                </a:lnTo>
                <a:lnTo>
                  <a:pt x="42760" y="92550"/>
                </a:lnTo>
                <a:lnTo>
                  <a:pt x="42750" y="92550"/>
                </a:lnTo>
                <a:lnTo>
                  <a:pt x="42750" y="92540"/>
                </a:lnTo>
                <a:lnTo>
                  <a:pt x="42740" y="92540"/>
                </a:lnTo>
                <a:lnTo>
                  <a:pt x="42730" y="92540"/>
                </a:lnTo>
                <a:lnTo>
                  <a:pt x="42720" y="92540"/>
                </a:lnTo>
                <a:lnTo>
                  <a:pt x="42720" y="92530"/>
                </a:lnTo>
                <a:lnTo>
                  <a:pt x="42710" y="92540"/>
                </a:lnTo>
                <a:lnTo>
                  <a:pt x="42700" y="92540"/>
                </a:lnTo>
                <a:lnTo>
                  <a:pt x="42700" y="92530"/>
                </a:lnTo>
                <a:lnTo>
                  <a:pt x="42700" y="92520"/>
                </a:lnTo>
                <a:lnTo>
                  <a:pt x="42690" y="92520"/>
                </a:lnTo>
                <a:lnTo>
                  <a:pt x="42690" y="92510"/>
                </a:lnTo>
                <a:lnTo>
                  <a:pt x="42680" y="92510"/>
                </a:lnTo>
                <a:lnTo>
                  <a:pt x="42680" y="92500"/>
                </a:lnTo>
                <a:lnTo>
                  <a:pt x="42670" y="92500"/>
                </a:lnTo>
                <a:lnTo>
                  <a:pt x="42660" y="92500"/>
                </a:lnTo>
                <a:lnTo>
                  <a:pt x="42650" y="92500"/>
                </a:lnTo>
                <a:lnTo>
                  <a:pt x="42650" y="92490"/>
                </a:lnTo>
                <a:lnTo>
                  <a:pt x="42650" y="92480"/>
                </a:lnTo>
                <a:lnTo>
                  <a:pt x="42640" y="92480"/>
                </a:lnTo>
                <a:lnTo>
                  <a:pt x="42630" y="92480"/>
                </a:lnTo>
                <a:lnTo>
                  <a:pt x="42630" y="92490"/>
                </a:lnTo>
                <a:lnTo>
                  <a:pt x="42620" y="92490"/>
                </a:lnTo>
                <a:lnTo>
                  <a:pt x="42620" y="92480"/>
                </a:lnTo>
                <a:lnTo>
                  <a:pt x="42610" y="92480"/>
                </a:lnTo>
                <a:lnTo>
                  <a:pt x="42600" y="92480"/>
                </a:lnTo>
                <a:lnTo>
                  <a:pt x="42590" y="92480"/>
                </a:lnTo>
                <a:lnTo>
                  <a:pt x="42580" y="92480"/>
                </a:lnTo>
                <a:lnTo>
                  <a:pt x="42580" y="92470"/>
                </a:lnTo>
                <a:lnTo>
                  <a:pt x="42580" y="92460"/>
                </a:lnTo>
                <a:lnTo>
                  <a:pt x="42590" y="92460"/>
                </a:lnTo>
                <a:lnTo>
                  <a:pt x="42580" y="92460"/>
                </a:lnTo>
                <a:lnTo>
                  <a:pt x="42580" y="92450"/>
                </a:lnTo>
                <a:lnTo>
                  <a:pt x="42590" y="92450"/>
                </a:lnTo>
                <a:lnTo>
                  <a:pt x="42590" y="92440"/>
                </a:lnTo>
                <a:lnTo>
                  <a:pt x="42590" y="92430"/>
                </a:lnTo>
                <a:lnTo>
                  <a:pt x="42580" y="92430"/>
                </a:lnTo>
                <a:lnTo>
                  <a:pt x="42570" y="92430"/>
                </a:lnTo>
                <a:lnTo>
                  <a:pt x="42580" y="92420"/>
                </a:lnTo>
                <a:lnTo>
                  <a:pt x="42570" y="92420"/>
                </a:lnTo>
                <a:lnTo>
                  <a:pt x="42560" y="92420"/>
                </a:lnTo>
                <a:lnTo>
                  <a:pt x="42550" y="92420"/>
                </a:lnTo>
                <a:lnTo>
                  <a:pt x="42550" y="92410"/>
                </a:lnTo>
                <a:lnTo>
                  <a:pt x="42550" y="92400"/>
                </a:lnTo>
                <a:lnTo>
                  <a:pt x="42540" y="92400"/>
                </a:lnTo>
                <a:lnTo>
                  <a:pt x="42540" y="92390"/>
                </a:lnTo>
                <a:lnTo>
                  <a:pt x="42530" y="92390"/>
                </a:lnTo>
                <a:lnTo>
                  <a:pt x="42530" y="92380"/>
                </a:lnTo>
                <a:lnTo>
                  <a:pt x="42530" y="92370"/>
                </a:lnTo>
                <a:lnTo>
                  <a:pt x="42520" y="92370"/>
                </a:lnTo>
                <a:lnTo>
                  <a:pt x="42530" y="92370"/>
                </a:lnTo>
                <a:lnTo>
                  <a:pt x="42520" y="92370"/>
                </a:lnTo>
                <a:lnTo>
                  <a:pt x="42510" y="92370"/>
                </a:lnTo>
                <a:lnTo>
                  <a:pt x="42510" y="92360"/>
                </a:lnTo>
                <a:lnTo>
                  <a:pt x="42500" y="92360"/>
                </a:lnTo>
                <a:lnTo>
                  <a:pt x="42500" y="92370"/>
                </a:lnTo>
                <a:lnTo>
                  <a:pt x="42490" y="92370"/>
                </a:lnTo>
                <a:lnTo>
                  <a:pt x="42490" y="92360"/>
                </a:lnTo>
                <a:lnTo>
                  <a:pt x="42480" y="92360"/>
                </a:lnTo>
                <a:lnTo>
                  <a:pt x="42480" y="92350"/>
                </a:lnTo>
                <a:lnTo>
                  <a:pt x="42470" y="92350"/>
                </a:lnTo>
                <a:lnTo>
                  <a:pt x="42460" y="92350"/>
                </a:lnTo>
                <a:lnTo>
                  <a:pt x="42470" y="92350"/>
                </a:lnTo>
                <a:lnTo>
                  <a:pt x="42470" y="92340"/>
                </a:lnTo>
                <a:lnTo>
                  <a:pt x="42460" y="92340"/>
                </a:lnTo>
                <a:lnTo>
                  <a:pt x="42450" y="92340"/>
                </a:lnTo>
                <a:lnTo>
                  <a:pt x="42450" y="92330"/>
                </a:lnTo>
                <a:lnTo>
                  <a:pt x="42440" y="92330"/>
                </a:lnTo>
                <a:lnTo>
                  <a:pt x="42440" y="92320"/>
                </a:lnTo>
                <a:lnTo>
                  <a:pt x="42440" y="92330"/>
                </a:lnTo>
                <a:lnTo>
                  <a:pt x="42430" y="92330"/>
                </a:lnTo>
                <a:lnTo>
                  <a:pt x="42430" y="92320"/>
                </a:lnTo>
                <a:lnTo>
                  <a:pt x="42420" y="92320"/>
                </a:lnTo>
                <a:lnTo>
                  <a:pt x="42420" y="92310"/>
                </a:lnTo>
                <a:lnTo>
                  <a:pt x="42420" y="92320"/>
                </a:lnTo>
                <a:lnTo>
                  <a:pt x="42410" y="92320"/>
                </a:lnTo>
                <a:lnTo>
                  <a:pt x="42410" y="92310"/>
                </a:lnTo>
                <a:lnTo>
                  <a:pt x="42400" y="92310"/>
                </a:lnTo>
                <a:lnTo>
                  <a:pt x="42410" y="92300"/>
                </a:lnTo>
                <a:lnTo>
                  <a:pt x="42400" y="92300"/>
                </a:lnTo>
                <a:lnTo>
                  <a:pt x="42400" y="92310"/>
                </a:lnTo>
                <a:lnTo>
                  <a:pt x="42400" y="92300"/>
                </a:lnTo>
                <a:lnTo>
                  <a:pt x="42390" y="92300"/>
                </a:lnTo>
                <a:lnTo>
                  <a:pt x="42390" y="92290"/>
                </a:lnTo>
                <a:lnTo>
                  <a:pt x="42380" y="92290"/>
                </a:lnTo>
                <a:lnTo>
                  <a:pt x="42370" y="92290"/>
                </a:lnTo>
                <a:lnTo>
                  <a:pt x="42370" y="92280"/>
                </a:lnTo>
                <a:lnTo>
                  <a:pt x="42370" y="92270"/>
                </a:lnTo>
                <a:lnTo>
                  <a:pt x="42380" y="92270"/>
                </a:lnTo>
                <a:lnTo>
                  <a:pt x="42380" y="92260"/>
                </a:lnTo>
                <a:lnTo>
                  <a:pt x="42370" y="92260"/>
                </a:lnTo>
                <a:lnTo>
                  <a:pt x="42370" y="92250"/>
                </a:lnTo>
                <a:lnTo>
                  <a:pt x="42370" y="92260"/>
                </a:lnTo>
                <a:lnTo>
                  <a:pt x="42360" y="92260"/>
                </a:lnTo>
                <a:lnTo>
                  <a:pt x="42360" y="92250"/>
                </a:lnTo>
                <a:lnTo>
                  <a:pt x="42360" y="92260"/>
                </a:lnTo>
                <a:lnTo>
                  <a:pt x="42350" y="92260"/>
                </a:lnTo>
                <a:lnTo>
                  <a:pt x="42350" y="92250"/>
                </a:lnTo>
                <a:lnTo>
                  <a:pt x="42350" y="92240"/>
                </a:lnTo>
                <a:lnTo>
                  <a:pt x="42350" y="92230"/>
                </a:lnTo>
                <a:lnTo>
                  <a:pt x="42350" y="92220"/>
                </a:lnTo>
                <a:lnTo>
                  <a:pt x="42340" y="92220"/>
                </a:lnTo>
                <a:lnTo>
                  <a:pt x="42330" y="92220"/>
                </a:lnTo>
                <a:lnTo>
                  <a:pt x="42330" y="92210"/>
                </a:lnTo>
                <a:lnTo>
                  <a:pt x="42330" y="92200"/>
                </a:lnTo>
                <a:lnTo>
                  <a:pt x="42320" y="92200"/>
                </a:lnTo>
                <a:lnTo>
                  <a:pt x="42310" y="92200"/>
                </a:lnTo>
                <a:lnTo>
                  <a:pt x="42310" y="92190"/>
                </a:lnTo>
                <a:lnTo>
                  <a:pt x="42320" y="92190"/>
                </a:lnTo>
                <a:lnTo>
                  <a:pt x="42310" y="92190"/>
                </a:lnTo>
                <a:lnTo>
                  <a:pt x="42300" y="92180"/>
                </a:lnTo>
                <a:lnTo>
                  <a:pt x="42310" y="92180"/>
                </a:lnTo>
                <a:lnTo>
                  <a:pt x="42300" y="92180"/>
                </a:lnTo>
                <a:lnTo>
                  <a:pt x="42290" y="92180"/>
                </a:lnTo>
                <a:lnTo>
                  <a:pt x="42300" y="92180"/>
                </a:lnTo>
                <a:lnTo>
                  <a:pt x="42300" y="92170"/>
                </a:lnTo>
                <a:lnTo>
                  <a:pt x="42290" y="92170"/>
                </a:lnTo>
                <a:lnTo>
                  <a:pt x="42280" y="92170"/>
                </a:lnTo>
                <a:lnTo>
                  <a:pt x="42280" y="92180"/>
                </a:lnTo>
                <a:lnTo>
                  <a:pt x="42270" y="92180"/>
                </a:lnTo>
                <a:lnTo>
                  <a:pt x="42270" y="92170"/>
                </a:lnTo>
                <a:lnTo>
                  <a:pt x="42270" y="92180"/>
                </a:lnTo>
                <a:lnTo>
                  <a:pt x="42260" y="92180"/>
                </a:lnTo>
                <a:lnTo>
                  <a:pt x="42260" y="92170"/>
                </a:lnTo>
                <a:lnTo>
                  <a:pt x="42260" y="92160"/>
                </a:lnTo>
                <a:lnTo>
                  <a:pt x="42260" y="92150"/>
                </a:lnTo>
                <a:lnTo>
                  <a:pt x="42260" y="92160"/>
                </a:lnTo>
                <a:lnTo>
                  <a:pt x="42250" y="92160"/>
                </a:lnTo>
                <a:lnTo>
                  <a:pt x="42240" y="92160"/>
                </a:lnTo>
                <a:lnTo>
                  <a:pt x="42230" y="92160"/>
                </a:lnTo>
                <a:lnTo>
                  <a:pt x="42230" y="92150"/>
                </a:lnTo>
                <a:lnTo>
                  <a:pt x="42220" y="92150"/>
                </a:lnTo>
                <a:lnTo>
                  <a:pt x="42220" y="92140"/>
                </a:lnTo>
                <a:lnTo>
                  <a:pt x="42210" y="92140"/>
                </a:lnTo>
                <a:lnTo>
                  <a:pt x="42210" y="92150"/>
                </a:lnTo>
                <a:lnTo>
                  <a:pt x="42200" y="92150"/>
                </a:lnTo>
                <a:lnTo>
                  <a:pt x="42200" y="92140"/>
                </a:lnTo>
                <a:lnTo>
                  <a:pt x="42200" y="92130"/>
                </a:lnTo>
                <a:lnTo>
                  <a:pt x="42210" y="92130"/>
                </a:lnTo>
                <a:lnTo>
                  <a:pt x="42210" y="92120"/>
                </a:lnTo>
                <a:lnTo>
                  <a:pt x="42200" y="92120"/>
                </a:lnTo>
                <a:lnTo>
                  <a:pt x="42190" y="92120"/>
                </a:lnTo>
                <a:lnTo>
                  <a:pt x="42190" y="92110"/>
                </a:lnTo>
                <a:lnTo>
                  <a:pt x="42200" y="92110"/>
                </a:lnTo>
                <a:lnTo>
                  <a:pt x="42760" y="92040"/>
                </a:lnTo>
                <a:lnTo>
                  <a:pt x="42840" y="92030"/>
                </a:lnTo>
                <a:lnTo>
                  <a:pt x="42890" y="92030"/>
                </a:lnTo>
                <a:lnTo>
                  <a:pt x="42940" y="92040"/>
                </a:lnTo>
                <a:lnTo>
                  <a:pt x="43150" y="92040"/>
                </a:lnTo>
                <a:lnTo>
                  <a:pt x="43390" y="92060"/>
                </a:lnTo>
                <a:lnTo>
                  <a:pt x="43610" y="92070"/>
                </a:lnTo>
                <a:lnTo>
                  <a:pt x="43860" y="92140"/>
                </a:lnTo>
                <a:lnTo>
                  <a:pt x="44020" y="92180"/>
                </a:lnTo>
                <a:lnTo>
                  <a:pt x="44130" y="92200"/>
                </a:lnTo>
                <a:lnTo>
                  <a:pt x="44650" y="92340"/>
                </a:lnTo>
                <a:lnTo>
                  <a:pt x="44530" y="92270"/>
                </a:lnTo>
                <a:lnTo>
                  <a:pt x="44490" y="92240"/>
                </a:lnTo>
                <a:lnTo>
                  <a:pt x="44460" y="92220"/>
                </a:lnTo>
                <a:lnTo>
                  <a:pt x="44420" y="92200"/>
                </a:lnTo>
                <a:lnTo>
                  <a:pt x="44400" y="92180"/>
                </a:lnTo>
                <a:lnTo>
                  <a:pt x="44390" y="92160"/>
                </a:lnTo>
                <a:lnTo>
                  <a:pt x="44390" y="92150"/>
                </a:lnTo>
                <a:lnTo>
                  <a:pt x="44400" y="92130"/>
                </a:lnTo>
                <a:lnTo>
                  <a:pt x="44420" y="92120"/>
                </a:lnTo>
                <a:lnTo>
                  <a:pt x="44460" y="92120"/>
                </a:lnTo>
                <a:lnTo>
                  <a:pt x="44450" y="92080"/>
                </a:lnTo>
                <a:lnTo>
                  <a:pt x="44430" y="92050"/>
                </a:lnTo>
                <a:lnTo>
                  <a:pt x="44420" y="92020"/>
                </a:lnTo>
                <a:lnTo>
                  <a:pt x="44410" y="92000"/>
                </a:lnTo>
                <a:lnTo>
                  <a:pt x="44400" y="91980"/>
                </a:lnTo>
                <a:lnTo>
                  <a:pt x="44370" y="91910"/>
                </a:lnTo>
                <a:lnTo>
                  <a:pt x="44340" y="91900"/>
                </a:lnTo>
                <a:lnTo>
                  <a:pt x="44330" y="91900"/>
                </a:lnTo>
                <a:lnTo>
                  <a:pt x="44330" y="91880"/>
                </a:lnTo>
                <a:lnTo>
                  <a:pt x="44330" y="91860"/>
                </a:lnTo>
                <a:lnTo>
                  <a:pt x="44340" y="91850"/>
                </a:lnTo>
                <a:lnTo>
                  <a:pt x="44360" y="91840"/>
                </a:lnTo>
                <a:lnTo>
                  <a:pt x="44380" y="91820"/>
                </a:lnTo>
                <a:lnTo>
                  <a:pt x="44380" y="91810"/>
                </a:lnTo>
                <a:lnTo>
                  <a:pt x="44370" y="91800"/>
                </a:lnTo>
                <a:lnTo>
                  <a:pt x="44390" y="91790"/>
                </a:lnTo>
                <a:lnTo>
                  <a:pt x="44390" y="91780"/>
                </a:lnTo>
                <a:lnTo>
                  <a:pt x="44410" y="91750"/>
                </a:lnTo>
                <a:lnTo>
                  <a:pt x="44400" y="91740"/>
                </a:lnTo>
                <a:lnTo>
                  <a:pt x="44390" y="91710"/>
                </a:lnTo>
                <a:lnTo>
                  <a:pt x="44390" y="91700"/>
                </a:lnTo>
                <a:lnTo>
                  <a:pt x="44390" y="91690"/>
                </a:lnTo>
                <a:lnTo>
                  <a:pt x="44400" y="91670"/>
                </a:lnTo>
                <a:lnTo>
                  <a:pt x="44390" y="91660"/>
                </a:lnTo>
                <a:lnTo>
                  <a:pt x="44390" y="91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Baie Sainte An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850" y="56540"/>
                </a:moveTo>
                <a:lnTo>
                  <a:pt x="67860" y="56550"/>
                </a:lnTo>
                <a:lnTo>
                  <a:pt x="67890" y="56550"/>
                </a:lnTo>
                <a:lnTo>
                  <a:pt x="67910" y="56550"/>
                </a:lnTo>
                <a:lnTo>
                  <a:pt x="67940" y="56580"/>
                </a:lnTo>
                <a:lnTo>
                  <a:pt x="67960" y="56610"/>
                </a:lnTo>
                <a:lnTo>
                  <a:pt x="67960" y="56620"/>
                </a:lnTo>
                <a:lnTo>
                  <a:pt x="67970" y="56640"/>
                </a:lnTo>
                <a:lnTo>
                  <a:pt x="67960" y="56680"/>
                </a:lnTo>
                <a:lnTo>
                  <a:pt x="67950" y="56700"/>
                </a:lnTo>
                <a:lnTo>
                  <a:pt x="67910" y="56730"/>
                </a:lnTo>
                <a:lnTo>
                  <a:pt x="67900" y="56740"/>
                </a:lnTo>
                <a:lnTo>
                  <a:pt x="67880" y="56750"/>
                </a:lnTo>
                <a:lnTo>
                  <a:pt x="67860" y="56750"/>
                </a:lnTo>
                <a:lnTo>
                  <a:pt x="67820" y="56770"/>
                </a:lnTo>
                <a:lnTo>
                  <a:pt x="67820" y="56800"/>
                </a:lnTo>
                <a:lnTo>
                  <a:pt x="67810" y="56820"/>
                </a:lnTo>
                <a:lnTo>
                  <a:pt x="67780" y="56820"/>
                </a:lnTo>
                <a:lnTo>
                  <a:pt x="67730" y="56830"/>
                </a:lnTo>
                <a:lnTo>
                  <a:pt x="67700" y="56840"/>
                </a:lnTo>
                <a:lnTo>
                  <a:pt x="67670" y="56860"/>
                </a:lnTo>
                <a:lnTo>
                  <a:pt x="67640" y="56890"/>
                </a:lnTo>
                <a:lnTo>
                  <a:pt x="67620" y="56890"/>
                </a:lnTo>
                <a:lnTo>
                  <a:pt x="67600" y="56870"/>
                </a:lnTo>
                <a:lnTo>
                  <a:pt x="67560" y="56820"/>
                </a:lnTo>
                <a:lnTo>
                  <a:pt x="67530" y="56790"/>
                </a:lnTo>
                <a:lnTo>
                  <a:pt x="67510" y="56780"/>
                </a:lnTo>
                <a:lnTo>
                  <a:pt x="67520" y="56740"/>
                </a:lnTo>
                <a:lnTo>
                  <a:pt x="67510" y="56700"/>
                </a:lnTo>
                <a:lnTo>
                  <a:pt x="67510" y="56670"/>
                </a:lnTo>
                <a:lnTo>
                  <a:pt x="67500" y="56660"/>
                </a:lnTo>
                <a:lnTo>
                  <a:pt x="67510" y="56650"/>
                </a:lnTo>
                <a:lnTo>
                  <a:pt x="67530" y="56640"/>
                </a:lnTo>
                <a:lnTo>
                  <a:pt x="67530" y="56610"/>
                </a:lnTo>
                <a:lnTo>
                  <a:pt x="67540" y="56620"/>
                </a:lnTo>
                <a:lnTo>
                  <a:pt x="67570" y="56630"/>
                </a:lnTo>
                <a:lnTo>
                  <a:pt x="67600" y="56630"/>
                </a:lnTo>
                <a:lnTo>
                  <a:pt x="67610" y="56620"/>
                </a:lnTo>
                <a:lnTo>
                  <a:pt x="67630" y="56620"/>
                </a:lnTo>
                <a:lnTo>
                  <a:pt x="67650" y="56600"/>
                </a:lnTo>
                <a:lnTo>
                  <a:pt x="67670" y="56580"/>
                </a:lnTo>
                <a:lnTo>
                  <a:pt x="67690" y="56570"/>
                </a:lnTo>
                <a:lnTo>
                  <a:pt x="67710" y="56560"/>
                </a:lnTo>
                <a:lnTo>
                  <a:pt x="67720" y="56570"/>
                </a:lnTo>
                <a:lnTo>
                  <a:pt x="67760" y="56570"/>
                </a:lnTo>
                <a:lnTo>
                  <a:pt x="67780" y="56560"/>
                </a:lnTo>
                <a:lnTo>
                  <a:pt x="67800" y="56540"/>
                </a:lnTo>
                <a:lnTo>
                  <a:pt x="67830" y="56530"/>
                </a:lnTo>
                <a:lnTo>
                  <a:pt x="67850" y="56540"/>
                </a:lnTo>
                <a:close/>
                <a:moveTo>
                  <a:pt x="64050" y="54190"/>
                </a:moveTo>
                <a:lnTo>
                  <a:pt x="64030" y="54190"/>
                </a:lnTo>
                <a:lnTo>
                  <a:pt x="64030" y="54180"/>
                </a:lnTo>
                <a:lnTo>
                  <a:pt x="64030" y="54150"/>
                </a:lnTo>
                <a:lnTo>
                  <a:pt x="64000" y="54130"/>
                </a:lnTo>
                <a:lnTo>
                  <a:pt x="63990" y="54110"/>
                </a:lnTo>
                <a:lnTo>
                  <a:pt x="64010" y="54090"/>
                </a:lnTo>
                <a:lnTo>
                  <a:pt x="64030" y="54080"/>
                </a:lnTo>
                <a:lnTo>
                  <a:pt x="64050" y="54100"/>
                </a:lnTo>
                <a:lnTo>
                  <a:pt x="64060" y="54120"/>
                </a:lnTo>
                <a:lnTo>
                  <a:pt x="64050" y="54150"/>
                </a:lnTo>
                <a:lnTo>
                  <a:pt x="64060" y="54170"/>
                </a:lnTo>
                <a:lnTo>
                  <a:pt x="64050" y="54190"/>
                </a:lnTo>
                <a:close/>
                <a:moveTo>
                  <a:pt x="64380" y="53430"/>
                </a:moveTo>
                <a:lnTo>
                  <a:pt x="64380" y="53440"/>
                </a:lnTo>
                <a:lnTo>
                  <a:pt x="64400" y="53480"/>
                </a:lnTo>
                <a:lnTo>
                  <a:pt x="64400" y="53500"/>
                </a:lnTo>
                <a:lnTo>
                  <a:pt x="64390" y="53510"/>
                </a:lnTo>
                <a:lnTo>
                  <a:pt x="64370" y="53510"/>
                </a:lnTo>
                <a:lnTo>
                  <a:pt x="64350" y="53500"/>
                </a:lnTo>
                <a:lnTo>
                  <a:pt x="64350" y="53490"/>
                </a:lnTo>
                <a:lnTo>
                  <a:pt x="64350" y="53460"/>
                </a:lnTo>
                <a:lnTo>
                  <a:pt x="64330" y="53450"/>
                </a:lnTo>
                <a:lnTo>
                  <a:pt x="64350" y="53430"/>
                </a:lnTo>
                <a:lnTo>
                  <a:pt x="64370" y="53440"/>
                </a:lnTo>
                <a:lnTo>
                  <a:pt x="64380" y="53430"/>
                </a:lnTo>
                <a:close/>
                <a:moveTo>
                  <a:pt x="65140" y="57990"/>
                </a:moveTo>
                <a:lnTo>
                  <a:pt x="65070" y="57930"/>
                </a:lnTo>
                <a:lnTo>
                  <a:pt x="64960" y="57830"/>
                </a:lnTo>
                <a:lnTo>
                  <a:pt x="64760" y="57670"/>
                </a:lnTo>
                <a:lnTo>
                  <a:pt x="64590" y="57510"/>
                </a:lnTo>
                <a:lnTo>
                  <a:pt x="64490" y="57420"/>
                </a:lnTo>
                <a:lnTo>
                  <a:pt x="64290" y="57210"/>
                </a:lnTo>
                <a:lnTo>
                  <a:pt x="64210" y="57140"/>
                </a:lnTo>
                <a:lnTo>
                  <a:pt x="64140" y="57060"/>
                </a:lnTo>
                <a:lnTo>
                  <a:pt x="64070" y="56990"/>
                </a:lnTo>
                <a:lnTo>
                  <a:pt x="63980" y="56910"/>
                </a:lnTo>
                <a:lnTo>
                  <a:pt x="63900" y="56840"/>
                </a:lnTo>
                <a:lnTo>
                  <a:pt x="63850" y="56790"/>
                </a:lnTo>
                <a:lnTo>
                  <a:pt x="63810" y="56750"/>
                </a:lnTo>
                <a:lnTo>
                  <a:pt x="63770" y="56700"/>
                </a:lnTo>
                <a:lnTo>
                  <a:pt x="63720" y="56640"/>
                </a:lnTo>
                <a:lnTo>
                  <a:pt x="63680" y="56580"/>
                </a:lnTo>
                <a:lnTo>
                  <a:pt x="63620" y="56520"/>
                </a:lnTo>
                <a:lnTo>
                  <a:pt x="63580" y="56460"/>
                </a:lnTo>
                <a:lnTo>
                  <a:pt x="63540" y="56390"/>
                </a:lnTo>
                <a:lnTo>
                  <a:pt x="63500" y="56310"/>
                </a:lnTo>
                <a:lnTo>
                  <a:pt x="63430" y="56220"/>
                </a:lnTo>
                <a:lnTo>
                  <a:pt x="63370" y="56140"/>
                </a:lnTo>
                <a:lnTo>
                  <a:pt x="63310" y="56080"/>
                </a:lnTo>
                <a:lnTo>
                  <a:pt x="63300" y="56070"/>
                </a:lnTo>
                <a:lnTo>
                  <a:pt x="63210" y="56000"/>
                </a:lnTo>
                <a:lnTo>
                  <a:pt x="63060" y="55890"/>
                </a:lnTo>
                <a:lnTo>
                  <a:pt x="62940" y="55790"/>
                </a:lnTo>
                <a:lnTo>
                  <a:pt x="62820" y="55690"/>
                </a:lnTo>
                <a:lnTo>
                  <a:pt x="62770" y="55660"/>
                </a:lnTo>
                <a:lnTo>
                  <a:pt x="62680" y="55590"/>
                </a:lnTo>
                <a:lnTo>
                  <a:pt x="62620" y="55550"/>
                </a:lnTo>
                <a:lnTo>
                  <a:pt x="62570" y="55510"/>
                </a:lnTo>
                <a:lnTo>
                  <a:pt x="62510" y="55470"/>
                </a:lnTo>
                <a:lnTo>
                  <a:pt x="62470" y="55440"/>
                </a:lnTo>
                <a:lnTo>
                  <a:pt x="62420" y="55400"/>
                </a:lnTo>
                <a:lnTo>
                  <a:pt x="62400" y="55390"/>
                </a:lnTo>
                <a:lnTo>
                  <a:pt x="62390" y="55390"/>
                </a:lnTo>
                <a:lnTo>
                  <a:pt x="62300" y="55330"/>
                </a:lnTo>
                <a:lnTo>
                  <a:pt x="62270" y="55310"/>
                </a:lnTo>
                <a:lnTo>
                  <a:pt x="62230" y="55280"/>
                </a:lnTo>
                <a:lnTo>
                  <a:pt x="62190" y="55250"/>
                </a:lnTo>
                <a:lnTo>
                  <a:pt x="62140" y="55200"/>
                </a:lnTo>
                <a:lnTo>
                  <a:pt x="62090" y="55160"/>
                </a:lnTo>
                <a:lnTo>
                  <a:pt x="61930" y="55020"/>
                </a:lnTo>
                <a:lnTo>
                  <a:pt x="61910" y="55000"/>
                </a:lnTo>
                <a:lnTo>
                  <a:pt x="61820" y="54920"/>
                </a:lnTo>
                <a:lnTo>
                  <a:pt x="61730" y="54870"/>
                </a:lnTo>
                <a:lnTo>
                  <a:pt x="61650" y="54810"/>
                </a:lnTo>
                <a:lnTo>
                  <a:pt x="61590" y="54770"/>
                </a:lnTo>
                <a:lnTo>
                  <a:pt x="61520" y="54710"/>
                </a:lnTo>
                <a:lnTo>
                  <a:pt x="61060" y="54340"/>
                </a:lnTo>
                <a:lnTo>
                  <a:pt x="60830" y="54120"/>
                </a:lnTo>
                <a:lnTo>
                  <a:pt x="60670" y="54050"/>
                </a:lnTo>
                <a:lnTo>
                  <a:pt x="60510" y="53960"/>
                </a:lnTo>
                <a:lnTo>
                  <a:pt x="60380" y="53880"/>
                </a:lnTo>
                <a:lnTo>
                  <a:pt x="60300" y="53830"/>
                </a:lnTo>
                <a:lnTo>
                  <a:pt x="60150" y="53750"/>
                </a:lnTo>
                <a:lnTo>
                  <a:pt x="59980" y="53660"/>
                </a:lnTo>
                <a:lnTo>
                  <a:pt x="59930" y="53630"/>
                </a:lnTo>
                <a:lnTo>
                  <a:pt x="59880" y="53600"/>
                </a:lnTo>
                <a:lnTo>
                  <a:pt x="59700" y="53490"/>
                </a:lnTo>
                <a:lnTo>
                  <a:pt x="59380" y="53270"/>
                </a:lnTo>
                <a:lnTo>
                  <a:pt x="59340" y="53240"/>
                </a:lnTo>
                <a:lnTo>
                  <a:pt x="59210" y="53150"/>
                </a:lnTo>
                <a:lnTo>
                  <a:pt x="59040" y="53030"/>
                </a:lnTo>
                <a:lnTo>
                  <a:pt x="58940" y="52960"/>
                </a:lnTo>
                <a:lnTo>
                  <a:pt x="58810" y="52870"/>
                </a:lnTo>
                <a:lnTo>
                  <a:pt x="58700" y="52790"/>
                </a:lnTo>
                <a:lnTo>
                  <a:pt x="58660" y="52740"/>
                </a:lnTo>
                <a:lnTo>
                  <a:pt x="58660" y="52720"/>
                </a:lnTo>
                <a:lnTo>
                  <a:pt x="58670" y="52700"/>
                </a:lnTo>
                <a:lnTo>
                  <a:pt x="58680" y="52680"/>
                </a:lnTo>
                <a:lnTo>
                  <a:pt x="58700" y="52680"/>
                </a:lnTo>
                <a:lnTo>
                  <a:pt x="58730" y="52680"/>
                </a:lnTo>
                <a:lnTo>
                  <a:pt x="58740" y="52680"/>
                </a:lnTo>
                <a:lnTo>
                  <a:pt x="58760" y="52670"/>
                </a:lnTo>
                <a:lnTo>
                  <a:pt x="58780" y="52660"/>
                </a:lnTo>
                <a:lnTo>
                  <a:pt x="58800" y="52660"/>
                </a:lnTo>
                <a:lnTo>
                  <a:pt x="58820" y="52660"/>
                </a:lnTo>
                <a:lnTo>
                  <a:pt x="58850" y="52660"/>
                </a:lnTo>
                <a:lnTo>
                  <a:pt x="58880" y="52640"/>
                </a:lnTo>
                <a:lnTo>
                  <a:pt x="58900" y="52610"/>
                </a:lnTo>
                <a:lnTo>
                  <a:pt x="58920" y="52600"/>
                </a:lnTo>
                <a:lnTo>
                  <a:pt x="58930" y="52620"/>
                </a:lnTo>
                <a:lnTo>
                  <a:pt x="58960" y="52630"/>
                </a:lnTo>
                <a:lnTo>
                  <a:pt x="58990" y="52640"/>
                </a:lnTo>
                <a:lnTo>
                  <a:pt x="59020" y="52660"/>
                </a:lnTo>
                <a:lnTo>
                  <a:pt x="59040" y="52670"/>
                </a:lnTo>
                <a:lnTo>
                  <a:pt x="59060" y="52680"/>
                </a:lnTo>
                <a:lnTo>
                  <a:pt x="59080" y="52690"/>
                </a:lnTo>
                <a:lnTo>
                  <a:pt x="59110" y="52690"/>
                </a:lnTo>
                <a:lnTo>
                  <a:pt x="59150" y="52690"/>
                </a:lnTo>
                <a:lnTo>
                  <a:pt x="59180" y="52690"/>
                </a:lnTo>
                <a:lnTo>
                  <a:pt x="59210" y="52700"/>
                </a:lnTo>
                <a:lnTo>
                  <a:pt x="59240" y="52710"/>
                </a:lnTo>
                <a:lnTo>
                  <a:pt x="59270" y="52760"/>
                </a:lnTo>
                <a:lnTo>
                  <a:pt x="59290" y="52790"/>
                </a:lnTo>
                <a:lnTo>
                  <a:pt x="59310" y="52800"/>
                </a:lnTo>
                <a:lnTo>
                  <a:pt x="59320" y="52810"/>
                </a:lnTo>
                <a:lnTo>
                  <a:pt x="59350" y="52820"/>
                </a:lnTo>
                <a:lnTo>
                  <a:pt x="59370" y="52820"/>
                </a:lnTo>
                <a:lnTo>
                  <a:pt x="59380" y="52820"/>
                </a:lnTo>
                <a:lnTo>
                  <a:pt x="59400" y="52830"/>
                </a:lnTo>
                <a:lnTo>
                  <a:pt x="59420" y="52830"/>
                </a:lnTo>
                <a:lnTo>
                  <a:pt x="59440" y="52840"/>
                </a:lnTo>
                <a:lnTo>
                  <a:pt x="59460" y="52830"/>
                </a:lnTo>
                <a:lnTo>
                  <a:pt x="59490" y="52850"/>
                </a:lnTo>
                <a:lnTo>
                  <a:pt x="59520" y="52850"/>
                </a:lnTo>
                <a:lnTo>
                  <a:pt x="59520" y="52880"/>
                </a:lnTo>
                <a:lnTo>
                  <a:pt x="59530" y="52880"/>
                </a:lnTo>
                <a:lnTo>
                  <a:pt x="59550" y="52890"/>
                </a:lnTo>
                <a:lnTo>
                  <a:pt x="59580" y="52900"/>
                </a:lnTo>
                <a:lnTo>
                  <a:pt x="59600" y="52880"/>
                </a:lnTo>
                <a:lnTo>
                  <a:pt x="59620" y="52870"/>
                </a:lnTo>
                <a:lnTo>
                  <a:pt x="59640" y="52870"/>
                </a:lnTo>
                <a:lnTo>
                  <a:pt x="59660" y="52860"/>
                </a:lnTo>
                <a:lnTo>
                  <a:pt x="59680" y="52840"/>
                </a:lnTo>
                <a:lnTo>
                  <a:pt x="59700" y="52830"/>
                </a:lnTo>
                <a:lnTo>
                  <a:pt x="59730" y="52830"/>
                </a:lnTo>
                <a:lnTo>
                  <a:pt x="59750" y="52830"/>
                </a:lnTo>
                <a:lnTo>
                  <a:pt x="59790" y="52830"/>
                </a:lnTo>
                <a:lnTo>
                  <a:pt x="59810" y="52830"/>
                </a:lnTo>
                <a:lnTo>
                  <a:pt x="59850" y="52830"/>
                </a:lnTo>
                <a:lnTo>
                  <a:pt x="59870" y="52840"/>
                </a:lnTo>
                <a:lnTo>
                  <a:pt x="59890" y="52830"/>
                </a:lnTo>
                <a:lnTo>
                  <a:pt x="59910" y="52820"/>
                </a:lnTo>
                <a:lnTo>
                  <a:pt x="59930" y="52830"/>
                </a:lnTo>
                <a:lnTo>
                  <a:pt x="59940" y="52840"/>
                </a:lnTo>
                <a:lnTo>
                  <a:pt x="59970" y="52850"/>
                </a:lnTo>
                <a:lnTo>
                  <a:pt x="59980" y="52870"/>
                </a:lnTo>
                <a:lnTo>
                  <a:pt x="60020" y="52890"/>
                </a:lnTo>
                <a:lnTo>
                  <a:pt x="60040" y="52880"/>
                </a:lnTo>
                <a:lnTo>
                  <a:pt x="60070" y="52900"/>
                </a:lnTo>
                <a:lnTo>
                  <a:pt x="60100" y="52870"/>
                </a:lnTo>
                <a:lnTo>
                  <a:pt x="60130" y="52890"/>
                </a:lnTo>
                <a:lnTo>
                  <a:pt x="60160" y="52890"/>
                </a:lnTo>
                <a:lnTo>
                  <a:pt x="60180" y="52900"/>
                </a:lnTo>
                <a:lnTo>
                  <a:pt x="60190" y="52900"/>
                </a:lnTo>
                <a:lnTo>
                  <a:pt x="60220" y="52890"/>
                </a:lnTo>
                <a:lnTo>
                  <a:pt x="60240" y="52880"/>
                </a:lnTo>
                <a:lnTo>
                  <a:pt x="60260" y="52860"/>
                </a:lnTo>
                <a:lnTo>
                  <a:pt x="60290" y="52860"/>
                </a:lnTo>
                <a:lnTo>
                  <a:pt x="60310" y="52850"/>
                </a:lnTo>
                <a:lnTo>
                  <a:pt x="60320" y="52820"/>
                </a:lnTo>
                <a:lnTo>
                  <a:pt x="60340" y="52800"/>
                </a:lnTo>
                <a:lnTo>
                  <a:pt x="60360" y="52770"/>
                </a:lnTo>
                <a:lnTo>
                  <a:pt x="60380" y="52740"/>
                </a:lnTo>
                <a:lnTo>
                  <a:pt x="60390" y="52720"/>
                </a:lnTo>
                <a:lnTo>
                  <a:pt x="60410" y="52700"/>
                </a:lnTo>
                <a:lnTo>
                  <a:pt x="60420" y="52680"/>
                </a:lnTo>
                <a:lnTo>
                  <a:pt x="60430" y="52660"/>
                </a:lnTo>
                <a:lnTo>
                  <a:pt x="60440" y="52650"/>
                </a:lnTo>
                <a:lnTo>
                  <a:pt x="60440" y="52620"/>
                </a:lnTo>
                <a:lnTo>
                  <a:pt x="60450" y="52600"/>
                </a:lnTo>
                <a:lnTo>
                  <a:pt x="60430" y="52570"/>
                </a:lnTo>
                <a:lnTo>
                  <a:pt x="60400" y="52550"/>
                </a:lnTo>
                <a:lnTo>
                  <a:pt x="60390" y="52540"/>
                </a:lnTo>
                <a:lnTo>
                  <a:pt x="60380" y="52520"/>
                </a:lnTo>
                <a:lnTo>
                  <a:pt x="60380" y="52500"/>
                </a:lnTo>
                <a:lnTo>
                  <a:pt x="60370" y="52490"/>
                </a:lnTo>
                <a:lnTo>
                  <a:pt x="60390" y="52460"/>
                </a:lnTo>
                <a:lnTo>
                  <a:pt x="60370" y="52440"/>
                </a:lnTo>
                <a:lnTo>
                  <a:pt x="60340" y="52420"/>
                </a:lnTo>
                <a:lnTo>
                  <a:pt x="60330" y="52410"/>
                </a:lnTo>
                <a:lnTo>
                  <a:pt x="60320" y="52390"/>
                </a:lnTo>
                <a:lnTo>
                  <a:pt x="60300" y="52380"/>
                </a:lnTo>
                <a:lnTo>
                  <a:pt x="60270" y="52370"/>
                </a:lnTo>
                <a:lnTo>
                  <a:pt x="60240" y="52340"/>
                </a:lnTo>
                <a:lnTo>
                  <a:pt x="60200" y="52290"/>
                </a:lnTo>
                <a:lnTo>
                  <a:pt x="60240" y="52300"/>
                </a:lnTo>
                <a:lnTo>
                  <a:pt x="60270" y="52320"/>
                </a:lnTo>
                <a:lnTo>
                  <a:pt x="60300" y="52320"/>
                </a:lnTo>
                <a:lnTo>
                  <a:pt x="60330" y="52310"/>
                </a:lnTo>
                <a:lnTo>
                  <a:pt x="60350" y="52320"/>
                </a:lnTo>
                <a:lnTo>
                  <a:pt x="60380" y="52340"/>
                </a:lnTo>
                <a:lnTo>
                  <a:pt x="60410" y="52340"/>
                </a:lnTo>
                <a:lnTo>
                  <a:pt x="60430" y="52340"/>
                </a:lnTo>
                <a:lnTo>
                  <a:pt x="60460" y="52350"/>
                </a:lnTo>
                <a:lnTo>
                  <a:pt x="60480" y="52370"/>
                </a:lnTo>
                <a:lnTo>
                  <a:pt x="60500" y="52370"/>
                </a:lnTo>
                <a:lnTo>
                  <a:pt x="60520" y="52390"/>
                </a:lnTo>
                <a:lnTo>
                  <a:pt x="60530" y="52400"/>
                </a:lnTo>
                <a:lnTo>
                  <a:pt x="60560" y="52410"/>
                </a:lnTo>
                <a:lnTo>
                  <a:pt x="60590" y="52410"/>
                </a:lnTo>
                <a:lnTo>
                  <a:pt x="60610" y="52410"/>
                </a:lnTo>
                <a:lnTo>
                  <a:pt x="60640" y="52410"/>
                </a:lnTo>
                <a:lnTo>
                  <a:pt x="60660" y="52420"/>
                </a:lnTo>
                <a:lnTo>
                  <a:pt x="60690" y="52420"/>
                </a:lnTo>
                <a:lnTo>
                  <a:pt x="60720" y="52430"/>
                </a:lnTo>
                <a:lnTo>
                  <a:pt x="60760" y="52430"/>
                </a:lnTo>
                <a:lnTo>
                  <a:pt x="60790" y="52420"/>
                </a:lnTo>
                <a:lnTo>
                  <a:pt x="60820" y="52450"/>
                </a:lnTo>
                <a:lnTo>
                  <a:pt x="60860" y="52470"/>
                </a:lnTo>
                <a:lnTo>
                  <a:pt x="60890" y="52490"/>
                </a:lnTo>
                <a:lnTo>
                  <a:pt x="60910" y="52500"/>
                </a:lnTo>
                <a:lnTo>
                  <a:pt x="60940" y="52520"/>
                </a:lnTo>
                <a:lnTo>
                  <a:pt x="60960" y="52550"/>
                </a:lnTo>
                <a:lnTo>
                  <a:pt x="60990" y="52590"/>
                </a:lnTo>
                <a:lnTo>
                  <a:pt x="61020" y="52610"/>
                </a:lnTo>
                <a:lnTo>
                  <a:pt x="61050" y="52630"/>
                </a:lnTo>
                <a:lnTo>
                  <a:pt x="61070" y="52650"/>
                </a:lnTo>
                <a:lnTo>
                  <a:pt x="61060" y="52670"/>
                </a:lnTo>
                <a:lnTo>
                  <a:pt x="61050" y="52690"/>
                </a:lnTo>
                <a:lnTo>
                  <a:pt x="61040" y="52720"/>
                </a:lnTo>
                <a:lnTo>
                  <a:pt x="61060" y="52730"/>
                </a:lnTo>
                <a:lnTo>
                  <a:pt x="61070" y="52750"/>
                </a:lnTo>
                <a:lnTo>
                  <a:pt x="61070" y="52780"/>
                </a:lnTo>
                <a:lnTo>
                  <a:pt x="61090" y="52790"/>
                </a:lnTo>
                <a:lnTo>
                  <a:pt x="61110" y="52800"/>
                </a:lnTo>
                <a:lnTo>
                  <a:pt x="61130" y="52810"/>
                </a:lnTo>
                <a:lnTo>
                  <a:pt x="61150" y="52820"/>
                </a:lnTo>
                <a:lnTo>
                  <a:pt x="61170" y="52840"/>
                </a:lnTo>
                <a:lnTo>
                  <a:pt x="61170" y="52860"/>
                </a:lnTo>
                <a:lnTo>
                  <a:pt x="61170" y="52880"/>
                </a:lnTo>
                <a:lnTo>
                  <a:pt x="61180" y="52900"/>
                </a:lnTo>
                <a:lnTo>
                  <a:pt x="61180" y="52920"/>
                </a:lnTo>
                <a:lnTo>
                  <a:pt x="61200" y="52950"/>
                </a:lnTo>
                <a:lnTo>
                  <a:pt x="61180" y="52980"/>
                </a:lnTo>
                <a:lnTo>
                  <a:pt x="61180" y="53000"/>
                </a:lnTo>
                <a:lnTo>
                  <a:pt x="61200" y="53000"/>
                </a:lnTo>
                <a:lnTo>
                  <a:pt x="61220" y="53020"/>
                </a:lnTo>
                <a:lnTo>
                  <a:pt x="61220" y="53030"/>
                </a:lnTo>
                <a:lnTo>
                  <a:pt x="61230" y="53050"/>
                </a:lnTo>
                <a:lnTo>
                  <a:pt x="61250" y="53080"/>
                </a:lnTo>
                <a:lnTo>
                  <a:pt x="61260" y="53110"/>
                </a:lnTo>
                <a:lnTo>
                  <a:pt x="61270" y="53130"/>
                </a:lnTo>
                <a:lnTo>
                  <a:pt x="61280" y="53150"/>
                </a:lnTo>
                <a:lnTo>
                  <a:pt x="61300" y="53160"/>
                </a:lnTo>
                <a:lnTo>
                  <a:pt x="61350" y="53210"/>
                </a:lnTo>
                <a:lnTo>
                  <a:pt x="61360" y="53220"/>
                </a:lnTo>
                <a:lnTo>
                  <a:pt x="61370" y="53230"/>
                </a:lnTo>
                <a:lnTo>
                  <a:pt x="61380" y="53240"/>
                </a:lnTo>
                <a:lnTo>
                  <a:pt x="61400" y="53250"/>
                </a:lnTo>
                <a:lnTo>
                  <a:pt x="61410" y="53260"/>
                </a:lnTo>
                <a:lnTo>
                  <a:pt x="61410" y="53270"/>
                </a:lnTo>
                <a:lnTo>
                  <a:pt x="61410" y="53280"/>
                </a:lnTo>
                <a:lnTo>
                  <a:pt x="61430" y="53310"/>
                </a:lnTo>
                <a:lnTo>
                  <a:pt x="61440" y="53320"/>
                </a:lnTo>
                <a:lnTo>
                  <a:pt x="61450" y="53350"/>
                </a:lnTo>
                <a:lnTo>
                  <a:pt x="61490" y="53430"/>
                </a:lnTo>
                <a:lnTo>
                  <a:pt x="61500" y="53440"/>
                </a:lnTo>
                <a:lnTo>
                  <a:pt x="61510" y="53460"/>
                </a:lnTo>
                <a:lnTo>
                  <a:pt x="61520" y="53480"/>
                </a:lnTo>
                <a:lnTo>
                  <a:pt x="61520" y="53490"/>
                </a:lnTo>
                <a:lnTo>
                  <a:pt x="61540" y="53510"/>
                </a:lnTo>
                <a:lnTo>
                  <a:pt x="61570" y="53550"/>
                </a:lnTo>
                <a:lnTo>
                  <a:pt x="61590" y="53550"/>
                </a:lnTo>
                <a:lnTo>
                  <a:pt x="61600" y="53590"/>
                </a:lnTo>
                <a:lnTo>
                  <a:pt x="61620" y="53630"/>
                </a:lnTo>
                <a:lnTo>
                  <a:pt x="61630" y="53660"/>
                </a:lnTo>
                <a:lnTo>
                  <a:pt x="61650" y="53680"/>
                </a:lnTo>
                <a:lnTo>
                  <a:pt x="61710" y="53720"/>
                </a:lnTo>
                <a:lnTo>
                  <a:pt x="61720" y="53740"/>
                </a:lnTo>
                <a:lnTo>
                  <a:pt x="61790" y="53810"/>
                </a:lnTo>
                <a:lnTo>
                  <a:pt x="61820" y="53850"/>
                </a:lnTo>
                <a:lnTo>
                  <a:pt x="61850" y="53890"/>
                </a:lnTo>
                <a:lnTo>
                  <a:pt x="61880" y="53890"/>
                </a:lnTo>
                <a:lnTo>
                  <a:pt x="61900" y="53900"/>
                </a:lnTo>
                <a:lnTo>
                  <a:pt x="61910" y="53920"/>
                </a:lnTo>
                <a:lnTo>
                  <a:pt x="61880" y="53960"/>
                </a:lnTo>
                <a:lnTo>
                  <a:pt x="61860" y="53990"/>
                </a:lnTo>
                <a:lnTo>
                  <a:pt x="61850" y="54030"/>
                </a:lnTo>
                <a:lnTo>
                  <a:pt x="61860" y="54050"/>
                </a:lnTo>
                <a:lnTo>
                  <a:pt x="61910" y="54100"/>
                </a:lnTo>
                <a:lnTo>
                  <a:pt x="61990" y="54160"/>
                </a:lnTo>
                <a:lnTo>
                  <a:pt x="62010" y="54190"/>
                </a:lnTo>
                <a:lnTo>
                  <a:pt x="62060" y="54210"/>
                </a:lnTo>
                <a:lnTo>
                  <a:pt x="62080" y="54230"/>
                </a:lnTo>
                <a:lnTo>
                  <a:pt x="62100" y="54230"/>
                </a:lnTo>
                <a:lnTo>
                  <a:pt x="62120" y="54230"/>
                </a:lnTo>
                <a:lnTo>
                  <a:pt x="62140" y="54230"/>
                </a:lnTo>
                <a:lnTo>
                  <a:pt x="62160" y="54230"/>
                </a:lnTo>
                <a:lnTo>
                  <a:pt x="62180" y="54240"/>
                </a:lnTo>
                <a:lnTo>
                  <a:pt x="62200" y="54230"/>
                </a:lnTo>
                <a:lnTo>
                  <a:pt x="62220" y="54240"/>
                </a:lnTo>
                <a:lnTo>
                  <a:pt x="62240" y="54230"/>
                </a:lnTo>
                <a:lnTo>
                  <a:pt x="62250" y="54230"/>
                </a:lnTo>
                <a:lnTo>
                  <a:pt x="62270" y="54230"/>
                </a:lnTo>
                <a:lnTo>
                  <a:pt x="62300" y="54230"/>
                </a:lnTo>
                <a:lnTo>
                  <a:pt x="62320" y="54230"/>
                </a:lnTo>
                <a:lnTo>
                  <a:pt x="62340" y="54230"/>
                </a:lnTo>
                <a:lnTo>
                  <a:pt x="62370" y="54250"/>
                </a:lnTo>
                <a:lnTo>
                  <a:pt x="62400" y="54240"/>
                </a:lnTo>
                <a:lnTo>
                  <a:pt x="62420" y="54250"/>
                </a:lnTo>
                <a:lnTo>
                  <a:pt x="62440" y="54250"/>
                </a:lnTo>
                <a:lnTo>
                  <a:pt x="62470" y="54250"/>
                </a:lnTo>
                <a:lnTo>
                  <a:pt x="62500" y="54250"/>
                </a:lnTo>
                <a:lnTo>
                  <a:pt x="62510" y="54260"/>
                </a:lnTo>
                <a:lnTo>
                  <a:pt x="62520" y="54250"/>
                </a:lnTo>
                <a:lnTo>
                  <a:pt x="62530" y="54250"/>
                </a:lnTo>
                <a:lnTo>
                  <a:pt x="62550" y="54250"/>
                </a:lnTo>
                <a:lnTo>
                  <a:pt x="62570" y="54250"/>
                </a:lnTo>
                <a:lnTo>
                  <a:pt x="62620" y="54240"/>
                </a:lnTo>
                <a:lnTo>
                  <a:pt x="62640" y="54220"/>
                </a:lnTo>
                <a:lnTo>
                  <a:pt x="62650" y="54210"/>
                </a:lnTo>
                <a:lnTo>
                  <a:pt x="62650" y="54200"/>
                </a:lnTo>
                <a:lnTo>
                  <a:pt x="62640" y="54190"/>
                </a:lnTo>
                <a:lnTo>
                  <a:pt x="62630" y="54140"/>
                </a:lnTo>
                <a:lnTo>
                  <a:pt x="62630" y="54110"/>
                </a:lnTo>
                <a:lnTo>
                  <a:pt x="62640" y="54090"/>
                </a:lnTo>
                <a:lnTo>
                  <a:pt x="62660" y="54080"/>
                </a:lnTo>
                <a:lnTo>
                  <a:pt x="62660" y="54090"/>
                </a:lnTo>
                <a:lnTo>
                  <a:pt x="62680" y="54080"/>
                </a:lnTo>
                <a:lnTo>
                  <a:pt x="62700" y="54080"/>
                </a:lnTo>
                <a:lnTo>
                  <a:pt x="62720" y="54070"/>
                </a:lnTo>
                <a:lnTo>
                  <a:pt x="62740" y="54070"/>
                </a:lnTo>
                <a:lnTo>
                  <a:pt x="62770" y="54050"/>
                </a:lnTo>
                <a:lnTo>
                  <a:pt x="62790" y="54050"/>
                </a:lnTo>
                <a:lnTo>
                  <a:pt x="62820" y="54040"/>
                </a:lnTo>
                <a:lnTo>
                  <a:pt x="62840" y="54040"/>
                </a:lnTo>
                <a:lnTo>
                  <a:pt x="62870" y="54030"/>
                </a:lnTo>
                <a:lnTo>
                  <a:pt x="62900" y="54030"/>
                </a:lnTo>
                <a:lnTo>
                  <a:pt x="62920" y="54030"/>
                </a:lnTo>
                <a:lnTo>
                  <a:pt x="62940" y="54040"/>
                </a:lnTo>
                <a:lnTo>
                  <a:pt x="62960" y="54060"/>
                </a:lnTo>
                <a:lnTo>
                  <a:pt x="63010" y="54080"/>
                </a:lnTo>
                <a:lnTo>
                  <a:pt x="63030" y="54070"/>
                </a:lnTo>
                <a:lnTo>
                  <a:pt x="63050" y="54060"/>
                </a:lnTo>
                <a:lnTo>
                  <a:pt x="63090" y="54090"/>
                </a:lnTo>
                <a:lnTo>
                  <a:pt x="63120" y="54080"/>
                </a:lnTo>
                <a:lnTo>
                  <a:pt x="63120" y="54070"/>
                </a:lnTo>
                <a:lnTo>
                  <a:pt x="63180" y="53990"/>
                </a:lnTo>
                <a:lnTo>
                  <a:pt x="63190" y="53980"/>
                </a:lnTo>
                <a:lnTo>
                  <a:pt x="63200" y="53960"/>
                </a:lnTo>
                <a:lnTo>
                  <a:pt x="63190" y="53950"/>
                </a:lnTo>
                <a:lnTo>
                  <a:pt x="63180" y="53940"/>
                </a:lnTo>
                <a:lnTo>
                  <a:pt x="63180" y="53930"/>
                </a:lnTo>
                <a:lnTo>
                  <a:pt x="63180" y="53920"/>
                </a:lnTo>
                <a:lnTo>
                  <a:pt x="63190" y="53910"/>
                </a:lnTo>
                <a:lnTo>
                  <a:pt x="63190" y="53900"/>
                </a:lnTo>
                <a:lnTo>
                  <a:pt x="63190" y="53890"/>
                </a:lnTo>
                <a:lnTo>
                  <a:pt x="63190" y="53870"/>
                </a:lnTo>
                <a:lnTo>
                  <a:pt x="63180" y="53850"/>
                </a:lnTo>
                <a:lnTo>
                  <a:pt x="63180" y="53840"/>
                </a:lnTo>
                <a:lnTo>
                  <a:pt x="63160" y="53830"/>
                </a:lnTo>
                <a:lnTo>
                  <a:pt x="63150" y="53830"/>
                </a:lnTo>
                <a:lnTo>
                  <a:pt x="63130" y="53800"/>
                </a:lnTo>
                <a:lnTo>
                  <a:pt x="63120" y="53780"/>
                </a:lnTo>
                <a:lnTo>
                  <a:pt x="63120" y="53750"/>
                </a:lnTo>
                <a:lnTo>
                  <a:pt x="63120" y="53730"/>
                </a:lnTo>
                <a:lnTo>
                  <a:pt x="63140" y="53730"/>
                </a:lnTo>
                <a:lnTo>
                  <a:pt x="63140" y="53720"/>
                </a:lnTo>
                <a:lnTo>
                  <a:pt x="63160" y="53710"/>
                </a:lnTo>
                <a:lnTo>
                  <a:pt x="63180" y="53710"/>
                </a:lnTo>
                <a:lnTo>
                  <a:pt x="63200" y="53710"/>
                </a:lnTo>
                <a:lnTo>
                  <a:pt x="63200" y="53700"/>
                </a:lnTo>
                <a:lnTo>
                  <a:pt x="63230" y="53700"/>
                </a:lnTo>
                <a:lnTo>
                  <a:pt x="63250" y="53700"/>
                </a:lnTo>
                <a:lnTo>
                  <a:pt x="63270" y="53700"/>
                </a:lnTo>
                <a:lnTo>
                  <a:pt x="63280" y="53700"/>
                </a:lnTo>
                <a:lnTo>
                  <a:pt x="63290" y="53710"/>
                </a:lnTo>
                <a:lnTo>
                  <a:pt x="63300" y="53710"/>
                </a:lnTo>
                <a:lnTo>
                  <a:pt x="63320" y="53720"/>
                </a:lnTo>
                <a:lnTo>
                  <a:pt x="63330" y="53720"/>
                </a:lnTo>
                <a:lnTo>
                  <a:pt x="63340" y="53730"/>
                </a:lnTo>
                <a:lnTo>
                  <a:pt x="63380" y="53750"/>
                </a:lnTo>
                <a:lnTo>
                  <a:pt x="63400" y="53760"/>
                </a:lnTo>
                <a:lnTo>
                  <a:pt x="63410" y="53770"/>
                </a:lnTo>
                <a:lnTo>
                  <a:pt x="63420" y="53770"/>
                </a:lnTo>
                <a:lnTo>
                  <a:pt x="63440" y="53760"/>
                </a:lnTo>
                <a:lnTo>
                  <a:pt x="63440" y="53780"/>
                </a:lnTo>
                <a:lnTo>
                  <a:pt x="63450" y="53800"/>
                </a:lnTo>
                <a:lnTo>
                  <a:pt x="63470" y="53800"/>
                </a:lnTo>
                <a:lnTo>
                  <a:pt x="63490" y="53810"/>
                </a:lnTo>
                <a:lnTo>
                  <a:pt x="63500" y="53820"/>
                </a:lnTo>
                <a:lnTo>
                  <a:pt x="63510" y="53820"/>
                </a:lnTo>
                <a:lnTo>
                  <a:pt x="63510" y="53840"/>
                </a:lnTo>
                <a:lnTo>
                  <a:pt x="63520" y="53850"/>
                </a:lnTo>
                <a:lnTo>
                  <a:pt x="63530" y="53880"/>
                </a:lnTo>
                <a:lnTo>
                  <a:pt x="63530" y="53890"/>
                </a:lnTo>
                <a:lnTo>
                  <a:pt x="63530" y="53900"/>
                </a:lnTo>
                <a:lnTo>
                  <a:pt x="63510" y="53910"/>
                </a:lnTo>
                <a:lnTo>
                  <a:pt x="63510" y="53930"/>
                </a:lnTo>
                <a:lnTo>
                  <a:pt x="63510" y="53940"/>
                </a:lnTo>
                <a:lnTo>
                  <a:pt x="63530" y="53960"/>
                </a:lnTo>
                <a:lnTo>
                  <a:pt x="63540" y="53970"/>
                </a:lnTo>
                <a:lnTo>
                  <a:pt x="63550" y="53980"/>
                </a:lnTo>
                <a:lnTo>
                  <a:pt x="63570" y="54010"/>
                </a:lnTo>
                <a:lnTo>
                  <a:pt x="63580" y="54030"/>
                </a:lnTo>
                <a:lnTo>
                  <a:pt x="63590" y="54040"/>
                </a:lnTo>
                <a:lnTo>
                  <a:pt x="63600" y="54080"/>
                </a:lnTo>
                <a:lnTo>
                  <a:pt x="63590" y="54120"/>
                </a:lnTo>
                <a:lnTo>
                  <a:pt x="63580" y="54120"/>
                </a:lnTo>
                <a:lnTo>
                  <a:pt x="63570" y="54130"/>
                </a:lnTo>
                <a:lnTo>
                  <a:pt x="63560" y="54140"/>
                </a:lnTo>
                <a:lnTo>
                  <a:pt x="63540" y="54150"/>
                </a:lnTo>
                <a:lnTo>
                  <a:pt x="63540" y="54170"/>
                </a:lnTo>
                <a:lnTo>
                  <a:pt x="63540" y="54190"/>
                </a:lnTo>
                <a:lnTo>
                  <a:pt x="63540" y="54200"/>
                </a:lnTo>
                <a:lnTo>
                  <a:pt x="63550" y="54230"/>
                </a:lnTo>
                <a:lnTo>
                  <a:pt x="63570" y="54240"/>
                </a:lnTo>
                <a:lnTo>
                  <a:pt x="63590" y="54260"/>
                </a:lnTo>
                <a:lnTo>
                  <a:pt x="63610" y="54270"/>
                </a:lnTo>
                <a:lnTo>
                  <a:pt x="63630" y="54290"/>
                </a:lnTo>
                <a:lnTo>
                  <a:pt x="63650" y="54300"/>
                </a:lnTo>
                <a:lnTo>
                  <a:pt x="63660" y="54310"/>
                </a:lnTo>
                <a:lnTo>
                  <a:pt x="63670" y="54320"/>
                </a:lnTo>
                <a:lnTo>
                  <a:pt x="63700" y="54340"/>
                </a:lnTo>
                <a:lnTo>
                  <a:pt x="63720" y="54340"/>
                </a:lnTo>
                <a:lnTo>
                  <a:pt x="63730" y="54350"/>
                </a:lnTo>
                <a:lnTo>
                  <a:pt x="63760" y="54350"/>
                </a:lnTo>
                <a:lnTo>
                  <a:pt x="63830" y="54360"/>
                </a:lnTo>
                <a:lnTo>
                  <a:pt x="63860" y="54370"/>
                </a:lnTo>
                <a:lnTo>
                  <a:pt x="63880" y="54380"/>
                </a:lnTo>
                <a:lnTo>
                  <a:pt x="63910" y="54400"/>
                </a:lnTo>
                <a:lnTo>
                  <a:pt x="63930" y="54420"/>
                </a:lnTo>
                <a:lnTo>
                  <a:pt x="63950" y="54430"/>
                </a:lnTo>
                <a:lnTo>
                  <a:pt x="63960" y="54450"/>
                </a:lnTo>
                <a:lnTo>
                  <a:pt x="63980" y="54480"/>
                </a:lnTo>
                <a:lnTo>
                  <a:pt x="64000" y="54490"/>
                </a:lnTo>
                <a:lnTo>
                  <a:pt x="64030" y="54520"/>
                </a:lnTo>
                <a:lnTo>
                  <a:pt x="64050" y="54530"/>
                </a:lnTo>
                <a:lnTo>
                  <a:pt x="64090" y="54550"/>
                </a:lnTo>
                <a:lnTo>
                  <a:pt x="64100" y="54560"/>
                </a:lnTo>
                <a:lnTo>
                  <a:pt x="64110" y="54580"/>
                </a:lnTo>
                <a:lnTo>
                  <a:pt x="64140" y="54600"/>
                </a:lnTo>
                <a:lnTo>
                  <a:pt x="64170" y="54640"/>
                </a:lnTo>
                <a:lnTo>
                  <a:pt x="64210" y="54670"/>
                </a:lnTo>
                <a:lnTo>
                  <a:pt x="64230" y="54680"/>
                </a:lnTo>
                <a:lnTo>
                  <a:pt x="64260" y="54700"/>
                </a:lnTo>
                <a:lnTo>
                  <a:pt x="64280" y="54720"/>
                </a:lnTo>
                <a:lnTo>
                  <a:pt x="64340" y="54760"/>
                </a:lnTo>
                <a:lnTo>
                  <a:pt x="64460" y="54820"/>
                </a:lnTo>
                <a:lnTo>
                  <a:pt x="64510" y="54860"/>
                </a:lnTo>
                <a:lnTo>
                  <a:pt x="64620" y="54910"/>
                </a:lnTo>
                <a:lnTo>
                  <a:pt x="64740" y="54960"/>
                </a:lnTo>
                <a:lnTo>
                  <a:pt x="64820" y="54990"/>
                </a:lnTo>
                <a:lnTo>
                  <a:pt x="64970" y="55040"/>
                </a:lnTo>
                <a:lnTo>
                  <a:pt x="65140" y="55030"/>
                </a:lnTo>
                <a:lnTo>
                  <a:pt x="65230" y="55030"/>
                </a:lnTo>
                <a:lnTo>
                  <a:pt x="65300" y="55010"/>
                </a:lnTo>
                <a:lnTo>
                  <a:pt x="65320" y="54990"/>
                </a:lnTo>
                <a:lnTo>
                  <a:pt x="65340" y="54970"/>
                </a:lnTo>
                <a:lnTo>
                  <a:pt x="65370" y="54920"/>
                </a:lnTo>
                <a:lnTo>
                  <a:pt x="65380" y="54870"/>
                </a:lnTo>
                <a:lnTo>
                  <a:pt x="65450" y="54840"/>
                </a:lnTo>
                <a:lnTo>
                  <a:pt x="65500" y="54800"/>
                </a:lnTo>
                <a:lnTo>
                  <a:pt x="65530" y="54760"/>
                </a:lnTo>
                <a:lnTo>
                  <a:pt x="65500" y="54710"/>
                </a:lnTo>
                <a:lnTo>
                  <a:pt x="65450" y="54680"/>
                </a:lnTo>
                <a:lnTo>
                  <a:pt x="65460" y="54650"/>
                </a:lnTo>
                <a:lnTo>
                  <a:pt x="65480" y="54620"/>
                </a:lnTo>
                <a:lnTo>
                  <a:pt x="65520" y="54610"/>
                </a:lnTo>
                <a:lnTo>
                  <a:pt x="65580" y="54580"/>
                </a:lnTo>
                <a:lnTo>
                  <a:pt x="65650" y="54610"/>
                </a:lnTo>
                <a:lnTo>
                  <a:pt x="65740" y="54620"/>
                </a:lnTo>
                <a:lnTo>
                  <a:pt x="65880" y="54600"/>
                </a:lnTo>
                <a:lnTo>
                  <a:pt x="66050" y="54620"/>
                </a:lnTo>
                <a:lnTo>
                  <a:pt x="66140" y="54610"/>
                </a:lnTo>
                <a:lnTo>
                  <a:pt x="66250" y="54640"/>
                </a:lnTo>
                <a:lnTo>
                  <a:pt x="66410" y="54660"/>
                </a:lnTo>
                <a:lnTo>
                  <a:pt x="66460" y="54630"/>
                </a:lnTo>
                <a:lnTo>
                  <a:pt x="66590" y="54640"/>
                </a:lnTo>
                <a:lnTo>
                  <a:pt x="66710" y="54680"/>
                </a:lnTo>
                <a:lnTo>
                  <a:pt x="66760" y="54770"/>
                </a:lnTo>
                <a:lnTo>
                  <a:pt x="66780" y="54830"/>
                </a:lnTo>
                <a:lnTo>
                  <a:pt x="66800" y="54890"/>
                </a:lnTo>
                <a:lnTo>
                  <a:pt x="66860" y="54900"/>
                </a:lnTo>
                <a:lnTo>
                  <a:pt x="66910" y="54990"/>
                </a:lnTo>
                <a:lnTo>
                  <a:pt x="66790" y="55090"/>
                </a:lnTo>
                <a:lnTo>
                  <a:pt x="66730" y="55120"/>
                </a:lnTo>
                <a:lnTo>
                  <a:pt x="66720" y="55120"/>
                </a:lnTo>
                <a:lnTo>
                  <a:pt x="66790" y="55290"/>
                </a:lnTo>
                <a:lnTo>
                  <a:pt x="66930" y="55480"/>
                </a:lnTo>
                <a:lnTo>
                  <a:pt x="67000" y="55510"/>
                </a:lnTo>
                <a:lnTo>
                  <a:pt x="67030" y="55580"/>
                </a:lnTo>
                <a:lnTo>
                  <a:pt x="67110" y="55640"/>
                </a:lnTo>
                <a:lnTo>
                  <a:pt x="67130" y="55660"/>
                </a:lnTo>
                <a:lnTo>
                  <a:pt x="67200" y="55720"/>
                </a:lnTo>
                <a:lnTo>
                  <a:pt x="67210" y="55730"/>
                </a:lnTo>
                <a:lnTo>
                  <a:pt x="67240" y="55730"/>
                </a:lnTo>
                <a:lnTo>
                  <a:pt x="67260" y="55730"/>
                </a:lnTo>
                <a:lnTo>
                  <a:pt x="67280" y="55730"/>
                </a:lnTo>
                <a:lnTo>
                  <a:pt x="67310" y="55730"/>
                </a:lnTo>
                <a:lnTo>
                  <a:pt x="67350" y="55740"/>
                </a:lnTo>
                <a:lnTo>
                  <a:pt x="67370" y="55740"/>
                </a:lnTo>
                <a:lnTo>
                  <a:pt x="67400" y="55740"/>
                </a:lnTo>
                <a:lnTo>
                  <a:pt x="67420" y="55750"/>
                </a:lnTo>
                <a:lnTo>
                  <a:pt x="67450" y="55770"/>
                </a:lnTo>
                <a:lnTo>
                  <a:pt x="67470" y="55800"/>
                </a:lnTo>
                <a:lnTo>
                  <a:pt x="67480" y="55810"/>
                </a:lnTo>
                <a:lnTo>
                  <a:pt x="67510" y="55830"/>
                </a:lnTo>
                <a:lnTo>
                  <a:pt x="67560" y="55840"/>
                </a:lnTo>
                <a:lnTo>
                  <a:pt x="67600" y="55850"/>
                </a:lnTo>
                <a:lnTo>
                  <a:pt x="67650" y="55860"/>
                </a:lnTo>
                <a:lnTo>
                  <a:pt x="67710" y="55900"/>
                </a:lnTo>
                <a:lnTo>
                  <a:pt x="67730" y="55950"/>
                </a:lnTo>
                <a:lnTo>
                  <a:pt x="67760" y="55970"/>
                </a:lnTo>
                <a:lnTo>
                  <a:pt x="67770" y="56000"/>
                </a:lnTo>
                <a:lnTo>
                  <a:pt x="67730" y="56030"/>
                </a:lnTo>
                <a:lnTo>
                  <a:pt x="67700" y="56060"/>
                </a:lnTo>
                <a:lnTo>
                  <a:pt x="67650" y="56080"/>
                </a:lnTo>
                <a:lnTo>
                  <a:pt x="67630" y="56100"/>
                </a:lnTo>
                <a:lnTo>
                  <a:pt x="67630" y="56130"/>
                </a:lnTo>
                <a:lnTo>
                  <a:pt x="67620" y="56150"/>
                </a:lnTo>
                <a:lnTo>
                  <a:pt x="67600" y="56160"/>
                </a:lnTo>
                <a:lnTo>
                  <a:pt x="67590" y="56160"/>
                </a:lnTo>
                <a:lnTo>
                  <a:pt x="67570" y="56180"/>
                </a:lnTo>
                <a:lnTo>
                  <a:pt x="67540" y="56190"/>
                </a:lnTo>
                <a:lnTo>
                  <a:pt x="67510" y="56190"/>
                </a:lnTo>
                <a:lnTo>
                  <a:pt x="67490" y="56190"/>
                </a:lnTo>
                <a:lnTo>
                  <a:pt x="67460" y="56200"/>
                </a:lnTo>
                <a:lnTo>
                  <a:pt x="67450" y="56220"/>
                </a:lnTo>
                <a:lnTo>
                  <a:pt x="67440" y="56230"/>
                </a:lnTo>
                <a:lnTo>
                  <a:pt x="67440" y="56250"/>
                </a:lnTo>
                <a:lnTo>
                  <a:pt x="67430" y="56280"/>
                </a:lnTo>
                <a:lnTo>
                  <a:pt x="67420" y="56290"/>
                </a:lnTo>
                <a:lnTo>
                  <a:pt x="67390" y="56300"/>
                </a:lnTo>
                <a:lnTo>
                  <a:pt x="67370" y="56310"/>
                </a:lnTo>
                <a:lnTo>
                  <a:pt x="67360" y="56310"/>
                </a:lnTo>
                <a:lnTo>
                  <a:pt x="67340" y="56310"/>
                </a:lnTo>
                <a:lnTo>
                  <a:pt x="67310" y="56300"/>
                </a:lnTo>
                <a:lnTo>
                  <a:pt x="67290" y="56300"/>
                </a:lnTo>
                <a:lnTo>
                  <a:pt x="67250" y="56310"/>
                </a:lnTo>
                <a:lnTo>
                  <a:pt x="67230" y="56320"/>
                </a:lnTo>
                <a:lnTo>
                  <a:pt x="67230" y="56360"/>
                </a:lnTo>
                <a:lnTo>
                  <a:pt x="67220" y="56330"/>
                </a:lnTo>
                <a:lnTo>
                  <a:pt x="67170" y="56340"/>
                </a:lnTo>
                <a:lnTo>
                  <a:pt x="67140" y="56350"/>
                </a:lnTo>
                <a:lnTo>
                  <a:pt x="67120" y="56360"/>
                </a:lnTo>
                <a:lnTo>
                  <a:pt x="67080" y="56370"/>
                </a:lnTo>
                <a:lnTo>
                  <a:pt x="67020" y="56350"/>
                </a:lnTo>
                <a:lnTo>
                  <a:pt x="66990" y="56350"/>
                </a:lnTo>
                <a:lnTo>
                  <a:pt x="66960" y="56360"/>
                </a:lnTo>
                <a:lnTo>
                  <a:pt x="66930" y="56370"/>
                </a:lnTo>
                <a:lnTo>
                  <a:pt x="66910" y="56370"/>
                </a:lnTo>
                <a:lnTo>
                  <a:pt x="66880" y="56370"/>
                </a:lnTo>
                <a:lnTo>
                  <a:pt x="66860" y="56360"/>
                </a:lnTo>
                <a:lnTo>
                  <a:pt x="66850" y="56360"/>
                </a:lnTo>
                <a:lnTo>
                  <a:pt x="66830" y="56360"/>
                </a:lnTo>
                <a:lnTo>
                  <a:pt x="66810" y="56370"/>
                </a:lnTo>
                <a:lnTo>
                  <a:pt x="66790" y="56360"/>
                </a:lnTo>
                <a:lnTo>
                  <a:pt x="66780" y="56350"/>
                </a:lnTo>
                <a:lnTo>
                  <a:pt x="66770" y="56350"/>
                </a:lnTo>
                <a:lnTo>
                  <a:pt x="66760" y="56340"/>
                </a:lnTo>
                <a:lnTo>
                  <a:pt x="66740" y="56330"/>
                </a:lnTo>
                <a:lnTo>
                  <a:pt x="66730" y="56330"/>
                </a:lnTo>
                <a:lnTo>
                  <a:pt x="66720" y="56320"/>
                </a:lnTo>
                <a:lnTo>
                  <a:pt x="66710" y="56320"/>
                </a:lnTo>
                <a:lnTo>
                  <a:pt x="66700" y="56310"/>
                </a:lnTo>
                <a:lnTo>
                  <a:pt x="66690" y="56310"/>
                </a:lnTo>
                <a:lnTo>
                  <a:pt x="66670" y="56320"/>
                </a:lnTo>
                <a:lnTo>
                  <a:pt x="66660" y="56310"/>
                </a:lnTo>
                <a:lnTo>
                  <a:pt x="66650" y="56300"/>
                </a:lnTo>
                <a:lnTo>
                  <a:pt x="66630" y="56280"/>
                </a:lnTo>
                <a:lnTo>
                  <a:pt x="66620" y="56270"/>
                </a:lnTo>
                <a:lnTo>
                  <a:pt x="66590" y="56270"/>
                </a:lnTo>
                <a:lnTo>
                  <a:pt x="66580" y="56260"/>
                </a:lnTo>
                <a:lnTo>
                  <a:pt x="66530" y="56260"/>
                </a:lnTo>
                <a:lnTo>
                  <a:pt x="66510" y="56230"/>
                </a:lnTo>
                <a:lnTo>
                  <a:pt x="66500" y="56240"/>
                </a:lnTo>
                <a:lnTo>
                  <a:pt x="66490" y="56270"/>
                </a:lnTo>
                <a:lnTo>
                  <a:pt x="66470" y="56270"/>
                </a:lnTo>
                <a:lnTo>
                  <a:pt x="66480" y="56240"/>
                </a:lnTo>
                <a:lnTo>
                  <a:pt x="66470" y="56230"/>
                </a:lnTo>
                <a:lnTo>
                  <a:pt x="66460" y="56210"/>
                </a:lnTo>
                <a:lnTo>
                  <a:pt x="66450" y="56200"/>
                </a:lnTo>
                <a:lnTo>
                  <a:pt x="66450" y="56190"/>
                </a:lnTo>
                <a:lnTo>
                  <a:pt x="66470" y="56170"/>
                </a:lnTo>
                <a:lnTo>
                  <a:pt x="66450" y="56140"/>
                </a:lnTo>
                <a:lnTo>
                  <a:pt x="66430" y="56120"/>
                </a:lnTo>
                <a:lnTo>
                  <a:pt x="66400" y="56110"/>
                </a:lnTo>
                <a:lnTo>
                  <a:pt x="66380" y="56090"/>
                </a:lnTo>
                <a:lnTo>
                  <a:pt x="66400" y="56080"/>
                </a:lnTo>
                <a:lnTo>
                  <a:pt x="66410" y="56070"/>
                </a:lnTo>
                <a:lnTo>
                  <a:pt x="66390" y="56030"/>
                </a:lnTo>
                <a:lnTo>
                  <a:pt x="66380" y="56010"/>
                </a:lnTo>
                <a:lnTo>
                  <a:pt x="66400" y="55980"/>
                </a:lnTo>
                <a:lnTo>
                  <a:pt x="66400" y="55960"/>
                </a:lnTo>
                <a:lnTo>
                  <a:pt x="66410" y="55940"/>
                </a:lnTo>
                <a:lnTo>
                  <a:pt x="66400" y="55920"/>
                </a:lnTo>
                <a:lnTo>
                  <a:pt x="66390" y="55900"/>
                </a:lnTo>
                <a:lnTo>
                  <a:pt x="66370" y="55890"/>
                </a:lnTo>
                <a:lnTo>
                  <a:pt x="66370" y="55860"/>
                </a:lnTo>
                <a:lnTo>
                  <a:pt x="66350" y="55850"/>
                </a:lnTo>
                <a:lnTo>
                  <a:pt x="66350" y="55830"/>
                </a:lnTo>
                <a:lnTo>
                  <a:pt x="66360" y="55790"/>
                </a:lnTo>
                <a:lnTo>
                  <a:pt x="66380" y="55780"/>
                </a:lnTo>
                <a:lnTo>
                  <a:pt x="66380" y="55770"/>
                </a:lnTo>
                <a:lnTo>
                  <a:pt x="66400" y="55760"/>
                </a:lnTo>
                <a:lnTo>
                  <a:pt x="66400" y="55730"/>
                </a:lnTo>
                <a:lnTo>
                  <a:pt x="66400" y="55680"/>
                </a:lnTo>
                <a:lnTo>
                  <a:pt x="66410" y="55660"/>
                </a:lnTo>
                <a:lnTo>
                  <a:pt x="66400" y="55640"/>
                </a:lnTo>
                <a:lnTo>
                  <a:pt x="66370" y="55610"/>
                </a:lnTo>
                <a:lnTo>
                  <a:pt x="66370" y="55600"/>
                </a:lnTo>
                <a:lnTo>
                  <a:pt x="66240" y="55500"/>
                </a:lnTo>
                <a:lnTo>
                  <a:pt x="66200" y="55500"/>
                </a:lnTo>
                <a:lnTo>
                  <a:pt x="66050" y="55490"/>
                </a:lnTo>
                <a:lnTo>
                  <a:pt x="65960" y="55460"/>
                </a:lnTo>
                <a:lnTo>
                  <a:pt x="65950" y="55440"/>
                </a:lnTo>
                <a:lnTo>
                  <a:pt x="65850" y="55470"/>
                </a:lnTo>
                <a:lnTo>
                  <a:pt x="65770" y="55490"/>
                </a:lnTo>
                <a:lnTo>
                  <a:pt x="65670" y="55540"/>
                </a:lnTo>
                <a:lnTo>
                  <a:pt x="65630" y="55570"/>
                </a:lnTo>
                <a:lnTo>
                  <a:pt x="65630" y="55550"/>
                </a:lnTo>
                <a:lnTo>
                  <a:pt x="65620" y="55570"/>
                </a:lnTo>
                <a:lnTo>
                  <a:pt x="65590" y="55600"/>
                </a:lnTo>
                <a:lnTo>
                  <a:pt x="65540" y="55630"/>
                </a:lnTo>
                <a:lnTo>
                  <a:pt x="65500" y="55650"/>
                </a:lnTo>
                <a:lnTo>
                  <a:pt x="65500" y="55660"/>
                </a:lnTo>
                <a:lnTo>
                  <a:pt x="65470" y="55680"/>
                </a:lnTo>
                <a:lnTo>
                  <a:pt x="65440" y="55700"/>
                </a:lnTo>
                <a:lnTo>
                  <a:pt x="65420" y="55720"/>
                </a:lnTo>
                <a:lnTo>
                  <a:pt x="65400" y="55740"/>
                </a:lnTo>
                <a:lnTo>
                  <a:pt x="65370" y="55770"/>
                </a:lnTo>
                <a:lnTo>
                  <a:pt x="65350" y="55790"/>
                </a:lnTo>
                <a:lnTo>
                  <a:pt x="65340" y="55800"/>
                </a:lnTo>
                <a:lnTo>
                  <a:pt x="65310" y="55830"/>
                </a:lnTo>
                <a:lnTo>
                  <a:pt x="65270" y="55880"/>
                </a:lnTo>
                <a:lnTo>
                  <a:pt x="65260" y="55910"/>
                </a:lnTo>
                <a:lnTo>
                  <a:pt x="65230" y="55930"/>
                </a:lnTo>
                <a:lnTo>
                  <a:pt x="65220" y="55960"/>
                </a:lnTo>
                <a:lnTo>
                  <a:pt x="65210" y="55980"/>
                </a:lnTo>
                <a:lnTo>
                  <a:pt x="65220" y="56000"/>
                </a:lnTo>
                <a:lnTo>
                  <a:pt x="65290" y="56050"/>
                </a:lnTo>
                <a:lnTo>
                  <a:pt x="65300" y="56060"/>
                </a:lnTo>
                <a:lnTo>
                  <a:pt x="65280" y="56090"/>
                </a:lnTo>
                <a:lnTo>
                  <a:pt x="65280" y="56110"/>
                </a:lnTo>
                <a:lnTo>
                  <a:pt x="65290" y="56140"/>
                </a:lnTo>
                <a:lnTo>
                  <a:pt x="65300" y="56150"/>
                </a:lnTo>
                <a:lnTo>
                  <a:pt x="65310" y="56150"/>
                </a:lnTo>
                <a:lnTo>
                  <a:pt x="65280" y="56200"/>
                </a:lnTo>
                <a:lnTo>
                  <a:pt x="65260" y="56230"/>
                </a:lnTo>
                <a:lnTo>
                  <a:pt x="65250" y="56260"/>
                </a:lnTo>
                <a:lnTo>
                  <a:pt x="65240" y="56270"/>
                </a:lnTo>
                <a:lnTo>
                  <a:pt x="65220" y="56300"/>
                </a:lnTo>
                <a:lnTo>
                  <a:pt x="65210" y="56320"/>
                </a:lnTo>
                <a:lnTo>
                  <a:pt x="65190" y="56360"/>
                </a:lnTo>
                <a:lnTo>
                  <a:pt x="65180" y="56390"/>
                </a:lnTo>
                <a:lnTo>
                  <a:pt x="65170" y="56410"/>
                </a:lnTo>
                <a:lnTo>
                  <a:pt x="65160" y="56420"/>
                </a:lnTo>
                <a:lnTo>
                  <a:pt x="65160" y="56430"/>
                </a:lnTo>
                <a:lnTo>
                  <a:pt x="65140" y="56480"/>
                </a:lnTo>
                <a:lnTo>
                  <a:pt x="65130" y="56480"/>
                </a:lnTo>
                <a:lnTo>
                  <a:pt x="65100" y="56530"/>
                </a:lnTo>
                <a:lnTo>
                  <a:pt x="65100" y="56550"/>
                </a:lnTo>
                <a:lnTo>
                  <a:pt x="65090" y="56550"/>
                </a:lnTo>
                <a:lnTo>
                  <a:pt x="65080" y="56610"/>
                </a:lnTo>
                <a:lnTo>
                  <a:pt x="65080" y="56630"/>
                </a:lnTo>
                <a:lnTo>
                  <a:pt x="65070" y="56650"/>
                </a:lnTo>
                <a:lnTo>
                  <a:pt x="65070" y="56660"/>
                </a:lnTo>
                <a:lnTo>
                  <a:pt x="65070" y="56670"/>
                </a:lnTo>
                <a:lnTo>
                  <a:pt x="65070" y="56690"/>
                </a:lnTo>
                <a:lnTo>
                  <a:pt x="65060" y="56740"/>
                </a:lnTo>
                <a:lnTo>
                  <a:pt x="65060" y="56760"/>
                </a:lnTo>
                <a:lnTo>
                  <a:pt x="65060" y="56780"/>
                </a:lnTo>
                <a:lnTo>
                  <a:pt x="65060" y="56790"/>
                </a:lnTo>
                <a:lnTo>
                  <a:pt x="65070" y="56790"/>
                </a:lnTo>
                <a:lnTo>
                  <a:pt x="65070" y="56810"/>
                </a:lnTo>
                <a:lnTo>
                  <a:pt x="65080" y="56810"/>
                </a:lnTo>
                <a:lnTo>
                  <a:pt x="65080" y="56820"/>
                </a:lnTo>
                <a:lnTo>
                  <a:pt x="65090" y="56820"/>
                </a:lnTo>
                <a:lnTo>
                  <a:pt x="65100" y="56830"/>
                </a:lnTo>
                <a:lnTo>
                  <a:pt x="65110" y="56820"/>
                </a:lnTo>
                <a:lnTo>
                  <a:pt x="65120" y="56820"/>
                </a:lnTo>
                <a:lnTo>
                  <a:pt x="65140" y="56810"/>
                </a:lnTo>
                <a:lnTo>
                  <a:pt x="65140" y="56830"/>
                </a:lnTo>
                <a:lnTo>
                  <a:pt x="65150" y="56840"/>
                </a:lnTo>
                <a:lnTo>
                  <a:pt x="65160" y="56830"/>
                </a:lnTo>
                <a:lnTo>
                  <a:pt x="65170" y="56830"/>
                </a:lnTo>
                <a:lnTo>
                  <a:pt x="65180" y="56840"/>
                </a:lnTo>
                <a:lnTo>
                  <a:pt x="65190" y="56860"/>
                </a:lnTo>
                <a:lnTo>
                  <a:pt x="65190" y="56880"/>
                </a:lnTo>
                <a:lnTo>
                  <a:pt x="65200" y="56890"/>
                </a:lnTo>
                <a:lnTo>
                  <a:pt x="65200" y="56910"/>
                </a:lnTo>
                <a:lnTo>
                  <a:pt x="65200" y="56930"/>
                </a:lnTo>
                <a:lnTo>
                  <a:pt x="65200" y="56940"/>
                </a:lnTo>
                <a:lnTo>
                  <a:pt x="65200" y="56950"/>
                </a:lnTo>
                <a:lnTo>
                  <a:pt x="65200" y="56970"/>
                </a:lnTo>
                <a:lnTo>
                  <a:pt x="65210" y="56980"/>
                </a:lnTo>
                <a:lnTo>
                  <a:pt x="65210" y="57000"/>
                </a:lnTo>
                <a:lnTo>
                  <a:pt x="65210" y="57020"/>
                </a:lnTo>
                <a:lnTo>
                  <a:pt x="65220" y="57040"/>
                </a:lnTo>
                <a:lnTo>
                  <a:pt x="65220" y="57050"/>
                </a:lnTo>
                <a:lnTo>
                  <a:pt x="65220" y="57060"/>
                </a:lnTo>
                <a:lnTo>
                  <a:pt x="65220" y="57080"/>
                </a:lnTo>
                <a:lnTo>
                  <a:pt x="65220" y="57090"/>
                </a:lnTo>
                <a:lnTo>
                  <a:pt x="65230" y="57100"/>
                </a:lnTo>
                <a:lnTo>
                  <a:pt x="65240" y="57110"/>
                </a:lnTo>
                <a:lnTo>
                  <a:pt x="65250" y="57120"/>
                </a:lnTo>
                <a:lnTo>
                  <a:pt x="65250" y="57130"/>
                </a:lnTo>
                <a:lnTo>
                  <a:pt x="65260" y="57140"/>
                </a:lnTo>
                <a:lnTo>
                  <a:pt x="65270" y="57140"/>
                </a:lnTo>
                <a:lnTo>
                  <a:pt x="65280" y="57150"/>
                </a:lnTo>
                <a:lnTo>
                  <a:pt x="65300" y="57160"/>
                </a:lnTo>
                <a:lnTo>
                  <a:pt x="65310" y="57150"/>
                </a:lnTo>
                <a:lnTo>
                  <a:pt x="65320" y="57140"/>
                </a:lnTo>
                <a:lnTo>
                  <a:pt x="65340" y="57130"/>
                </a:lnTo>
                <a:lnTo>
                  <a:pt x="65350" y="57130"/>
                </a:lnTo>
                <a:lnTo>
                  <a:pt x="65360" y="57130"/>
                </a:lnTo>
                <a:lnTo>
                  <a:pt x="65380" y="57140"/>
                </a:lnTo>
                <a:lnTo>
                  <a:pt x="65390" y="57140"/>
                </a:lnTo>
                <a:lnTo>
                  <a:pt x="65410" y="57150"/>
                </a:lnTo>
                <a:lnTo>
                  <a:pt x="65450" y="57150"/>
                </a:lnTo>
                <a:lnTo>
                  <a:pt x="65450" y="57180"/>
                </a:lnTo>
                <a:lnTo>
                  <a:pt x="65450" y="57190"/>
                </a:lnTo>
                <a:lnTo>
                  <a:pt x="65470" y="57200"/>
                </a:lnTo>
                <a:lnTo>
                  <a:pt x="65480" y="57190"/>
                </a:lnTo>
                <a:lnTo>
                  <a:pt x="65490" y="57200"/>
                </a:lnTo>
                <a:lnTo>
                  <a:pt x="65480" y="57200"/>
                </a:lnTo>
                <a:lnTo>
                  <a:pt x="65500" y="57220"/>
                </a:lnTo>
                <a:lnTo>
                  <a:pt x="65520" y="57200"/>
                </a:lnTo>
                <a:lnTo>
                  <a:pt x="65540" y="57220"/>
                </a:lnTo>
                <a:lnTo>
                  <a:pt x="65550" y="57220"/>
                </a:lnTo>
                <a:lnTo>
                  <a:pt x="65560" y="57220"/>
                </a:lnTo>
                <a:lnTo>
                  <a:pt x="65580" y="57220"/>
                </a:lnTo>
                <a:lnTo>
                  <a:pt x="65590" y="57220"/>
                </a:lnTo>
                <a:lnTo>
                  <a:pt x="65610" y="57210"/>
                </a:lnTo>
                <a:lnTo>
                  <a:pt x="65620" y="57210"/>
                </a:lnTo>
                <a:lnTo>
                  <a:pt x="65630" y="57210"/>
                </a:lnTo>
                <a:lnTo>
                  <a:pt x="65650" y="57220"/>
                </a:lnTo>
                <a:lnTo>
                  <a:pt x="65660" y="57230"/>
                </a:lnTo>
                <a:lnTo>
                  <a:pt x="65690" y="57250"/>
                </a:lnTo>
                <a:lnTo>
                  <a:pt x="65710" y="57260"/>
                </a:lnTo>
                <a:lnTo>
                  <a:pt x="65710" y="57270"/>
                </a:lnTo>
                <a:lnTo>
                  <a:pt x="65760" y="57300"/>
                </a:lnTo>
                <a:lnTo>
                  <a:pt x="65780" y="57320"/>
                </a:lnTo>
                <a:lnTo>
                  <a:pt x="65800" y="57330"/>
                </a:lnTo>
                <a:lnTo>
                  <a:pt x="65810" y="57340"/>
                </a:lnTo>
                <a:lnTo>
                  <a:pt x="65830" y="57350"/>
                </a:lnTo>
                <a:lnTo>
                  <a:pt x="65850" y="57360"/>
                </a:lnTo>
                <a:lnTo>
                  <a:pt x="65860" y="57370"/>
                </a:lnTo>
                <a:lnTo>
                  <a:pt x="65870" y="57380"/>
                </a:lnTo>
                <a:lnTo>
                  <a:pt x="65900" y="57400"/>
                </a:lnTo>
                <a:lnTo>
                  <a:pt x="65940" y="57410"/>
                </a:lnTo>
                <a:lnTo>
                  <a:pt x="65970" y="57430"/>
                </a:lnTo>
                <a:lnTo>
                  <a:pt x="65990" y="57450"/>
                </a:lnTo>
                <a:lnTo>
                  <a:pt x="66020" y="57470"/>
                </a:lnTo>
                <a:lnTo>
                  <a:pt x="66040" y="57490"/>
                </a:lnTo>
                <a:lnTo>
                  <a:pt x="66070" y="57520"/>
                </a:lnTo>
                <a:lnTo>
                  <a:pt x="66110" y="57570"/>
                </a:lnTo>
                <a:lnTo>
                  <a:pt x="66120" y="57600"/>
                </a:lnTo>
                <a:lnTo>
                  <a:pt x="66130" y="57630"/>
                </a:lnTo>
                <a:lnTo>
                  <a:pt x="66140" y="57660"/>
                </a:lnTo>
                <a:lnTo>
                  <a:pt x="66120" y="57680"/>
                </a:lnTo>
                <a:lnTo>
                  <a:pt x="66100" y="57690"/>
                </a:lnTo>
                <a:lnTo>
                  <a:pt x="66070" y="57710"/>
                </a:lnTo>
                <a:lnTo>
                  <a:pt x="66050" y="57730"/>
                </a:lnTo>
                <a:lnTo>
                  <a:pt x="66010" y="57750"/>
                </a:lnTo>
                <a:lnTo>
                  <a:pt x="66000" y="57790"/>
                </a:lnTo>
                <a:lnTo>
                  <a:pt x="65960" y="57790"/>
                </a:lnTo>
                <a:lnTo>
                  <a:pt x="65940" y="57790"/>
                </a:lnTo>
                <a:lnTo>
                  <a:pt x="65930" y="57800"/>
                </a:lnTo>
                <a:lnTo>
                  <a:pt x="65940" y="57820"/>
                </a:lnTo>
                <a:lnTo>
                  <a:pt x="65940" y="57880"/>
                </a:lnTo>
                <a:lnTo>
                  <a:pt x="65930" y="57910"/>
                </a:lnTo>
                <a:lnTo>
                  <a:pt x="65910" y="57910"/>
                </a:lnTo>
                <a:lnTo>
                  <a:pt x="65890" y="57910"/>
                </a:lnTo>
                <a:lnTo>
                  <a:pt x="65870" y="57920"/>
                </a:lnTo>
                <a:lnTo>
                  <a:pt x="65850" y="57910"/>
                </a:lnTo>
                <a:lnTo>
                  <a:pt x="65830" y="57910"/>
                </a:lnTo>
                <a:lnTo>
                  <a:pt x="65820" y="57920"/>
                </a:lnTo>
                <a:lnTo>
                  <a:pt x="65800" y="57920"/>
                </a:lnTo>
                <a:lnTo>
                  <a:pt x="65780" y="57910"/>
                </a:lnTo>
                <a:lnTo>
                  <a:pt x="65770" y="57890"/>
                </a:lnTo>
                <a:lnTo>
                  <a:pt x="65730" y="57890"/>
                </a:lnTo>
                <a:lnTo>
                  <a:pt x="65690" y="57870"/>
                </a:lnTo>
                <a:lnTo>
                  <a:pt x="65660" y="57870"/>
                </a:lnTo>
                <a:lnTo>
                  <a:pt x="65620" y="57880"/>
                </a:lnTo>
                <a:lnTo>
                  <a:pt x="65600" y="57880"/>
                </a:lnTo>
                <a:lnTo>
                  <a:pt x="65590" y="57880"/>
                </a:lnTo>
                <a:lnTo>
                  <a:pt x="65570" y="57880"/>
                </a:lnTo>
                <a:lnTo>
                  <a:pt x="65540" y="57880"/>
                </a:lnTo>
                <a:lnTo>
                  <a:pt x="65510" y="57890"/>
                </a:lnTo>
                <a:lnTo>
                  <a:pt x="65480" y="57880"/>
                </a:lnTo>
                <a:lnTo>
                  <a:pt x="65460" y="57890"/>
                </a:lnTo>
                <a:lnTo>
                  <a:pt x="65430" y="57880"/>
                </a:lnTo>
                <a:lnTo>
                  <a:pt x="65410" y="57860"/>
                </a:lnTo>
                <a:lnTo>
                  <a:pt x="65370" y="57840"/>
                </a:lnTo>
                <a:lnTo>
                  <a:pt x="65340" y="57840"/>
                </a:lnTo>
                <a:lnTo>
                  <a:pt x="65320" y="57830"/>
                </a:lnTo>
                <a:lnTo>
                  <a:pt x="65290" y="57840"/>
                </a:lnTo>
                <a:lnTo>
                  <a:pt x="65270" y="57860"/>
                </a:lnTo>
                <a:lnTo>
                  <a:pt x="65260" y="57860"/>
                </a:lnTo>
                <a:lnTo>
                  <a:pt x="65230" y="57880"/>
                </a:lnTo>
                <a:lnTo>
                  <a:pt x="65210" y="57900"/>
                </a:lnTo>
                <a:lnTo>
                  <a:pt x="65160" y="57970"/>
                </a:lnTo>
                <a:lnTo>
                  <a:pt x="65140" y="57990"/>
                </a:lnTo>
                <a:close/>
                <a:moveTo>
                  <a:pt x="61750" y="51310"/>
                </a:moveTo>
                <a:lnTo>
                  <a:pt x="61780" y="51310"/>
                </a:lnTo>
                <a:lnTo>
                  <a:pt x="61820" y="51310"/>
                </a:lnTo>
                <a:lnTo>
                  <a:pt x="61850" y="51330"/>
                </a:lnTo>
                <a:lnTo>
                  <a:pt x="61870" y="51360"/>
                </a:lnTo>
                <a:lnTo>
                  <a:pt x="61840" y="51380"/>
                </a:lnTo>
                <a:lnTo>
                  <a:pt x="61870" y="51420"/>
                </a:lnTo>
                <a:lnTo>
                  <a:pt x="61900" y="51440"/>
                </a:lnTo>
                <a:lnTo>
                  <a:pt x="61940" y="51480"/>
                </a:lnTo>
                <a:lnTo>
                  <a:pt x="61970" y="51500"/>
                </a:lnTo>
                <a:lnTo>
                  <a:pt x="61990" y="51490"/>
                </a:lnTo>
                <a:lnTo>
                  <a:pt x="62000" y="51460"/>
                </a:lnTo>
                <a:lnTo>
                  <a:pt x="62050" y="51490"/>
                </a:lnTo>
                <a:lnTo>
                  <a:pt x="62080" y="51490"/>
                </a:lnTo>
                <a:lnTo>
                  <a:pt x="62100" y="51460"/>
                </a:lnTo>
                <a:lnTo>
                  <a:pt x="62120" y="51450"/>
                </a:lnTo>
                <a:lnTo>
                  <a:pt x="62130" y="51460"/>
                </a:lnTo>
                <a:lnTo>
                  <a:pt x="62140" y="51440"/>
                </a:lnTo>
                <a:lnTo>
                  <a:pt x="62140" y="51430"/>
                </a:lnTo>
                <a:lnTo>
                  <a:pt x="62150" y="51430"/>
                </a:lnTo>
                <a:lnTo>
                  <a:pt x="62170" y="51440"/>
                </a:lnTo>
                <a:lnTo>
                  <a:pt x="62230" y="51400"/>
                </a:lnTo>
                <a:lnTo>
                  <a:pt x="62260" y="51390"/>
                </a:lnTo>
                <a:lnTo>
                  <a:pt x="62280" y="51390"/>
                </a:lnTo>
                <a:lnTo>
                  <a:pt x="62290" y="51380"/>
                </a:lnTo>
                <a:lnTo>
                  <a:pt x="62350" y="51380"/>
                </a:lnTo>
                <a:lnTo>
                  <a:pt x="62380" y="51380"/>
                </a:lnTo>
                <a:lnTo>
                  <a:pt x="62420" y="51370"/>
                </a:lnTo>
                <a:lnTo>
                  <a:pt x="62430" y="51370"/>
                </a:lnTo>
                <a:lnTo>
                  <a:pt x="62470" y="51340"/>
                </a:lnTo>
                <a:lnTo>
                  <a:pt x="62480" y="51350"/>
                </a:lnTo>
                <a:lnTo>
                  <a:pt x="62500" y="51360"/>
                </a:lnTo>
                <a:lnTo>
                  <a:pt x="62520" y="51360"/>
                </a:lnTo>
                <a:lnTo>
                  <a:pt x="62560" y="51370"/>
                </a:lnTo>
                <a:lnTo>
                  <a:pt x="62590" y="51370"/>
                </a:lnTo>
                <a:lnTo>
                  <a:pt x="62630" y="51420"/>
                </a:lnTo>
                <a:lnTo>
                  <a:pt x="62610" y="51420"/>
                </a:lnTo>
                <a:lnTo>
                  <a:pt x="62600" y="51450"/>
                </a:lnTo>
                <a:lnTo>
                  <a:pt x="62610" y="51460"/>
                </a:lnTo>
                <a:lnTo>
                  <a:pt x="62630" y="51460"/>
                </a:lnTo>
                <a:lnTo>
                  <a:pt x="62640" y="51470"/>
                </a:lnTo>
                <a:lnTo>
                  <a:pt x="62650" y="51470"/>
                </a:lnTo>
                <a:lnTo>
                  <a:pt x="62660" y="51480"/>
                </a:lnTo>
                <a:lnTo>
                  <a:pt x="62720" y="51540"/>
                </a:lnTo>
                <a:lnTo>
                  <a:pt x="62730" y="51560"/>
                </a:lnTo>
                <a:lnTo>
                  <a:pt x="62770" y="51570"/>
                </a:lnTo>
                <a:lnTo>
                  <a:pt x="62790" y="51560"/>
                </a:lnTo>
                <a:lnTo>
                  <a:pt x="62790" y="51550"/>
                </a:lnTo>
                <a:lnTo>
                  <a:pt x="62800" y="51540"/>
                </a:lnTo>
                <a:lnTo>
                  <a:pt x="62800" y="51510"/>
                </a:lnTo>
                <a:lnTo>
                  <a:pt x="62810" y="51500"/>
                </a:lnTo>
                <a:lnTo>
                  <a:pt x="62820" y="51510"/>
                </a:lnTo>
                <a:lnTo>
                  <a:pt x="62850" y="51510"/>
                </a:lnTo>
                <a:lnTo>
                  <a:pt x="62910" y="51480"/>
                </a:lnTo>
                <a:lnTo>
                  <a:pt x="62920" y="51480"/>
                </a:lnTo>
                <a:lnTo>
                  <a:pt x="62940" y="51480"/>
                </a:lnTo>
                <a:lnTo>
                  <a:pt x="62970" y="51510"/>
                </a:lnTo>
                <a:lnTo>
                  <a:pt x="62990" y="51510"/>
                </a:lnTo>
                <a:lnTo>
                  <a:pt x="63040" y="51490"/>
                </a:lnTo>
                <a:lnTo>
                  <a:pt x="63070" y="51490"/>
                </a:lnTo>
                <a:lnTo>
                  <a:pt x="63110" y="51470"/>
                </a:lnTo>
                <a:lnTo>
                  <a:pt x="63150" y="51480"/>
                </a:lnTo>
                <a:lnTo>
                  <a:pt x="63180" y="51500"/>
                </a:lnTo>
                <a:lnTo>
                  <a:pt x="63220" y="51490"/>
                </a:lnTo>
                <a:lnTo>
                  <a:pt x="63240" y="51500"/>
                </a:lnTo>
                <a:lnTo>
                  <a:pt x="63260" y="51500"/>
                </a:lnTo>
                <a:lnTo>
                  <a:pt x="63290" y="51510"/>
                </a:lnTo>
                <a:lnTo>
                  <a:pt x="63370" y="51510"/>
                </a:lnTo>
                <a:lnTo>
                  <a:pt x="63400" y="51500"/>
                </a:lnTo>
                <a:lnTo>
                  <a:pt x="63410" y="51500"/>
                </a:lnTo>
                <a:lnTo>
                  <a:pt x="63400" y="51480"/>
                </a:lnTo>
                <a:lnTo>
                  <a:pt x="63410" y="51460"/>
                </a:lnTo>
                <a:lnTo>
                  <a:pt x="63420" y="51450"/>
                </a:lnTo>
                <a:lnTo>
                  <a:pt x="63540" y="51480"/>
                </a:lnTo>
                <a:lnTo>
                  <a:pt x="63560" y="51460"/>
                </a:lnTo>
                <a:lnTo>
                  <a:pt x="63580" y="51440"/>
                </a:lnTo>
                <a:lnTo>
                  <a:pt x="63630" y="51450"/>
                </a:lnTo>
                <a:lnTo>
                  <a:pt x="63670" y="51470"/>
                </a:lnTo>
                <a:lnTo>
                  <a:pt x="63680" y="51460"/>
                </a:lnTo>
                <a:lnTo>
                  <a:pt x="63700" y="51470"/>
                </a:lnTo>
                <a:lnTo>
                  <a:pt x="63700" y="51460"/>
                </a:lnTo>
                <a:lnTo>
                  <a:pt x="63710" y="51470"/>
                </a:lnTo>
                <a:lnTo>
                  <a:pt x="63740" y="51470"/>
                </a:lnTo>
                <a:lnTo>
                  <a:pt x="63770" y="51450"/>
                </a:lnTo>
                <a:lnTo>
                  <a:pt x="63770" y="51440"/>
                </a:lnTo>
                <a:lnTo>
                  <a:pt x="63780" y="51440"/>
                </a:lnTo>
                <a:lnTo>
                  <a:pt x="63800" y="51440"/>
                </a:lnTo>
                <a:lnTo>
                  <a:pt x="63820" y="51460"/>
                </a:lnTo>
                <a:lnTo>
                  <a:pt x="63840" y="51460"/>
                </a:lnTo>
                <a:lnTo>
                  <a:pt x="63860" y="51460"/>
                </a:lnTo>
                <a:lnTo>
                  <a:pt x="63900" y="51430"/>
                </a:lnTo>
                <a:lnTo>
                  <a:pt x="63910" y="51430"/>
                </a:lnTo>
                <a:lnTo>
                  <a:pt x="63930" y="51430"/>
                </a:lnTo>
                <a:lnTo>
                  <a:pt x="63950" y="51450"/>
                </a:lnTo>
                <a:lnTo>
                  <a:pt x="63940" y="51490"/>
                </a:lnTo>
                <a:lnTo>
                  <a:pt x="63870" y="51490"/>
                </a:lnTo>
                <a:lnTo>
                  <a:pt x="63810" y="51510"/>
                </a:lnTo>
                <a:lnTo>
                  <a:pt x="63770" y="51550"/>
                </a:lnTo>
                <a:lnTo>
                  <a:pt x="63740" y="51560"/>
                </a:lnTo>
                <a:lnTo>
                  <a:pt x="63700" y="51600"/>
                </a:lnTo>
                <a:lnTo>
                  <a:pt x="63650" y="51620"/>
                </a:lnTo>
                <a:lnTo>
                  <a:pt x="63640" y="51640"/>
                </a:lnTo>
                <a:lnTo>
                  <a:pt x="63610" y="51720"/>
                </a:lnTo>
                <a:lnTo>
                  <a:pt x="63540" y="51790"/>
                </a:lnTo>
                <a:lnTo>
                  <a:pt x="63500" y="51810"/>
                </a:lnTo>
                <a:lnTo>
                  <a:pt x="63490" y="51820"/>
                </a:lnTo>
                <a:lnTo>
                  <a:pt x="63470" y="51830"/>
                </a:lnTo>
                <a:lnTo>
                  <a:pt x="63450" y="51850"/>
                </a:lnTo>
                <a:lnTo>
                  <a:pt x="63410" y="51850"/>
                </a:lnTo>
                <a:lnTo>
                  <a:pt x="63390" y="51830"/>
                </a:lnTo>
                <a:lnTo>
                  <a:pt x="63360" y="51820"/>
                </a:lnTo>
                <a:lnTo>
                  <a:pt x="63310" y="51800"/>
                </a:lnTo>
                <a:lnTo>
                  <a:pt x="63290" y="51810"/>
                </a:lnTo>
                <a:lnTo>
                  <a:pt x="63210" y="51860"/>
                </a:lnTo>
                <a:lnTo>
                  <a:pt x="63190" y="51890"/>
                </a:lnTo>
                <a:lnTo>
                  <a:pt x="63200" y="51900"/>
                </a:lnTo>
                <a:lnTo>
                  <a:pt x="63200" y="51910"/>
                </a:lnTo>
                <a:lnTo>
                  <a:pt x="63150" y="51900"/>
                </a:lnTo>
                <a:lnTo>
                  <a:pt x="63140" y="51890"/>
                </a:lnTo>
                <a:lnTo>
                  <a:pt x="63120" y="51890"/>
                </a:lnTo>
                <a:lnTo>
                  <a:pt x="63110" y="51870"/>
                </a:lnTo>
                <a:lnTo>
                  <a:pt x="63090" y="51880"/>
                </a:lnTo>
                <a:lnTo>
                  <a:pt x="63080" y="51880"/>
                </a:lnTo>
                <a:lnTo>
                  <a:pt x="63050" y="51900"/>
                </a:lnTo>
                <a:lnTo>
                  <a:pt x="63010" y="51930"/>
                </a:lnTo>
                <a:lnTo>
                  <a:pt x="62990" y="51930"/>
                </a:lnTo>
                <a:lnTo>
                  <a:pt x="62980" y="51960"/>
                </a:lnTo>
                <a:lnTo>
                  <a:pt x="62980" y="51940"/>
                </a:lnTo>
                <a:lnTo>
                  <a:pt x="62980" y="51930"/>
                </a:lnTo>
                <a:lnTo>
                  <a:pt x="62970" y="51910"/>
                </a:lnTo>
                <a:lnTo>
                  <a:pt x="62960" y="51900"/>
                </a:lnTo>
                <a:lnTo>
                  <a:pt x="62930" y="51910"/>
                </a:lnTo>
                <a:lnTo>
                  <a:pt x="62910" y="51930"/>
                </a:lnTo>
                <a:lnTo>
                  <a:pt x="62910" y="51910"/>
                </a:lnTo>
                <a:lnTo>
                  <a:pt x="62880" y="51910"/>
                </a:lnTo>
                <a:lnTo>
                  <a:pt x="62830" y="51940"/>
                </a:lnTo>
                <a:lnTo>
                  <a:pt x="62820" y="51960"/>
                </a:lnTo>
                <a:lnTo>
                  <a:pt x="62770" y="52000"/>
                </a:lnTo>
                <a:lnTo>
                  <a:pt x="62760" y="52000"/>
                </a:lnTo>
                <a:lnTo>
                  <a:pt x="62750" y="51960"/>
                </a:lnTo>
                <a:lnTo>
                  <a:pt x="62700" y="51950"/>
                </a:lnTo>
                <a:lnTo>
                  <a:pt x="62700" y="51940"/>
                </a:lnTo>
                <a:lnTo>
                  <a:pt x="62690" y="51940"/>
                </a:lnTo>
                <a:lnTo>
                  <a:pt x="62680" y="51930"/>
                </a:lnTo>
                <a:lnTo>
                  <a:pt x="62660" y="51930"/>
                </a:lnTo>
                <a:lnTo>
                  <a:pt x="62610" y="51910"/>
                </a:lnTo>
                <a:lnTo>
                  <a:pt x="62570" y="51900"/>
                </a:lnTo>
                <a:lnTo>
                  <a:pt x="62540" y="51930"/>
                </a:lnTo>
                <a:lnTo>
                  <a:pt x="62500" y="52000"/>
                </a:lnTo>
                <a:lnTo>
                  <a:pt x="62530" y="52040"/>
                </a:lnTo>
                <a:lnTo>
                  <a:pt x="62590" y="52080"/>
                </a:lnTo>
                <a:lnTo>
                  <a:pt x="62610" y="52110"/>
                </a:lnTo>
                <a:lnTo>
                  <a:pt x="62610" y="52140"/>
                </a:lnTo>
                <a:lnTo>
                  <a:pt x="62610" y="52170"/>
                </a:lnTo>
                <a:lnTo>
                  <a:pt x="62620" y="52270"/>
                </a:lnTo>
                <a:lnTo>
                  <a:pt x="62630" y="52300"/>
                </a:lnTo>
                <a:lnTo>
                  <a:pt x="62660" y="52330"/>
                </a:lnTo>
                <a:lnTo>
                  <a:pt x="62660" y="52350"/>
                </a:lnTo>
                <a:lnTo>
                  <a:pt x="62690" y="52360"/>
                </a:lnTo>
                <a:lnTo>
                  <a:pt x="62710" y="52350"/>
                </a:lnTo>
                <a:lnTo>
                  <a:pt x="62780" y="52360"/>
                </a:lnTo>
                <a:lnTo>
                  <a:pt x="62810" y="52350"/>
                </a:lnTo>
                <a:lnTo>
                  <a:pt x="62840" y="52340"/>
                </a:lnTo>
                <a:lnTo>
                  <a:pt x="62860" y="52360"/>
                </a:lnTo>
                <a:lnTo>
                  <a:pt x="62890" y="52360"/>
                </a:lnTo>
                <a:lnTo>
                  <a:pt x="62900" y="52340"/>
                </a:lnTo>
                <a:lnTo>
                  <a:pt x="62920" y="52330"/>
                </a:lnTo>
                <a:lnTo>
                  <a:pt x="62960" y="52350"/>
                </a:lnTo>
                <a:lnTo>
                  <a:pt x="62980" y="52340"/>
                </a:lnTo>
                <a:lnTo>
                  <a:pt x="62990" y="52350"/>
                </a:lnTo>
                <a:lnTo>
                  <a:pt x="62970" y="52360"/>
                </a:lnTo>
                <a:lnTo>
                  <a:pt x="62990" y="52370"/>
                </a:lnTo>
                <a:lnTo>
                  <a:pt x="62990" y="52400"/>
                </a:lnTo>
                <a:lnTo>
                  <a:pt x="63000" y="52420"/>
                </a:lnTo>
                <a:lnTo>
                  <a:pt x="62990" y="52440"/>
                </a:lnTo>
                <a:lnTo>
                  <a:pt x="62980" y="52440"/>
                </a:lnTo>
                <a:lnTo>
                  <a:pt x="62930" y="52430"/>
                </a:lnTo>
                <a:lnTo>
                  <a:pt x="62920" y="52450"/>
                </a:lnTo>
                <a:lnTo>
                  <a:pt x="62910" y="52430"/>
                </a:lnTo>
                <a:lnTo>
                  <a:pt x="62900" y="52430"/>
                </a:lnTo>
                <a:lnTo>
                  <a:pt x="62880" y="52430"/>
                </a:lnTo>
                <a:lnTo>
                  <a:pt x="62830" y="52480"/>
                </a:lnTo>
                <a:lnTo>
                  <a:pt x="62820" y="52510"/>
                </a:lnTo>
                <a:lnTo>
                  <a:pt x="62820" y="52550"/>
                </a:lnTo>
                <a:lnTo>
                  <a:pt x="62810" y="52550"/>
                </a:lnTo>
                <a:lnTo>
                  <a:pt x="62780" y="52560"/>
                </a:lnTo>
                <a:lnTo>
                  <a:pt x="62770" y="52560"/>
                </a:lnTo>
                <a:lnTo>
                  <a:pt x="62750" y="52570"/>
                </a:lnTo>
                <a:lnTo>
                  <a:pt x="62710" y="52560"/>
                </a:lnTo>
                <a:lnTo>
                  <a:pt x="62700" y="52570"/>
                </a:lnTo>
                <a:lnTo>
                  <a:pt x="62720" y="52580"/>
                </a:lnTo>
                <a:lnTo>
                  <a:pt x="62700" y="52600"/>
                </a:lnTo>
                <a:lnTo>
                  <a:pt x="62680" y="52590"/>
                </a:lnTo>
                <a:lnTo>
                  <a:pt x="62670" y="52570"/>
                </a:lnTo>
                <a:lnTo>
                  <a:pt x="62650" y="52570"/>
                </a:lnTo>
                <a:lnTo>
                  <a:pt x="62650" y="52550"/>
                </a:lnTo>
                <a:lnTo>
                  <a:pt x="62630" y="52530"/>
                </a:lnTo>
                <a:lnTo>
                  <a:pt x="62600" y="52530"/>
                </a:lnTo>
                <a:lnTo>
                  <a:pt x="62570" y="52510"/>
                </a:lnTo>
                <a:lnTo>
                  <a:pt x="62530" y="52510"/>
                </a:lnTo>
                <a:lnTo>
                  <a:pt x="62500" y="52510"/>
                </a:lnTo>
                <a:lnTo>
                  <a:pt x="62480" y="52500"/>
                </a:lnTo>
                <a:lnTo>
                  <a:pt x="62470" y="52470"/>
                </a:lnTo>
                <a:lnTo>
                  <a:pt x="62420" y="52470"/>
                </a:lnTo>
                <a:lnTo>
                  <a:pt x="62400" y="52450"/>
                </a:lnTo>
                <a:lnTo>
                  <a:pt x="62370" y="52450"/>
                </a:lnTo>
                <a:lnTo>
                  <a:pt x="62350" y="52450"/>
                </a:lnTo>
                <a:lnTo>
                  <a:pt x="62340" y="52420"/>
                </a:lnTo>
                <a:lnTo>
                  <a:pt x="62320" y="52400"/>
                </a:lnTo>
                <a:lnTo>
                  <a:pt x="62290" y="52390"/>
                </a:lnTo>
                <a:lnTo>
                  <a:pt x="62200" y="52360"/>
                </a:lnTo>
                <a:lnTo>
                  <a:pt x="62100" y="52340"/>
                </a:lnTo>
                <a:lnTo>
                  <a:pt x="62000" y="52350"/>
                </a:lnTo>
                <a:lnTo>
                  <a:pt x="61950" y="52340"/>
                </a:lnTo>
                <a:lnTo>
                  <a:pt x="61890" y="52310"/>
                </a:lnTo>
                <a:lnTo>
                  <a:pt x="61830" y="52310"/>
                </a:lnTo>
                <a:lnTo>
                  <a:pt x="61820" y="52290"/>
                </a:lnTo>
                <a:lnTo>
                  <a:pt x="61810" y="52260"/>
                </a:lnTo>
                <a:lnTo>
                  <a:pt x="61790" y="52250"/>
                </a:lnTo>
                <a:lnTo>
                  <a:pt x="61760" y="52190"/>
                </a:lnTo>
                <a:lnTo>
                  <a:pt x="61700" y="52130"/>
                </a:lnTo>
                <a:lnTo>
                  <a:pt x="61660" y="52110"/>
                </a:lnTo>
                <a:lnTo>
                  <a:pt x="61650" y="52080"/>
                </a:lnTo>
                <a:lnTo>
                  <a:pt x="61600" y="52040"/>
                </a:lnTo>
                <a:lnTo>
                  <a:pt x="61540" y="51970"/>
                </a:lnTo>
                <a:lnTo>
                  <a:pt x="61510" y="51950"/>
                </a:lnTo>
                <a:lnTo>
                  <a:pt x="61480" y="51960"/>
                </a:lnTo>
                <a:lnTo>
                  <a:pt x="61460" y="51960"/>
                </a:lnTo>
                <a:lnTo>
                  <a:pt x="61440" y="51960"/>
                </a:lnTo>
                <a:lnTo>
                  <a:pt x="61430" y="51950"/>
                </a:lnTo>
                <a:lnTo>
                  <a:pt x="61430" y="51960"/>
                </a:lnTo>
                <a:lnTo>
                  <a:pt x="61420" y="51960"/>
                </a:lnTo>
                <a:lnTo>
                  <a:pt x="61400" y="51930"/>
                </a:lnTo>
                <a:lnTo>
                  <a:pt x="61370" y="51910"/>
                </a:lnTo>
                <a:lnTo>
                  <a:pt x="61350" y="51890"/>
                </a:lnTo>
                <a:lnTo>
                  <a:pt x="61320" y="51850"/>
                </a:lnTo>
                <a:lnTo>
                  <a:pt x="61270" y="51790"/>
                </a:lnTo>
                <a:lnTo>
                  <a:pt x="61250" y="51730"/>
                </a:lnTo>
                <a:lnTo>
                  <a:pt x="61230" y="51720"/>
                </a:lnTo>
                <a:lnTo>
                  <a:pt x="61240" y="51700"/>
                </a:lnTo>
                <a:lnTo>
                  <a:pt x="61230" y="51700"/>
                </a:lnTo>
                <a:lnTo>
                  <a:pt x="61240" y="51650"/>
                </a:lnTo>
                <a:lnTo>
                  <a:pt x="61250" y="51640"/>
                </a:lnTo>
                <a:lnTo>
                  <a:pt x="61250" y="51620"/>
                </a:lnTo>
                <a:lnTo>
                  <a:pt x="61230" y="51610"/>
                </a:lnTo>
                <a:lnTo>
                  <a:pt x="61240" y="51570"/>
                </a:lnTo>
                <a:lnTo>
                  <a:pt x="61250" y="51550"/>
                </a:lnTo>
                <a:lnTo>
                  <a:pt x="61270" y="51540"/>
                </a:lnTo>
                <a:lnTo>
                  <a:pt x="61300" y="51490"/>
                </a:lnTo>
                <a:lnTo>
                  <a:pt x="61290" y="51460"/>
                </a:lnTo>
                <a:lnTo>
                  <a:pt x="61300" y="51450"/>
                </a:lnTo>
                <a:lnTo>
                  <a:pt x="61340" y="51430"/>
                </a:lnTo>
                <a:lnTo>
                  <a:pt x="61360" y="51410"/>
                </a:lnTo>
                <a:lnTo>
                  <a:pt x="61410" y="51410"/>
                </a:lnTo>
                <a:lnTo>
                  <a:pt x="61420" y="51400"/>
                </a:lnTo>
                <a:lnTo>
                  <a:pt x="61440" y="51390"/>
                </a:lnTo>
                <a:lnTo>
                  <a:pt x="61470" y="51370"/>
                </a:lnTo>
                <a:lnTo>
                  <a:pt x="61500" y="51380"/>
                </a:lnTo>
                <a:lnTo>
                  <a:pt x="61510" y="51380"/>
                </a:lnTo>
                <a:lnTo>
                  <a:pt x="61530" y="51400"/>
                </a:lnTo>
                <a:lnTo>
                  <a:pt x="61570" y="51390"/>
                </a:lnTo>
                <a:lnTo>
                  <a:pt x="61590" y="51400"/>
                </a:lnTo>
                <a:lnTo>
                  <a:pt x="61610" y="51390"/>
                </a:lnTo>
                <a:lnTo>
                  <a:pt x="61610" y="51380"/>
                </a:lnTo>
                <a:lnTo>
                  <a:pt x="61600" y="51350"/>
                </a:lnTo>
                <a:lnTo>
                  <a:pt x="61610" y="51330"/>
                </a:lnTo>
                <a:lnTo>
                  <a:pt x="61640" y="51320"/>
                </a:lnTo>
                <a:lnTo>
                  <a:pt x="61670" y="51350"/>
                </a:lnTo>
                <a:lnTo>
                  <a:pt x="61700" y="51350"/>
                </a:lnTo>
                <a:lnTo>
                  <a:pt x="61730" y="51340"/>
                </a:lnTo>
                <a:lnTo>
                  <a:pt x="61750" y="51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Grand Anse Pras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980" y="57330"/>
                </a:moveTo>
                <a:lnTo>
                  <a:pt x="56000" y="57380"/>
                </a:lnTo>
                <a:lnTo>
                  <a:pt x="56010" y="57410"/>
                </a:lnTo>
                <a:lnTo>
                  <a:pt x="56030" y="57480"/>
                </a:lnTo>
                <a:lnTo>
                  <a:pt x="56030" y="57500"/>
                </a:lnTo>
                <a:lnTo>
                  <a:pt x="56030" y="57570"/>
                </a:lnTo>
                <a:lnTo>
                  <a:pt x="56060" y="57660"/>
                </a:lnTo>
                <a:lnTo>
                  <a:pt x="56090" y="57660"/>
                </a:lnTo>
                <a:lnTo>
                  <a:pt x="56110" y="57650"/>
                </a:lnTo>
                <a:lnTo>
                  <a:pt x="56140" y="57670"/>
                </a:lnTo>
                <a:lnTo>
                  <a:pt x="56170" y="57690"/>
                </a:lnTo>
                <a:lnTo>
                  <a:pt x="56180" y="57710"/>
                </a:lnTo>
                <a:lnTo>
                  <a:pt x="56220" y="57720"/>
                </a:lnTo>
                <a:lnTo>
                  <a:pt x="56260" y="57740"/>
                </a:lnTo>
                <a:lnTo>
                  <a:pt x="56290" y="57750"/>
                </a:lnTo>
                <a:lnTo>
                  <a:pt x="56250" y="57780"/>
                </a:lnTo>
                <a:lnTo>
                  <a:pt x="56250" y="57800"/>
                </a:lnTo>
                <a:lnTo>
                  <a:pt x="56240" y="57820"/>
                </a:lnTo>
                <a:lnTo>
                  <a:pt x="56200" y="57810"/>
                </a:lnTo>
                <a:lnTo>
                  <a:pt x="56140" y="57790"/>
                </a:lnTo>
                <a:lnTo>
                  <a:pt x="56130" y="57770"/>
                </a:lnTo>
                <a:lnTo>
                  <a:pt x="56080" y="57770"/>
                </a:lnTo>
                <a:lnTo>
                  <a:pt x="56050" y="57760"/>
                </a:lnTo>
                <a:lnTo>
                  <a:pt x="56010" y="57760"/>
                </a:lnTo>
                <a:lnTo>
                  <a:pt x="55960" y="57740"/>
                </a:lnTo>
                <a:lnTo>
                  <a:pt x="55940" y="57730"/>
                </a:lnTo>
                <a:lnTo>
                  <a:pt x="55910" y="57710"/>
                </a:lnTo>
                <a:lnTo>
                  <a:pt x="55910" y="57680"/>
                </a:lnTo>
                <a:lnTo>
                  <a:pt x="55890" y="57660"/>
                </a:lnTo>
                <a:lnTo>
                  <a:pt x="55880" y="57650"/>
                </a:lnTo>
                <a:lnTo>
                  <a:pt x="55870" y="57590"/>
                </a:lnTo>
                <a:lnTo>
                  <a:pt x="55850" y="57570"/>
                </a:lnTo>
                <a:lnTo>
                  <a:pt x="55830" y="57570"/>
                </a:lnTo>
                <a:lnTo>
                  <a:pt x="55810" y="57560"/>
                </a:lnTo>
                <a:lnTo>
                  <a:pt x="55790" y="57550"/>
                </a:lnTo>
                <a:lnTo>
                  <a:pt x="55760" y="57550"/>
                </a:lnTo>
                <a:lnTo>
                  <a:pt x="55740" y="57540"/>
                </a:lnTo>
                <a:lnTo>
                  <a:pt x="55720" y="57510"/>
                </a:lnTo>
                <a:lnTo>
                  <a:pt x="55700" y="57500"/>
                </a:lnTo>
                <a:lnTo>
                  <a:pt x="55680" y="57490"/>
                </a:lnTo>
                <a:lnTo>
                  <a:pt x="55660" y="57490"/>
                </a:lnTo>
                <a:lnTo>
                  <a:pt x="55650" y="57470"/>
                </a:lnTo>
                <a:lnTo>
                  <a:pt x="55640" y="57460"/>
                </a:lnTo>
                <a:lnTo>
                  <a:pt x="55630" y="57450"/>
                </a:lnTo>
                <a:lnTo>
                  <a:pt x="55610" y="57450"/>
                </a:lnTo>
                <a:lnTo>
                  <a:pt x="55580" y="57450"/>
                </a:lnTo>
                <a:lnTo>
                  <a:pt x="55570" y="57450"/>
                </a:lnTo>
                <a:lnTo>
                  <a:pt x="55570" y="57440"/>
                </a:lnTo>
                <a:lnTo>
                  <a:pt x="55580" y="57410"/>
                </a:lnTo>
                <a:lnTo>
                  <a:pt x="55590" y="57400"/>
                </a:lnTo>
                <a:lnTo>
                  <a:pt x="55610" y="57400"/>
                </a:lnTo>
                <a:lnTo>
                  <a:pt x="55620" y="57390"/>
                </a:lnTo>
                <a:lnTo>
                  <a:pt x="55630" y="57380"/>
                </a:lnTo>
                <a:lnTo>
                  <a:pt x="55640" y="57350"/>
                </a:lnTo>
                <a:lnTo>
                  <a:pt x="55660" y="57330"/>
                </a:lnTo>
                <a:lnTo>
                  <a:pt x="55680" y="57330"/>
                </a:lnTo>
                <a:lnTo>
                  <a:pt x="55680" y="57340"/>
                </a:lnTo>
                <a:lnTo>
                  <a:pt x="55700" y="57350"/>
                </a:lnTo>
                <a:lnTo>
                  <a:pt x="55720" y="57340"/>
                </a:lnTo>
                <a:lnTo>
                  <a:pt x="55740" y="57330"/>
                </a:lnTo>
                <a:lnTo>
                  <a:pt x="55770" y="57310"/>
                </a:lnTo>
                <a:lnTo>
                  <a:pt x="55800" y="57290"/>
                </a:lnTo>
                <a:lnTo>
                  <a:pt x="55810" y="57280"/>
                </a:lnTo>
                <a:lnTo>
                  <a:pt x="55830" y="57270"/>
                </a:lnTo>
                <a:lnTo>
                  <a:pt x="55850" y="57260"/>
                </a:lnTo>
                <a:lnTo>
                  <a:pt x="55900" y="57280"/>
                </a:lnTo>
                <a:lnTo>
                  <a:pt x="55980" y="57330"/>
                </a:lnTo>
                <a:close/>
                <a:moveTo>
                  <a:pt x="57330" y="55650"/>
                </a:moveTo>
                <a:lnTo>
                  <a:pt x="57340" y="55680"/>
                </a:lnTo>
                <a:lnTo>
                  <a:pt x="57350" y="55710"/>
                </a:lnTo>
                <a:lnTo>
                  <a:pt x="57350" y="55750"/>
                </a:lnTo>
                <a:lnTo>
                  <a:pt x="57350" y="55780"/>
                </a:lnTo>
                <a:lnTo>
                  <a:pt x="57370" y="55810"/>
                </a:lnTo>
                <a:lnTo>
                  <a:pt x="57370" y="55850"/>
                </a:lnTo>
                <a:lnTo>
                  <a:pt x="57370" y="55870"/>
                </a:lnTo>
                <a:lnTo>
                  <a:pt x="57370" y="55900"/>
                </a:lnTo>
                <a:lnTo>
                  <a:pt x="57370" y="55940"/>
                </a:lnTo>
                <a:lnTo>
                  <a:pt x="57320" y="55990"/>
                </a:lnTo>
                <a:lnTo>
                  <a:pt x="57310" y="56000"/>
                </a:lnTo>
                <a:lnTo>
                  <a:pt x="57290" y="56020"/>
                </a:lnTo>
                <a:lnTo>
                  <a:pt x="57280" y="56040"/>
                </a:lnTo>
                <a:lnTo>
                  <a:pt x="57270" y="56030"/>
                </a:lnTo>
                <a:lnTo>
                  <a:pt x="57260" y="56040"/>
                </a:lnTo>
                <a:lnTo>
                  <a:pt x="57270" y="56060"/>
                </a:lnTo>
                <a:lnTo>
                  <a:pt x="57270" y="56070"/>
                </a:lnTo>
                <a:lnTo>
                  <a:pt x="57260" y="56070"/>
                </a:lnTo>
                <a:lnTo>
                  <a:pt x="57230" y="56080"/>
                </a:lnTo>
                <a:lnTo>
                  <a:pt x="57220" y="56080"/>
                </a:lnTo>
                <a:lnTo>
                  <a:pt x="57180" y="56080"/>
                </a:lnTo>
                <a:lnTo>
                  <a:pt x="57170" y="56110"/>
                </a:lnTo>
                <a:lnTo>
                  <a:pt x="57150" y="56120"/>
                </a:lnTo>
                <a:lnTo>
                  <a:pt x="57160" y="56140"/>
                </a:lnTo>
                <a:lnTo>
                  <a:pt x="57150" y="56160"/>
                </a:lnTo>
                <a:lnTo>
                  <a:pt x="57150" y="56170"/>
                </a:lnTo>
                <a:lnTo>
                  <a:pt x="57120" y="56160"/>
                </a:lnTo>
                <a:lnTo>
                  <a:pt x="57090" y="56140"/>
                </a:lnTo>
                <a:lnTo>
                  <a:pt x="57070" y="56140"/>
                </a:lnTo>
                <a:lnTo>
                  <a:pt x="57050" y="56150"/>
                </a:lnTo>
                <a:lnTo>
                  <a:pt x="57040" y="56150"/>
                </a:lnTo>
                <a:lnTo>
                  <a:pt x="57010" y="56140"/>
                </a:lnTo>
                <a:lnTo>
                  <a:pt x="57000" y="56120"/>
                </a:lnTo>
                <a:lnTo>
                  <a:pt x="57000" y="56070"/>
                </a:lnTo>
                <a:lnTo>
                  <a:pt x="57000" y="56050"/>
                </a:lnTo>
                <a:lnTo>
                  <a:pt x="56990" y="56050"/>
                </a:lnTo>
                <a:lnTo>
                  <a:pt x="56980" y="56020"/>
                </a:lnTo>
                <a:lnTo>
                  <a:pt x="56970" y="56000"/>
                </a:lnTo>
                <a:lnTo>
                  <a:pt x="56950" y="55960"/>
                </a:lnTo>
                <a:lnTo>
                  <a:pt x="56940" y="55960"/>
                </a:lnTo>
                <a:lnTo>
                  <a:pt x="56930" y="55950"/>
                </a:lnTo>
                <a:lnTo>
                  <a:pt x="56920" y="55930"/>
                </a:lnTo>
                <a:lnTo>
                  <a:pt x="56920" y="55920"/>
                </a:lnTo>
                <a:lnTo>
                  <a:pt x="56900" y="55910"/>
                </a:lnTo>
                <a:lnTo>
                  <a:pt x="56900" y="55890"/>
                </a:lnTo>
                <a:lnTo>
                  <a:pt x="56910" y="55860"/>
                </a:lnTo>
                <a:lnTo>
                  <a:pt x="56920" y="55850"/>
                </a:lnTo>
                <a:lnTo>
                  <a:pt x="56950" y="55830"/>
                </a:lnTo>
                <a:lnTo>
                  <a:pt x="56960" y="55800"/>
                </a:lnTo>
                <a:lnTo>
                  <a:pt x="56990" y="55790"/>
                </a:lnTo>
                <a:lnTo>
                  <a:pt x="57010" y="55740"/>
                </a:lnTo>
                <a:lnTo>
                  <a:pt x="57030" y="55740"/>
                </a:lnTo>
                <a:lnTo>
                  <a:pt x="57080" y="55700"/>
                </a:lnTo>
                <a:lnTo>
                  <a:pt x="57080" y="55690"/>
                </a:lnTo>
                <a:lnTo>
                  <a:pt x="57120" y="55670"/>
                </a:lnTo>
                <a:lnTo>
                  <a:pt x="57130" y="55670"/>
                </a:lnTo>
                <a:lnTo>
                  <a:pt x="57160" y="55670"/>
                </a:lnTo>
                <a:lnTo>
                  <a:pt x="57190" y="55670"/>
                </a:lnTo>
                <a:lnTo>
                  <a:pt x="57290" y="55650"/>
                </a:lnTo>
                <a:lnTo>
                  <a:pt x="57330" y="55650"/>
                </a:lnTo>
                <a:close/>
                <a:moveTo>
                  <a:pt x="58700" y="52790"/>
                </a:moveTo>
                <a:lnTo>
                  <a:pt x="58810" y="52870"/>
                </a:lnTo>
                <a:lnTo>
                  <a:pt x="58940" y="52960"/>
                </a:lnTo>
                <a:lnTo>
                  <a:pt x="59040" y="53030"/>
                </a:lnTo>
                <a:lnTo>
                  <a:pt x="59210" y="53150"/>
                </a:lnTo>
                <a:lnTo>
                  <a:pt x="59340" y="53240"/>
                </a:lnTo>
                <a:lnTo>
                  <a:pt x="59380" y="53270"/>
                </a:lnTo>
                <a:lnTo>
                  <a:pt x="59700" y="53490"/>
                </a:lnTo>
                <a:lnTo>
                  <a:pt x="59880" y="53600"/>
                </a:lnTo>
                <a:lnTo>
                  <a:pt x="59930" y="53630"/>
                </a:lnTo>
                <a:lnTo>
                  <a:pt x="59980" y="53660"/>
                </a:lnTo>
                <a:lnTo>
                  <a:pt x="60150" y="53750"/>
                </a:lnTo>
                <a:lnTo>
                  <a:pt x="60300" y="53830"/>
                </a:lnTo>
                <a:lnTo>
                  <a:pt x="60380" y="53880"/>
                </a:lnTo>
                <a:lnTo>
                  <a:pt x="60510" y="53960"/>
                </a:lnTo>
                <a:lnTo>
                  <a:pt x="60670" y="54050"/>
                </a:lnTo>
                <a:lnTo>
                  <a:pt x="60830" y="54120"/>
                </a:lnTo>
                <a:lnTo>
                  <a:pt x="61060" y="54340"/>
                </a:lnTo>
                <a:lnTo>
                  <a:pt x="61520" y="54710"/>
                </a:lnTo>
                <a:lnTo>
                  <a:pt x="61590" y="54770"/>
                </a:lnTo>
                <a:lnTo>
                  <a:pt x="61650" y="54810"/>
                </a:lnTo>
                <a:lnTo>
                  <a:pt x="61730" y="54870"/>
                </a:lnTo>
                <a:lnTo>
                  <a:pt x="61820" y="54920"/>
                </a:lnTo>
                <a:lnTo>
                  <a:pt x="61910" y="55000"/>
                </a:lnTo>
                <a:lnTo>
                  <a:pt x="61930" y="55020"/>
                </a:lnTo>
                <a:lnTo>
                  <a:pt x="62090" y="55160"/>
                </a:lnTo>
                <a:lnTo>
                  <a:pt x="62140" y="55200"/>
                </a:lnTo>
                <a:lnTo>
                  <a:pt x="62190" y="55250"/>
                </a:lnTo>
                <a:lnTo>
                  <a:pt x="62230" y="55280"/>
                </a:lnTo>
                <a:lnTo>
                  <a:pt x="62270" y="55310"/>
                </a:lnTo>
                <a:lnTo>
                  <a:pt x="62300" y="55330"/>
                </a:lnTo>
                <a:lnTo>
                  <a:pt x="62390" y="55390"/>
                </a:lnTo>
                <a:lnTo>
                  <a:pt x="62400" y="55390"/>
                </a:lnTo>
                <a:lnTo>
                  <a:pt x="62420" y="55400"/>
                </a:lnTo>
                <a:lnTo>
                  <a:pt x="62470" y="55440"/>
                </a:lnTo>
                <a:lnTo>
                  <a:pt x="62510" y="55470"/>
                </a:lnTo>
                <a:lnTo>
                  <a:pt x="62570" y="55510"/>
                </a:lnTo>
                <a:lnTo>
                  <a:pt x="62620" y="55550"/>
                </a:lnTo>
                <a:lnTo>
                  <a:pt x="62680" y="55590"/>
                </a:lnTo>
                <a:lnTo>
                  <a:pt x="62770" y="55660"/>
                </a:lnTo>
                <a:lnTo>
                  <a:pt x="62820" y="55690"/>
                </a:lnTo>
                <a:lnTo>
                  <a:pt x="62940" y="55790"/>
                </a:lnTo>
                <a:lnTo>
                  <a:pt x="63060" y="55890"/>
                </a:lnTo>
                <a:lnTo>
                  <a:pt x="63210" y="56000"/>
                </a:lnTo>
                <a:lnTo>
                  <a:pt x="63300" y="56070"/>
                </a:lnTo>
                <a:lnTo>
                  <a:pt x="63310" y="56080"/>
                </a:lnTo>
                <a:lnTo>
                  <a:pt x="63370" y="56140"/>
                </a:lnTo>
                <a:lnTo>
                  <a:pt x="63430" y="56220"/>
                </a:lnTo>
                <a:lnTo>
                  <a:pt x="63500" y="56310"/>
                </a:lnTo>
                <a:lnTo>
                  <a:pt x="63540" y="56390"/>
                </a:lnTo>
                <a:lnTo>
                  <a:pt x="63580" y="56460"/>
                </a:lnTo>
                <a:lnTo>
                  <a:pt x="63620" y="56520"/>
                </a:lnTo>
                <a:lnTo>
                  <a:pt x="63680" y="56580"/>
                </a:lnTo>
                <a:lnTo>
                  <a:pt x="63720" y="56640"/>
                </a:lnTo>
                <a:lnTo>
                  <a:pt x="63770" y="56700"/>
                </a:lnTo>
                <a:lnTo>
                  <a:pt x="63810" y="56750"/>
                </a:lnTo>
                <a:lnTo>
                  <a:pt x="63850" y="56790"/>
                </a:lnTo>
                <a:lnTo>
                  <a:pt x="63900" y="56840"/>
                </a:lnTo>
                <a:lnTo>
                  <a:pt x="63980" y="56910"/>
                </a:lnTo>
                <a:lnTo>
                  <a:pt x="64070" y="56990"/>
                </a:lnTo>
                <a:lnTo>
                  <a:pt x="64140" y="57060"/>
                </a:lnTo>
                <a:lnTo>
                  <a:pt x="64210" y="57140"/>
                </a:lnTo>
                <a:lnTo>
                  <a:pt x="64290" y="57210"/>
                </a:lnTo>
                <a:lnTo>
                  <a:pt x="64490" y="57420"/>
                </a:lnTo>
                <a:lnTo>
                  <a:pt x="64590" y="57510"/>
                </a:lnTo>
                <a:lnTo>
                  <a:pt x="64760" y="57670"/>
                </a:lnTo>
                <a:lnTo>
                  <a:pt x="64960" y="57830"/>
                </a:lnTo>
                <a:lnTo>
                  <a:pt x="65070" y="57930"/>
                </a:lnTo>
                <a:lnTo>
                  <a:pt x="65140" y="57990"/>
                </a:lnTo>
                <a:lnTo>
                  <a:pt x="65160" y="58060"/>
                </a:lnTo>
                <a:lnTo>
                  <a:pt x="65170" y="58070"/>
                </a:lnTo>
                <a:lnTo>
                  <a:pt x="65180" y="58090"/>
                </a:lnTo>
                <a:lnTo>
                  <a:pt x="65190" y="58120"/>
                </a:lnTo>
                <a:lnTo>
                  <a:pt x="65200" y="58130"/>
                </a:lnTo>
                <a:lnTo>
                  <a:pt x="65210" y="58150"/>
                </a:lnTo>
                <a:lnTo>
                  <a:pt x="65240" y="58170"/>
                </a:lnTo>
                <a:lnTo>
                  <a:pt x="65260" y="58190"/>
                </a:lnTo>
                <a:lnTo>
                  <a:pt x="65280" y="58210"/>
                </a:lnTo>
                <a:lnTo>
                  <a:pt x="65290" y="58230"/>
                </a:lnTo>
                <a:lnTo>
                  <a:pt x="65270" y="58250"/>
                </a:lnTo>
                <a:lnTo>
                  <a:pt x="65260" y="58250"/>
                </a:lnTo>
                <a:lnTo>
                  <a:pt x="65270" y="58290"/>
                </a:lnTo>
                <a:lnTo>
                  <a:pt x="65260" y="58300"/>
                </a:lnTo>
                <a:lnTo>
                  <a:pt x="65250" y="58300"/>
                </a:lnTo>
                <a:lnTo>
                  <a:pt x="65240" y="58310"/>
                </a:lnTo>
                <a:lnTo>
                  <a:pt x="65230" y="58330"/>
                </a:lnTo>
                <a:lnTo>
                  <a:pt x="65200" y="58320"/>
                </a:lnTo>
                <a:lnTo>
                  <a:pt x="65170" y="58300"/>
                </a:lnTo>
                <a:lnTo>
                  <a:pt x="65130" y="58290"/>
                </a:lnTo>
                <a:lnTo>
                  <a:pt x="65110" y="58280"/>
                </a:lnTo>
                <a:lnTo>
                  <a:pt x="65080" y="58280"/>
                </a:lnTo>
                <a:lnTo>
                  <a:pt x="65060" y="58270"/>
                </a:lnTo>
                <a:lnTo>
                  <a:pt x="65040" y="58240"/>
                </a:lnTo>
                <a:lnTo>
                  <a:pt x="65030" y="58230"/>
                </a:lnTo>
                <a:lnTo>
                  <a:pt x="65000" y="58220"/>
                </a:lnTo>
                <a:lnTo>
                  <a:pt x="64980" y="58220"/>
                </a:lnTo>
                <a:lnTo>
                  <a:pt x="64960" y="58230"/>
                </a:lnTo>
                <a:lnTo>
                  <a:pt x="64940" y="58240"/>
                </a:lnTo>
                <a:lnTo>
                  <a:pt x="64920" y="58250"/>
                </a:lnTo>
                <a:lnTo>
                  <a:pt x="64910" y="58260"/>
                </a:lnTo>
                <a:lnTo>
                  <a:pt x="64890" y="58270"/>
                </a:lnTo>
                <a:lnTo>
                  <a:pt x="64870" y="58280"/>
                </a:lnTo>
                <a:lnTo>
                  <a:pt x="64850" y="58290"/>
                </a:lnTo>
                <a:lnTo>
                  <a:pt x="64820" y="58320"/>
                </a:lnTo>
                <a:lnTo>
                  <a:pt x="64800" y="58340"/>
                </a:lnTo>
                <a:lnTo>
                  <a:pt x="64790" y="58350"/>
                </a:lnTo>
                <a:lnTo>
                  <a:pt x="64780" y="58360"/>
                </a:lnTo>
                <a:lnTo>
                  <a:pt x="64790" y="58390"/>
                </a:lnTo>
                <a:lnTo>
                  <a:pt x="64770" y="58400"/>
                </a:lnTo>
                <a:lnTo>
                  <a:pt x="64690" y="58370"/>
                </a:lnTo>
                <a:lnTo>
                  <a:pt x="64670" y="58330"/>
                </a:lnTo>
                <a:lnTo>
                  <a:pt x="64680" y="58310"/>
                </a:lnTo>
                <a:lnTo>
                  <a:pt x="64710" y="58270"/>
                </a:lnTo>
                <a:lnTo>
                  <a:pt x="64680" y="58250"/>
                </a:lnTo>
                <a:lnTo>
                  <a:pt x="64650" y="58230"/>
                </a:lnTo>
                <a:lnTo>
                  <a:pt x="64620" y="58220"/>
                </a:lnTo>
                <a:lnTo>
                  <a:pt x="64600" y="58200"/>
                </a:lnTo>
                <a:lnTo>
                  <a:pt x="64570" y="58190"/>
                </a:lnTo>
                <a:lnTo>
                  <a:pt x="64560" y="58170"/>
                </a:lnTo>
                <a:lnTo>
                  <a:pt x="64540" y="58150"/>
                </a:lnTo>
                <a:lnTo>
                  <a:pt x="64530" y="58130"/>
                </a:lnTo>
                <a:lnTo>
                  <a:pt x="64520" y="58110"/>
                </a:lnTo>
                <a:lnTo>
                  <a:pt x="64520" y="58090"/>
                </a:lnTo>
                <a:lnTo>
                  <a:pt x="64520" y="58070"/>
                </a:lnTo>
                <a:lnTo>
                  <a:pt x="64510" y="58050"/>
                </a:lnTo>
                <a:lnTo>
                  <a:pt x="64500" y="58040"/>
                </a:lnTo>
                <a:lnTo>
                  <a:pt x="64490" y="58030"/>
                </a:lnTo>
                <a:lnTo>
                  <a:pt x="64470" y="58010"/>
                </a:lnTo>
                <a:lnTo>
                  <a:pt x="64460" y="57990"/>
                </a:lnTo>
                <a:lnTo>
                  <a:pt x="64440" y="57970"/>
                </a:lnTo>
                <a:lnTo>
                  <a:pt x="64420" y="57960"/>
                </a:lnTo>
                <a:lnTo>
                  <a:pt x="64400" y="57940"/>
                </a:lnTo>
                <a:lnTo>
                  <a:pt x="64370" y="57920"/>
                </a:lnTo>
                <a:lnTo>
                  <a:pt x="64360" y="57900"/>
                </a:lnTo>
                <a:lnTo>
                  <a:pt x="64340" y="57890"/>
                </a:lnTo>
                <a:lnTo>
                  <a:pt x="64300" y="57880"/>
                </a:lnTo>
                <a:lnTo>
                  <a:pt x="64280" y="57870"/>
                </a:lnTo>
                <a:lnTo>
                  <a:pt x="64260" y="57850"/>
                </a:lnTo>
                <a:lnTo>
                  <a:pt x="64240" y="57840"/>
                </a:lnTo>
                <a:lnTo>
                  <a:pt x="64230" y="57830"/>
                </a:lnTo>
                <a:lnTo>
                  <a:pt x="64220" y="57820"/>
                </a:lnTo>
                <a:lnTo>
                  <a:pt x="64200" y="57800"/>
                </a:lnTo>
                <a:lnTo>
                  <a:pt x="64210" y="57790"/>
                </a:lnTo>
                <a:lnTo>
                  <a:pt x="64170" y="57780"/>
                </a:lnTo>
                <a:lnTo>
                  <a:pt x="64140" y="57770"/>
                </a:lnTo>
                <a:lnTo>
                  <a:pt x="64120" y="57750"/>
                </a:lnTo>
                <a:lnTo>
                  <a:pt x="64110" y="57750"/>
                </a:lnTo>
                <a:lnTo>
                  <a:pt x="64090" y="57720"/>
                </a:lnTo>
                <a:lnTo>
                  <a:pt x="64050" y="57700"/>
                </a:lnTo>
                <a:lnTo>
                  <a:pt x="64020" y="57690"/>
                </a:lnTo>
                <a:lnTo>
                  <a:pt x="64010" y="57690"/>
                </a:lnTo>
                <a:lnTo>
                  <a:pt x="63970" y="57670"/>
                </a:lnTo>
                <a:lnTo>
                  <a:pt x="63950" y="57660"/>
                </a:lnTo>
                <a:lnTo>
                  <a:pt x="63920" y="57660"/>
                </a:lnTo>
                <a:lnTo>
                  <a:pt x="63890" y="57650"/>
                </a:lnTo>
                <a:lnTo>
                  <a:pt x="63860" y="57640"/>
                </a:lnTo>
                <a:lnTo>
                  <a:pt x="63850" y="57640"/>
                </a:lnTo>
                <a:lnTo>
                  <a:pt x="63840" y="57650"/>
                </a:lnTo>
                <a:lnTo>
                  <a:pt x="63820" y="57650"/>
                </a:lnTo>
                <a:lnTo>
                  <a:pt x="63800" y="57650"/>
                </a:lnTo>
                <a:lnTo>
                  <a:pt x="63770" y="57640"/>
                </a:lnTo>
                <a:lnTo>
                  <a:pt x="63770" y="57630"/>
                </a:lnTo>
                <a:lnTo>
                  <a:pt x="63760" y="57610"/>
                </a:lnTo>
                <a:lnTo>
                  <a:pt x="63740" y="57580"/>
                </a:lnTo>
                <a:lnTo>
                  <a:pt x="63710" y="57550"/>
                </a:lnTo>
                <a:lnTo>
                  <a:pt x="63710" y="57540"/>
                </a:lnTo>
                <a:lnTo>
                  <a:pt x="63650" y="57530"/>
                </a:lnTo>
                <a:lnTo>
                  <a:pt x="63620" y="57520"/>
                </a:lnTo>
                <a:lnTo>
                  <a:pt x="63600" y="57520"/>
                </a:lnTo>
                <a:lnTo>
                  <a:pt x="63580" y="57510"/>
                </a:lnTo>
                <a:lnTo>
                  <a:pt x="63560" y="57510"/>
                </a:lnTo>
                <a:lnTo>
                  <a:pt x="63530" y="57500"/>
                </a:lnTo>
                <a:lnTo>
                  <a:pt x="63500" y="57490"/>
                </a:lnTo>
                <a:lnTo>
                  <a:pt x="63470" y="57470"/>
                </a:lnTo>
                <a:lnTo>
                  <a:pt x="63420" y="57470"/>
                </a:lnTo>
                <a:lnTo>
                  <a:pt x="63380" y="57450"/>
                </a:lnTo>
                <a:lnTo>
                  <a:pt x="63350" y="57430"/>
                </a:lnTo>
                <a:lnTo>
                  <a:pt x="63300" y="57410"/>
                </a:lnTo>
                <a:lnTo>
                  <a:pt x="63260" y="57400"/>
                </a:lnTo>
                <a:lnTo>
                  <a:pt x="63230" y="57400"/>
                </a:lnTo>
                <a:lnTo>
                  <a:pt x="63200" y="57410"/>
                </a:lnTo>
                <a:lnTo>
                  <a:pt x="63180" y="57410"/>
                </a:lnTo>
                <a:lnTo>
                  <a:pt x="63140" y="57420"/>
                </a:lnTo>
                <a:lnTo>
                  <a:pt x="63100" y="57430"/>
                </a:lnTo>
                <a:lnTo>
                  <a:pt x="63070" y="57430"/>
                </a:lnTo>
                <a:lnTo>
                  <a:pt x="63040" y="57430"/>
                </a:lnTo>
                <a:lnTo>
                  <a:pt x="63030" y="57420"/>
                </a:lnTo>
                <a:lnTo>
                  <a:pt x="63020" y="57430"/>
                </a:lnTo>
                <a:lnTo>
                  <a:pt x="63000" y="57410"/>
                </a:lnTo>
                <a:lnTo>
                  <a:pt x="62960" y="57390"/>
                </a:lnTo>
                <a:lnTo>
                  <a:pt x="62910" y="57380"/>
                </a:lnTo>
                <a:lnTo>
                  <a:pt x="62890" y="57380"/>
                </a:lnTo>
                <a:lnTo>
                  <a:pt x="62880" y="57380"/>
                </a:lnTo>
                <a:lnTo>
                  <a:pt x="62840" y="57400"/>
                </a:lnTo>
                <a:lnTo>
                  <a:pt x="62780" y="57400"/>
                </a:lnTo>
                <a:lnTo>
                  <a:pt x="62730" y="57410"/>
                </a:lnTo>
                <a:lnTo>
                  <a:pt x="62680" y="57420"/>
                </a:lnTo>
                <a:lnTo>
                  <a:pt x="62650" y="57420"/>
                </a:lnTo>
                <a:lnTo>
                  <a:pt x="62610" y="57390"/>
                </a:lnTo>
                <a:lnTo>
                  <a:pt x="62570" y="57380"/>
                </a:lnTo>
                <a:lnTo>
                  <a:pt x="62540" y="57370"/>
                </a:lnTo>
                <a:lnTo>
                  <a:pt x="62530" y="57360"/>
                </a:lnTo>
                <a:lnTo>
                  <a:pt x="62510" y="57340"/>
                </a:lnTo>
                <a:lnTo>
                  <a:pt x="62500" y="57320"/>
                </a:lnTo>
                <a:lnTo>
                  <a:pt x="62480" y="57310"/>
                </a:lnTo>
                <a:lnTo>
                  <a:pt x="62480" y="57290"/>
                </a:lnTo>
                <a:lnTo>
                  <a:pt x="62490" y="57290"/>
                </a:lnTo>
                <a:lnTo>
                  <a:pt x="62490" y="57280"/>
                </a:lnTo>
                <a:lnTo>
                  <a:pt x="62470" y="57270"/>
                </a:lnTo>
                <a:lnTo>
                  <a:pt x="62460" y="57250"/>
                </a:lnTo>
                <a:lnTo>
                  <a:pt x="62480" y="57240"/>
                </a:lnTo>
                <a:lnTo>
                  <a:pt x="62480" y="57230"/>
                </a:lnTo>
                <a:lnTo>
                  <a:pt x="62460" y="57220"/>
                </a:lnTo>
                <a:lnTo>
                  <a:pt x="62440" y="57210"/>
                </a:lnTo>
                <a:lnTo>
                  <a:pt x="62430" y="57190"/>
                </a:lnTo>
                <a:lnTo>
                  <a:pt x="62420" y="57190"/>
                </a:lnTo>
                <a:lnTo>
                  <a:pt x="62420" y="57180"/>
                </a:lnTo>
                <a:lnTo>
                  <a:pt x="62400" y="57170"/>
                </a:lnTo>
                <a:lnTo>
                  <a:pt x="62390" y="57160"/>
                </a:lnTo>
                <a:lnTo>
                  <a:pt x="62390" y="57140"/>
                </a:lnTo>
                <a:lnTo>
                  <a:pt x="62380" y="57120"/>
                </a:lnTo>
                <a:lnTo>
                  <a:pt x="62360" y="57110"/>
                </a:lnTo>
                <a:lnTo>
                  <a:pt x="62330" y="57100"/>
                </a:lnTo>
                <a:lnTo>
                  <a:pt x="62310" y="57100"/>
                </a:lnTo>
                <a:lnTo>
                  <a:pt x="62290" y="57080"/>
                </a:lnTo>
                <a:lnTo>
                  <a:pt x="62280" y="57070"/>
                </a:lnTo>
                <a:lnTo>
                  <a:pt x="62270" y="57070"/>
                </a:lnTo>
                <a:lnTo>
                  <a:pt x="62240" y="57060"/>
                </a:lnTo>
                <a:lnTo>
                  <a:pt x="62220" y="57050"/>
                </a:lnTo>
                <a:lnTo>
                  <a:pt x="62170" y="57040"/>
                </a:lnTo>
                <a:lnTo>
                  <a:pt x="62130" y="57010"/>
                </a:lnTo>
                <a:lnTo>
                  <a:pt x="62130" y="57000"/>
                </a:lnTo>
                <a:lnTo>
                  <a:pt x="62120" y="57000"/>
                </a:lnTo>
                <a:lnTo>
                  <a:pt x="62110" y="56970"/>
                </a:lnTo>
                <a:lnTo>
                  <a:pt x="62100" y="56960"/>
                </a:lnTo>
                <a:lnTo>
                  <a:pt x="62090" y="56940"/>
                </a:lnTo>
                <a:lnTo>
                  <a:pt x="62070" y="56930"/>
                </a:lnTo>
                <a:lnTo>
                  <a:pt x="62060" y="56880"/>
                </a:lnTo>
                <a:lnTo>
                  <a:pt x="62060" y="56830"/>
                </a:lnTo>
                <a:lnTo>
                  <a:pt x="62080" y="56840"/>
                </a:lnTo>
                <a:lnTo>
                  <a:pt x="62080" y="56810"/>
                </a:lnTo>
                <a:lnTo>
                  <a:pt x="62070" y="56790"/>
                </a:lnTo>
                <a:lnTo>
                  <a:pt x="62070" y="56780"/>
                </a:lnTo>
                <a:lnTo>
                  <a:pt x="62040" y="56730"/>
                </a:lnTo>
                <a:lnTo>
                  <a:pt x="62050" y="56710"/>
                </a:lnTo>
                <a:lnTo>
                  <a:pt x="62040" y="56680"/>
                </a:lnTo>
                <a:lnTo>
                  <a:pt x="62040" y="56670"/>
                </a:lnTo>
                <a:lnTo>
                  <a:pt x="62030" y="56650"/>
                </a:lnTo>
                <a:lnTo>
                  <a:pt x="62020" y="56630"/>
                </a:lnTo>
                <a:lnTo>
                  <a:pt x="62010" y="56610"/>
                </a:lnTo>
                <a:lnTo>
                  <a:pt x="62000" y="56600"/>
                </a:lnTo>
                <a:lnTo>
                  <a:pt x="61980" y="56570"/>
                </a:lnTo>
                <a:lnTo>
                  <a:pt x="61970" y="56530"/>
                </a:lnTo>
                <a:lnTo>
                  <a:pt x="61950" y="56490"/>
                </a:lnTo>
                <a:lnTo>
                  <a:pt x="61940" y="56450"/>
                </a:lnTo>
                <a:lnTo>
                  <a:pt x="61940" y="56410"/>
                </a:lnTo>
                <a:lnTo>
                  <a:pt x="61950" y="56400"/>
                </a:lnTo>
                <a:lnTo>
                  <a:pt x="61990" y="56380"/>
                </a:lnTo>
                <a:lnTo>
                  <a:pt x="62010" y="56370"/>
                </a:lnTo>
                <a:lnTo>
                  <a:pt x="62040" y="56360"/>
                </a:lnTo>
                <a:lnTo>
                  <a:pt x="62060" y="56350"/>
                </a:lnTo>
                <a:lnTo>
                  <a:pt x="62070" y="56340"/>
                </a:lnTo>
                <a:lnTo>
                  <a:pt x="62090" y="56330"/>
                </a:lnTo>
                <a:lnTo>
                  <a:pt x="62090" y="56310"/>
                </a:lnTo>
                <a:lnTo>
                  <a:pt x="62100" y="56300"/>
                </a:lnTo>
                <a:lnTo>
                  <a:pt x="62100" y="56270"/>
                </a:lnTo>
                <a:lnTo>
                  <a:pt x="62100" y="56260"/>
                </a:lnTo>
                <a:lnTo>
                  <a:pt x="62090" y="56240"/>
                </a:lnTo>
                <a:lnTo>
                  <a:pt x="62090" y="56220"/>
                </a:lnTo>
                <a:lnTo>
                  <a:pt x="62080" y="56200"/>
                </a:lnTo>
                <a:lnTo>
                  <a:pt x="62080" y="56180"/>
                </a:lnTo>
                <a:lnTo>
                  <a:pt x="62070" y="56170"/>
                </a:lnTo>
                <a:lnTo>
                  <a:pt x="62030" y="56130"/>
                </a:lnTo>
                <a:lnTo>
                  <a:pt x="62030" y="56110"/>
                </a:lnTo>
                <a:lnTo>
                  <a:pt x="62040" y="56110"/>
                </a:lnTo>
                <a:lnTo>
                  <a:pt x="62030" y="56090"/>
                </a:lnTo>
                <a:lnTo>
                  <a:pt x="62020" y="56080"/>
                </a:lnTo>
                <a:lnTo>
                  <a:pt x="62010" y="56090"/>
                </a:lnTo>
                <a:lnTo>
                  <a:pt x="61980" y="56100"/>
                </a:lnTo>
                <a:lnTo>
                  <a:pt x="61980" y="56090"/>
                </a:lnTo>
                <a:lnTo>
                  <a:pt x="61960" y="56070"/>
                </a:lnTo>
                <a:lnTo>
                  <a:pt x="61940" y="56040"/>
                </a:lnTo>
                <a:lnTo>
                  <a:pt x="61930" y="56030"/>
                </a:lnTo>
                <a:lnTo>
                  <a:pt x="61920" y="56000"/>
                </a:lnTo>
                <a:lnTo>
                  <a:pt x="61900" y="55970"/>
                </a:lnTo>
                <a:lnTo>
                  <a:pt x="61890" y="55950"/>
                </a:lnTo>
                <a:lnTo>
                  <a:pt x="61890" y="55930"/>
                </a:lnTo>
                <a:lnTo>
                  <a:pt x="61880" y="55890"/>
                </a:lnTo>
                <a:lnTo>
                  <a:pt x="61870" y="55870"/>
                </a:lnTo>
                <a:lnTo>
                  <a:pt x="61860" y="55860"/>
                </a:lnTo>
                <a:lnTo>
                  <a:pt x="61830" y="55820"/>
                </a:lnTo>
                <a:lnTo>
                  <a:pt x="61810" y="55810"/>
                </a:lnTo>
                <a:lnTo>
                  <a:pt x="61800" y="55800"/>
                </a:lnTo>
                <a:lnTo>
                  <a:pt x="61790" y="55780"/>
                </a:lnTo>
                <a:lnTo>
                  <a:pt x="61780" y="55770"/>
                </a:lnTo>
                <a:lnTo>
                  <a:pt x="61770" y="55770"/>
                </a:lnTo>
                <a:lnTo>
                  <a:pt x="61740" y="55730"/>
                </a:lnTo>
                <a:lnTo>
                  <a:pt x="61720" y="55720"/>
                </a:lnTo>
                <a:lnTo>
                  <a:pt x="61700" y="55700"/>
                </a:lnTo>
                <a:lnTo>
                  <a:pt x="61670" y="55670"/>
                </a:lnTo>
                <a:lnTo>
                  <a:pt x="61680" y="55650"/>
                </a:lnTo>
                <a:lnTo>
                  <a:pt x="61660" y="55670"/>
                </a:lnTo>
                <a:lnTo>
                  <a:pt x="61660" y="55660"/>
                </a:lnTo>
                <a:lnTo>
                  <a:pt x="61640" y="55650"/>
                </a:lnTo>
                <a:lnTo>
                  <a:pt x="61620" y="55630"/>
                </a:lnTo>
                <a:lnTo>
                  <a:pt x="61600" y="55630"/>
                </a:lnTo>
                <a:lnTo>
                  <a:pt x="61580" y="55610"/>
                </a:lnTo>
                <a:lnTo>
                  <a:pt x="61540" y="55590"/>
                </a:lnTo>
                <a:lnTo>
                  <a:pt x="61510" y="55580"/>
                </a:lnTo>
                <a:lnTo>
                  <a:pt x="61420" y="55550"/>
                </a:lnTo>
                <a:lnTo>
                  <a:pt x="61410" y="55550"/>
                </a:lnTo>
                <a:lnTo>
                  <a:pt x="61350" y="55520"/>
                </a:lnTo>
                <a:lnTo>
                  <a:pt x="61290" y="55500"/>
                </a:lnTo>
                <a:lnTo>
                  <a:pt x="61230" y="55480"/>
                </a:lnTo>
                <a:lnTo>
                  <a:pt x="61140" y="55440"/>
                </a:lnTo>
                <a:lnTo>
                  <a:pt x="61090" y="55430"/>
                </a:lnTo>
                <a:lnTo>
                  <a:pt x="61050" y="55430"/>
                </a:lnTo>
                <a:lnTo>
                  <a:pt x="60970" y="55420"/>
                </a:lnTo>
                <a:lnTo>
                  <a:pt x="60860" y="55410"/>
                </a:lnTo>
                <a:lnTo>
                  <a:pt x="60800" y="55400"/>
                </a:lnTo>
                <a:lnTo>
                  <a:pt x="60730" y="55390"/>
                </a:lnTo>
                <a:lnTo>
                  <a:pt x="60710" y="55390"/>
                </a:lnTo>
                <a:lnTo>
                  <a:pt x="60690" y="55370"/>
                </a:lnTo>
                <a:lnTo>
                  <a:pt x="60680" y="55360"/>
                </a:lnTo>
                <a:lnTo>
                  <a:pt x="60660" y="55380"/>
                </a:lnTo>
                <a:lnTo>
                  <a:pt x="60590" y="55370"/>
                </a:lnTo>
                <a:lnTo>
                  <a:pt x="60560" y="55370"/>
                </a:lnTo>
                <a:lnTo>
                  <a:pt x="60510" y="55360"/>
                </a:lnTo>
                <a:lnTo>
                  <a:pt x="60470" y="55360"/>
                </a:lnTo>
                <a:lnTo>
                  <a:pt x="60430" y="55370"/>
                </a:lnTo>
                <a:lnTo>
                  <a:pt x="60420" y="55370"/>
                </a:lnTo>
                <a:lnTo>
                  <a:pt x="60310" y="55380"/>
                </a:lnTo>
                <a:lnTo>
                  <a:pt x="60270" y="55380"/>
                </a:lnTo>
                <a:lnTo>
                  <a:pt x="60150" y="55380"/>
                </a:lnTo>
                <a:lnTo>
                  <a:pt x="59920" y="55390"/>
                </a:lnTo>
                <a:lnTo>
                  <a:pt x="59880" y="55400"/>
                </a:lnTo>
                <a:lnTo>
                  <a:pt x="59850" y="55400"/>
                </a:lnTo>
                <a:lnTo>
                  <a:pt x="59820" y="55410"/>
                </a:lnTo>
                <a:lnTo>
                  <a:pt x="59770" y="55420"/>
                </a:lnTo>
                <a:lnTo>
                  <a:pt x="59740" y="55420"/>
                </a:lnTo>
                <a:lnTo>
                  <a:pt x="59700" y="55420"/>
                </a:lnTo>
                <a:lnTo>
                  <a:pt x="59680" y="55420"/>
                </a:lnTo>
                <a:lnTo>
                  <a:pt x="59630" y="55410"/>
                </a:lnTo>
                <a:lnTo>
                  <a:pt x="59610" y="55400"/>
                </a:lnTo>
                <a:lnTo>
                  <a:pt x="59590" y="55390"/>
                </a:lnTo>
                <a:lnTo>
                  <a:pt x="59570" y="55370"/>
                </a:lnTo>
                <a:lnTo>
                  <a:pt x="59540" y="55340"/>
                </a:lnTo>
                <a:lnTo>
                  <a:pt x="59520" y="55310"/>
                </a:lnTo>
                <a:lnTo>
                  <a:pt x="59490" y="55270"/>
                </a:lnTo>
                <a:lnTo>
                  <a:pt x="59460" y="55250"/>
                </a:lnTo>
                <a:lnTo>
                  <a:pt x="59430" y="55240"/>
                </a:lnTo>
                <a:lnTo>
                  <a:pt x="59420" y="55230"/>
                </a:lnTo>
                <a:lnTo>
                  <a:pt x="59400" y="55220"/>
                </a:lnTo>
                <a:lnTo>
                  <a:pt x="59380" y="55200"/>
                </a:lnTo>
                <a:lnTo>
                  <a:pt x="59360" y="55180"/>
                </a:lnTo>
                <a:lnTo>
                  <a:pt x="59330" y="55170"/>
                </a:lnTo>
                <a:lnTo>
                  <a:pt x="59300" y="55140"/>
                </a:lnTo>
                <a:lnTo>
                  <a:pt x="59290" y="55130"/>
                </a:lnTo>
                <a:lnTo>
                  <a:pt x="59270" y="55110"/>
                </a:lnTo>
                <a:lnTo>
                  <a:pt x="59240" y="55080"/>
                </a:lnTo>
                <a:lnTo>
                  <a:pt x="59220" y="55060"/>
                </a:lnTo>
                <a:lnTo>
                  <a:pt x="59190" y="55020"/>
                </a:lnTo>
                <a:lnTo>
                  <a:pt x="59180" y="55020"/>
                </a:lnTo>
                <a:lnTo>
                  <a:pt x="59170" y="55010"/>
                </a:lnTo>
                <a:lnTo>
                  <a:pt x="59150" y="54990"/>
                </a:lnTo>
                <a:lnTo>
                  <a:pt x="59120" y="54980"/>
                </a:lnTo>
                <a:lnTo>
                  <a:pt x="59100" y="54970"/>
                </a:lnTo>
                <a:lnTo>
                  <a:pt x="59080" y="54950"/>
                </a:lnTo>
                <a:lnTo>
                  <a:pt x="59060" y="54930"/>
                </a:lnTo>
                <a:lnTo>
                  <a:pt x="59030" y="54890"/>
                </a:lnTo>
                <a:lnTo>
                  <a:pt x="59010" y="54860"/>
                </a:lnTo>
                <a:lnTo>
                  <a:pt x="59010" y="54840"/>
                </a:lnTo>
                <a:lnTo>
                  <a:pt x="59000" y="54810"/>
                </a:lnTo>
                <a:lnTo>
                  <a:pt x="59010" y="54800"/>
                </a:lnTo>
                <a:lnTo>
                  <a:pt x="59010" y="54780"/>
                </a:lnTo>
                <a:lnTo>
                  <a:pt x="59010" y="54750"/>
                </a:lnTo>
                <a:lnTo>
                  <a:pt x="59010" y="54740"/>
                </a:lnTo>
                <a:lnTo>
                  <a:pt x="59010" y="54730"/>
                </a:lnTo>
                <a:lnTo>
                  <a:pt x="59000" y="54710"/>
                </a:lnTo>
                <a:lnTo>
                  <a:pt x="59000" y="54700"/>
                </a:lnTo>
                <a:lnTo>
                  <a:pt x="59000" y="54690"/>
                </a:lnTo>
                <a:lnTo>
                  <a:pt x="59010" y="54670"/>
                </a:lnTo>
                <a:lnTo>
                  <a:pt x="59010" y="54650"/>
                </a:lnTo>
                <a:lnTo>
                  <a:pt x="59010" y="54640"/>
                </a:lnTo>
                <a:lnTo>
                  <a:pt x="59010" y="54610"/>
                </a:lnTo>
                <a:lnTo>
                  <a:pt x="59010" y="54600"/>
                </a:lnTo>
                <a:lnTo>
                  <a:pt x="59000" y="54560"/>
                </a:lnTo>
                <a:lnTo>
                  <a:pt x="59000" y="54530"/>
                </a:lnTo>
                <a:lnTo>
                  <a:pt x="58980" y="54500"/>
                </a:lnTo>
                <a:lnTo>
                  <a:pt x="58990" y="54480"/>
                </a:lnTo>
                <a:lnTo>
                  <a:pt x="58980" y="54430"/>
                </a:lnTo>
                <a:lnTo>
                  <a:pt x="58970" y="54390"/>
                </a:lnTo>
                <a:lnTo>
                  <a:pt x="58960" y="54370"/>
                </a:lnTo>
                <a:lnTo>
                  <a:pt x="58950" y="54340"/>
                </a:lnTo>
                <a:lnTo>
                  <a:pt x="58950" y="54330"/>
                </a:lnTo>
                <a:lnTo>
                  <a:pt x="58950" y="54320"/>
                </a:lnTo>
                <a:lnTo>
                  <a:pt x="58940" y="54290"/>
                </a:lnTo>
                <a:lnTo>
                  <a:pt x="58930" y="54240"/>
                </a:lnTo>
                <a:lnTo>
                  <a:pt x="58920" y="54210"/>
                </a:lnTo>
                <a:lnTo>
                  <a:pt x="58930" y="54180"/>
                </a:lnTo>
                <a:lnTo>
                  <a:pt x="58930" y="54160"/>
                </a:lnTo>
                <a:lnTo>
                  <a:pt x="58920" y="54130"/>
                </a:lnTo>
                <a:lnTo>
                  <a:pt x="58910" y="54100"/>
                </a:lnTo>
                <a:lnTo>
                  <a:pt x="58900" y="54080"/>
                </a:lnTo>
                <a:lnTo>
                  <a:pt x="58890" y="54050"/>
                </a:lnTo>
                <a:lnTo>
                  <a:pt x="58880" y="54030"/>
                </a:lnTo>
                <a:lnTo>
                  <a:pt x="58870" y="54010"/>
                </a:lnTo>
                <a:lnTo>
                  <a:pt x="58860" y="53990"/>
                </a:lnTo>
                <a:lnTo>
                  <a:pt x="58840" y="53960"/>
                </a:lnTo>
                <a:lnTo>
                  <a:pt x="58820" y="53920"/>
                </a:lnTo>
                <a:lnTo>
                  <a:pt x="58800" y="53900"/>
                </a:lnTo>
                <a:lnTo>
                  <a:pt x="58790" y="53870"/>
                </a:lnTo>
                <a:lnTo>
                  <a:pt x="58770" y="53850"/>
                </a:lnTo>
                <a:lnTo>
                  <a:pt x="58740" y="53850"/>
                </a:lnTo>
                <a:lnTo>
                  <a:pt x="58740" y="53840"/>
                </a:lnTo>
                <a:lnTo>
                  <a:pt x="58730" y="53830"/>
                </a:lnTo>
                <a:lnTo>
                  <a:pt x="58710" y="53810"/>
                </a:lnTo>
                <a:lnTo>
                  <a:pt x="58690" y="53800"/>
                </a:lnTo>
                <a:lnTo>
                  <a:pt x="58680" y="53780"/>
                </a:lnTo>
                <a:lnTo>
                  <a:pt x="58670" y="53770"/>
                </a:lnTo>
                <a:lnTo>
                  <a:pt x="58680" y="53730"/>
                </a:lnTo>
                <a:lnTo>
                  <a:pt x="58670" y="53730"/>
                </a:lnTo>
                <a:lnTo>
                  <a:pt x="58670" y="53700"/>
                </a:lnTo>
                <a:lnTo>
                  <a:pt x="58690" y="53700"/>
                </a:lnTo>
                <a:lnTo>
                  <a:pt x="58700" y="53710"/>
                </a:lnTo>
                <a:lnTo>
                  <a:pt x="58700" y="53700"/>
                </a:lnTo>
                <a:lnTo>
                  <a:pt x="58700" y="53680"/>
                </a:lnTo>
                <a:lnTo>
                  <a:pt x="58690" y="53650"/>
                </a:lnTo>
                <a:lnTo>
                  <a:pt x="58670" y="53610"/>
                </a:lnTo>
                <a:lnTo>
                  <a:pt x="58650" y="53550"/>
                </a:lnTo>
                <a:lnTo>
                  <a:pt x="58630" y="53490"/>
                </a:lnTo>
                <a:lnTo>
                  <a:pt x="58610" y="53450"/>
                </a:lnTo>
                <a:lnTo>
                  <a:pt x="58590" y="53410"/>
                </a:lnTo>
                <a:lnTo>
                  <a:pt x="58560" y="53380"/>
                </a:lnTo>
                <a:lnTo>
                  <a:pt x="58550" y="53350"/>
                </a:lnTo>
                <a:lnTo>
                  <a:pt x="58520" y="53330"/>
                </a:lnTo>
                <a:lnTo>
                  <a:pt x="58500" y="53320"/>
                </a:lnTo>
                <a:lnTo>
                  <a:pt x="58470" y="53290"/>
                </a:lnTo>
                <a:lnTo>
                  <a:pt x="58440" y="53290"/>
                </a:lnTo>
                <a:lnTo>
                  <a:pt x="58410" y="53280"/>
                </a:lnTo>
                <a:lnTo>
                  <a:pt x="58410" y="53290"/>
                </a:lnTo>
                <a:lnTo>
                  <a:pt x="58400" y="53310"/>
                </a:lnTo>
                <a:lnTo>
                  <a:pt x="58400" y="53320"/>
                </a:lnTo>
                <a:lnTo>
                  <a:pt x="58410" y="53340"/>
                </a:lnTo>
                <a:lnTo>
                  <a:pt x="58400" y="53350"/>
                </a:lnTo>
                <a:lnTo>
                  <a:pt x="58390" y="53330"/>
                </a:lnTo>
                <a:lnTo>
                  <a:pt x="58380" y="53320"/>
                </a:lnTo>
                <a:lnTo>
                  <a:pt x="58370" y="53300"/>
                </a:lnTo>
                <a:lnTo>
                  <a:pt x="58360" y="53300"/>
                </a:lnTo>
                <a:lnTo>
                  <a:pt x="58330" y="53280"/>
                </a:lnTo>
                <a:lnTo>
                  <a:pt x="58320" y="53260"/>
                </a:lnTo>
                <a:lnTo>
                  <a:pt x="58320" y="53230"/>
                </a:lnTo>
                <a:lnTo>
                  <a:pt x="58340" y="53220"/>
                </a:lnTo>
                <a:lnTo>
                  <a:pt x="58390" y="53270"/>
                </a:lnTo>
                <a:lnTo>
                  <a:pt x="58410" y="53280"/>
                </a:lnTo>
                <a:lnTo>
                  <a:pt x="58450" y="53240"/>
                </a:lnTo>
                <a:lnTo>
                  <a:pt x="58460" y="53230"/>
                </a:lnTo>
                <a:lnTo>
                  <a:pt x="58470" y="53210"/>
                </a:lnTo>
                <a:lnTo>
                  <a:pt x="58490" y="53200"/>
                </a:lnTo>
                <a:lnTo>
                  <a:pt x="58490" y="53170"/>
                </a:lnTo>
                <a:lnTo>
                  <a:pt x="58470" y="53160"/>
                </a:lnTo>
                <a:lnTo>
                  <a:pt x="58460" y="53150"/>
                </a:lnTo>
                <a:lnTo>
                  <a:pt x="58420" y="53120"/>
                </a:lnTo>
                <a:lnTo>
                  <a:pt x="58410" y="53100"/>
                </a:lnTo>
                <a:lnTo>
                  <a:pt x="58400" y="53090"/>
                </a:lnTo>
                <a:lnTo>
                  <a:pt x="58390" y="53080"/>
                </a:lnTo>
                <a:lnTo>
                  <a:pt x="58380" y="53060"/>
                </a:lnTo>
                <a:lnTo>
                  <a:pt x="58380" y="53030"/>
                </a:lnTo>
                <a:lnTo>
                  <a:pt x="58380" y="53000"/>
                </a:lnTo>
                <a:lnTo>
                  <a:pt x="58390" y="52980"/>
                </a:lnTo>
                <a:lnTo>
                  <a:pt x="58400" y="52960"/>
                </a:lnTo>
                <a:lnTo>
                  <a:pt x="58420" y="52930"/>
                </a:lnTo>
                <a:lnTo>
                  <a:pt x="58450" y="52910"/>
                </a:lnTo>
                <a:lnTo>
                  <a:pt x="58480" y="52900"/>
                </a:lnTo>
                <a:lnTo>
                  <a:pt x="58490" y="52900"/>
                </a:lnTo>
                <a:lnTo>
                  <a:pt x="58520" y="52910"/>
                </a:lnTo>
                <a:lnTo>
                  <a:pt x="58560" y="52910"/>
                </a:lnTo>
                <a:lnTo>
                  <a:pt x="58570" y="52900"/>
                </a:lnTo>
                <a:lnTo>
                  <a:pt x="58580" y="52900"/>
                </a:lnTo>
                <a:lnTo>
                  <a:pt x="58600" y="52900"/>
                </a:lnTo>
                <a:lnTo>
                  <a:pt x="58620" y="52890"/>
                </a:lnTo>
                <a:lnTo>
                  <a:pt x="58640" y="52870"/>
                </a:lnTo>
                <a:lnTo>
                  <a:pt x="58650" y="52860"/>
                </a:lnTo>
                <a:lnTo>
                  <a:pt x="58670" y="52850"/>
                </a:lnTo>
                <a:lnTo>
                  <a:pt x="58680" y="52830"/>
                </a:lnTo>
                <a:lnTo>
                  <a:pt x="58690" y="52810"/>
                </a:lnTo>
                <a:lnTo>
                  <a:pt x="58700" y="52800"/>
                </a:lnTo>
                <a:lnTo>
                  <a:pt x="58700" y="52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Other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200" y="85300"/>
                </a:moveTo>
                <a:lnTo>
                  <a:pt x="38210" y="85330"/>
                </a:lnTo>
                <a:lnTo>
                  <a:pt x="38220" y="85360"/>
                </a:lnTo>
                <a:lnTo>
                  <a:pt x="38240" y="85380"/>
                </a:lnTo>
                <a:lnTo>
                  <a:pt x="38250" y="85400"/>
                </a:lnTo>
                <a:lnTo>
                  <a:pt x="38240" y="85420"/>
                </a:lnTo>
                <a:lnTo>
                  <a:pt x="38240" y="85450"/>
                </a:lnTo>
                <a:lnTo>
                  <a:pt x="38210" y="85470"/>
                </a:lnTo>
                <a:lnTo>
                  <a:pt x="38180" y="85480"/>
                </a:lnTo>
                <a:lnTo>
                  <a:pt x="38150" y="85470"/>
                </a:lnTo>
                <a:lnTo>
                  <a:pt x="38140" y="85460"/>
                </a:lnTo>
                <a:lnTo>
                  <a:pt x="38090" y="85440"/>
                </a:lnTo>
                <a:lnTo>
                  <a:pt x="38060" y="85430"/>
                </a:lnTo>
                <a:lnTo>
                  <a:pt x="38040" y="85390"/>
                </a:lnTo>
                <a:lnTo>
                  <a:pt x="38040" y="85350"/>
                </a:lnTo>
                <a:lnTo>
                  <a:pt x="38050" y="85340"/>
                </a:lnTo>
                <a:lnTo>
                  <a:pt x="38080" y="85330"/>
                </a:lnTo>
                <a:lnTo>
                  <a:pt x="38080" y="85320"/>
                </a:lnTo>
                <a:lnTo>
                  <a:pt x="38100" y="85310"/>
                </a:lnTo>
                <a:lnTo>
                  <a:pt x="38120" y="85320"/>
                </a:lnTo>
                <a:lnTo>
                  <a:pt x="38180" y="85300"/>
                </a:lnTo>
                <a:lnTo>
                  <a:pt x="38200" y="85300"/>
                </a:lnTo>
                <a:close/>
                <a:moveTo>
                  <a:pt x="35530" y="84130"/>
                </a:moveTo>
                <a:lnTo>
                  <a:pt x="35570" y="84170"/>
                </a:lnTo>
                <a:lnTo>
                  <a:pt x="35580" y="84200"/>
                </a:lnTo>
                <a:lnTo>
                  <a:pt x="35600" y="84220"/>
                </a:lnTo>
                <a:lnTo>
                  <a:pt x="35630" y="84230"/>
                </a:lnTo>
                <a:lnTo>
                  <a:pt x="35640" y="84240"/>
                </a:lnTo>
                <a:lnTo>
                  <a:pt x="35680" y="84230"/>
                </a:lnTo>
                <a:lnTo>
                  <a:pt x="35700" y="84230"/>
                </a:lnTo>
                <a:lnTo>
                  <a:pt x="35710" y="84220"/>
                </a:lnTo>
                <a:lnTo>
                  <a:pt x="35690" y="84200"/>
                </a:lnTo>
                <a:lnTo>
                  <a:pt x="35700" y="84190"/>
                </a:lnTo>
                <a:lnTo>
                  <a:pt x="35710" y="84190"/>
                </a:lnTo>
                <a:lnTo>
                  <a:pt x="35720" y="84190"/>
                </a:lnTo>
                <a:lnTo>
                  <a:pt x="35720" y="84200"/>
                </a:lnTo>
                <a:lnTo>
                  <a:pt x="35720" y="84220"/>
                </a:lnTo>
                <a:lnTo>
                  <a:pt x="35720" y="84230"/>
                </a:lnTo>
                <a:lnTo>
                  <a:pt x="35730" y="84240"/>
                </a:lnTo>
                <a:lnTo>
                  <a:pt x="35740" y="84250"/>
                </a:lnTo>
                <a:lnTo>
                  <a:pt x="35760" y="84240"/>
                </a:lnTo>
                <a:lnTo>
                  <a:pt x="35770" y="84260"/>
                </a:lnTo>
                <a:lnTo>
                  <a:pt x="35760" y="84270"/>
                </a:lnTo>
                <a:lnTo>
                  <a:pt x="35750" y="84270"/>
                </a:lnTo>
                <a:lnTo>
                  <a:pt x="35730" y="84280"/>
                </a:lnTo>
                <a:lnTo>
                  <a:pt x="35730" y="84300"/>
                </a:lnTo>
                <a:lnTo>
                  <a:pt x="35740" y="84320"/>
                </a:lnTo>
                <a:lnTo>
                  <a:pt x="35750" y="84310"/>
                </a:lnTo>
                <a:lnTo>
                  <a:pt x="35790" y="84330"/>
                </a:lnTo>
                <a:lnTo>
                  <a:pt x="35810" y="84360"/>
                </a:lnTo>
                <a:lnTo>
                  <a:pt x="35830" y="84410"/>
                </a:lnTo>
                <a:lnTo>
                  <a:pt x="35830" y="84440"/>
                </a:lnTo>
                <a:lnTo>
                  <a:pt x="35830" y="84470"/>
                </a:lnTo>
                <a:lnTo>
                  <a:pt x="35840" y="84510"/>
                </a:lnTo>
                <a:lnTo>
                  <a:pt x="35860" y="84520"/>
                </a:lnTo>
                <a:lnTo>
                  <a:pt x="35890" y="84540"/>
                </a:lnTo>
                <a:lnTo>
                  <a:pt x="35910" y="84570"/>
                </a:lnTo>
                <a:lnTo>
                  <a:pt x="35900" y="84620"/>
                </a:lnTo>
                <a:lnTo>
                  <a:pt x="35900" y="84650"/>
                </a:lnTo>
                <a:lnTo>
                  <a:pt x="35890" y="84690"/>
                </a:lnTo>
                <a:lnTo>
                  <a:pt x="35850" y="84700"/>
                </a:lnTo>
                <a:lnTo>
                  <a:pt x="35820" y="84750"/>
                </a:lnTo>
                <a:lnTo>
                  <a:pt x="35780" y="84770"/>
                </a:lnTo>
                <a:lnTo>
                  <a:pt x="35760" y="84800"/>
                </a:lnTo>
                <a:lnTo>
                  <a:pt x="35730" y="84810"/>
                </a:lnTo>
                <a:lnTo>
                  <a:pt x="35720" y="84820"/>
                </a:lnTo>
                <a:lnTo>
                  <a:pt x="35700" y="84840"/>
                </a:lnTo>
                <a:lnTo>
                  <a:pt x="35700" y="84870"/>
                </a:lnTo>
                <a:lnTo>
                  <a:pt x="35730" y="84880"/>
                </a:lnTo>
                <a:lnTo>
                  <a:pt x="35730" y="84890"/>
                </a:lnTo>
                <a:lnTo>
                  <a:pt x="35740" y="84910"/>
                </a:lnTo>
                <a:lnTo>
                  <a:pt x="35730" y="84940"/>
                </a:lnTo>
                <a:lnTo>
                  <a:pt x="35720" y="84940"/>
                </a:lnTo>
                <a:lnTo>
                  <a:pt x="35710" y="84940"/>
                </a:lnTo>
                <a:lnTo>
                  <a:pt x="35690" y="84950"/>
                </a:lnTo>
                <a:lnTo>
                  <a:pt x="35650" y="84920"/>
                </a:lnTo>
                <a:lnTo>
                  <a:pt x="35630" y="84910"/>
                </a:lnTo>
                <a:lnTo>
                  <a:pt x="35610" y="84880"/>
                </a:lnTo>
                <a:lnTo>
                  <a:pt x="35620" y="84850"/>
                </a:lnTo>
                <a:lnTo>
                  <a:pt x="35640" y="84850"/>
                </a:lnTo>
                <a:lnTo>
                  <a:pt x="35640" y="84840"/>
                </a:lnTo>
                <a:lnTo>
                  <a:pt x="35640" y="84830"/>
                </a:lnTo>
                <a:lnTo>
                  <a:pt x="35620" y="84810"/>
                </a:lnTo>
                <a:lnTo>
                  <a:pt x="35600" y="84790"/>
                </a:lnTo>
                <a:lnTo>
                  <a:pt x="35570" y="84780"/>
                </a:lnTo>
                <a:lnTo>
                  <a:pt x="35520" y="84710"/>
                </a:lnTo>
                <a:lnTo>
                  <a:pt x="35510" y="84690"/>
                </a:lnTo>
                <a:lnTo>
                  <a:pt x="35500" y="84680"/>
                </a:lnTo>
                <a:lnTo>
                  <a:pt x="35450" y="84640"/>
                </a:lnTo>
                <a:lnTo>
                  <a:pt x="35410" y="84610"/>
                </a:lnTo>
                <a:lnTo>
                  <a:pt x="35370" y="84610"/>
                </a:lnTo>
                <a:lnTo>
                  <a:pt x="35320" y="84590"/>
                </a:lnTo>
                <a:lnTo>
                  <a:pt x="35300" y="84570"/>
                </a:lnTo>
                <a:lnTo>
                  <a:pt x="35280" y="84540"/>
                </a:lnTo>
                <a:lnTo>
                  <a:pt x="35250" y="84500"/>
                </a:lnTo>
                <a:lnTo>
                  <a:pt x="35230" y="84470"/>
                </a:lnTo>
                <a:lnTo>
                  <a:pt x="35210" y="84450"/>
                </a:lnTo>
                <a:lnTo>
                  <a:pt x="35200" y="84450"/>
                </a:lnTo>
                <a:lnTo>
                  <a:pt x="35180" y="84440"/>
                </a:lnTo>
                <a:lnTo>
                  <a:pt x="35160" y="84430"/>
                </a:lnTo>
                <a:lnTo>
                  <a:pt x="35160" y="84410"/>
                </a:lnTo>
                <a:lnTo>
                  <a:pt x="35140" y="84390"/>
                </a:lnTo>
                <a:lnTo>
                  <a:pt x="35120" y="84370"/>
                </a:lnTo>
                <a:lnTo>
                  <a:pt x="35100" y="84320"/>
                </a:lnTo>
                <a:lnTo>
                  <a:pt x="35100" y="84300"/>
                </a:lnTo>
                <a:lnTo>
                  <a:pt x="35100" y="84280"/>
                </a:lnTo>
                <a:lnTo>
                  <a:pt x="35120" y="84260"/>
                </a:lnTo>
                <a:lnTo>
                  <a:pt x="35140" y="84230"/>
                </a:lnTo>
                <a:lnTo>
                  <a:pt x="35150" y="84220"/>
                </a:lnTo>
                <a:lnTo>
                  <a:pt x="35160" y="84200"/>
                </a:lnTo>
                <a:lnTo>
                  <a:pt x="35180" y="84180"/>
                </a:lnTo>
                <a:lnTo>
                  <a:pt x="35180" y="84150"/>
                </a:lnTo>
                <a:lnTo>
                  <a:pt x="35160" y="84150"/>
                </a:lnTo>
                <a:lnTo>
                  <a:pt x="35130" y="84160"/>
                </a:lnTo>
                <a:lnTo>
                  <a:pt x="35100" y="84150"/>
                </a:lnTo>
                <a:lnTo>
                  <a:pt x="35080" y="84160"/>
                </a:lnTo>
                <a:lnTo>
                  <a:pt x="35080" y="84150"/>
                </a:lnTo>
                <a:lnTo>
                  <a:pt x="35060" y="84150"/>
                </a:lnTo>
                <a:lnTo>
                  <a:pt x="35040" y="84140"/>
                </a:lnTo>
                <a:lnTo>
                  <a:pt x="35040" y="84120"/>
                </a:lnTo>
                <a:lnTo>
                  <a:pt x="35030" y="84100"/>
                </a:lnTo>
                <a:lnTo>
                  <a:pt x="35020" y="84080"/>
                </a:lnTo>
                <a:lnTo>
                  <a:pt x="35010" y="84080"/>
                </a:lnTo>
                <a:lnTo>
                  <a:pt x="34990" y="84060"/>
                </a:lnTo>
                <a:lnTo>
                  <a:pt x="34990" y="84050"/>
                </a:lnTo>
                <a:lnTo>
                  <a:pt x="34990" y="84020"/>
                </a:lnTo>
                <a:lnTo>
                  <a:pt x="35000" y="84000"/>
                </a:lnTo>
                <a:lnTo>
                  <a:pt x="35000" y="83980"/>
                </a:lnTo>
                <a:lnTo>
                  <a:pt x="35190" y="83960"/>
                </a:lnTo>
                <a:lnTo>
                  <a:pt x="35210" y="83970"/>
                </a:lnTo>
                <a:lnTo>
                  <a:pt x="35250" y="83990"/>
                </a:lnTo>
                <a:lnTo>
                  <a:pt x="35260" y="84000"/>
                </a:lnTo>
                <a:lnTo>
                  <a:pt x="35260" y="84030"/>
                </a:lnTo>
                <a:lnTo>
                  <a:pt x="35310" y="84050"/>
                </a:lnTo>
                <a:lnTo>
                  <a:pt x="35340" y="84060"/>
                </a:lnTo>
                <a:lnTo>
                  <a:pt x="35390" y="84070"/>
                </a:lnTo>
                <a:lnTo>
                  <a:pt x="35440" y="84090"/>
                </a:lnTo>
                <a:lnTo>
                  <a:pt x="35480" y="84110"/>
                </a:lnTo>
                <a:lnTo>
                  <a:pt x="35530" y="84130"/>
                </a:lnTo>
                <a:close/>
                <a:moveTo>
                  <a:pt x="46600" y="84020"/>
                </a:moveTo>
                <a:lnTo>
                  <a:pt x="46580" y="84020"/>
                </a:lnTo>
                <a:lnTo>
                  <a:pt x="46540" y="84010"/>
                </a:lnTo>
                <a:lnTo>
                  <a:pt x="46540" y="84000"/>
                </a:lnTo>
                <a:lnTo>
                  <a:pt x="46530" y="83990"/>
                </a:lnTo>
                <a:lnTo>
                  <a:pt x="46540" y="83980"/>
                </a:lnTo>
                <a:lnTo>
                  <a:pt x="46530" y="83970"/>
                </a:lnTo>
                <a:lnTo>
                  <a:pt x="46540" y="83960"/>
                </a:lnTo>
                <a:lnTo>
                  <a:pt x="46570" y="83960"/>
                </a:lnTo>
                <a:lnTo>
                  <a:pt x="46550" y="83950"/>
                </a:lnTo>
                <a:lnTo>
                  <a:pt x="46580" y="83950"/>
                </a:lnTo>
                <a:lnTo>
                  <a:pt x="46600" y="83950"/>
                </a:lnTo>
                <a:lnTo>
                  <a:pt x="46600" y="83970"/>
                </a:lnTo>
                <a:lnTo>
                  <a:pt x="46600" y="83990"/>
                </a:lnTo>
                <a:lnTo>
                  <a:pt x="46600" y="84000"/>
                </a:lnTo>
                <a:lnTo>
                  <a:pt x="46600" y="84010"/>
                </a:lnTo>
                <a:lnTo>
                  <a:pt x="46600" y="84020"/>
                </a:lnTo>
                <a:close/>
                <a:moveTo>
                  <a:pt x="45540" y="83500"/>
                </a:moveTo>
                <a:lnTo>
                  <a:pt x="45540" y="83510"/>
                </a:lnTo>
                <a:lnTo>
                  <a:pt x="45570" y="83500"/>
                </a:lnTo>
                <a:lnTo>
                  <a:pt x="45590" y="83510"/>
                </a:lnTo>
                <a:lnTo>
                  <a:pt x="45620" y="83510"/>
                </a:lnTo>
                <a:lnTo>
                  <a:pt x="45650" y="83510"/>
                </a:lnTo>
                <a:lnTo>
                  <a:pt x="45660" y="83510"/>
                </a:lnTo>
                <a:lnTo>
                  <a:pt x="45690" y="83520"/>
                </a:lnTo>
                <a:lnTo>
                  <a:pt x="45710" y="83520"/>
                </a:lnTo>
                <a:lnTo>
                  <a:pt x="45720" y="83520"/>
                </a:lnTo>
                <a:lnTo>
                  <a:pt x="45740" y="83540"/>
                </a:lnTo>
                <a:lnTo>
                  <a:pt x="45720" y="83540"/>
                </a:lnTo>
                <a:lnTo>
                  <a:pt x="45720" y="83560"/>
                </a:lnTo>
                <a:lnTo>
                  <a:pt x="45720" y="83580"/>
                </a:lnTo>
                <a:lnTo>
                  <a:pt x="45700" y="83580"/>
                </a:lnTo>
                <a:lnTo>
                  <a:pt x="45680" y="83590"/>
                </a:lnTo>
                <a:lnTo>
                  <a:pt x="45660" y="83610"/>
                </a:lnTo>
                <a:lnTo>
                  <a:pt x="45650" y="83650"/>
                </a:lnTo>
                <a:lnTo>
                  <a:pt x="45670" y="83660"/>
                </a:lnTo>
                <a:lnTo>
                  <a:pt x="45690" y="83680"/>
                </a:lnTo>
                <a:lnTo>
                  <a:pt x="45650" y="83680"/>
                </a:lnTo>
                <a:lnTo>
                  <a:pt x="45620" y="83680"/>
                </a:lnTo>
                <a:lnTo>
                  <a:pt x="45600" y="83710"/>
                </a:lnTo>
                <a:lnTo>
                  <a:pt x="45590" y="83700"/>
                </a:lnTo>
                <a:lnTo>
                  <a:pt x="45570" y="83720"/>
                </a:lnTo>
                <a:lnTo>
                  <a:pt x="45540" y="83740"/>
                </a:lnTo>
                <a:lnTo>
                  <a:pt x="45550" y="83760"/>
                </a:lnTo>
                <a:lnTo>
                  <a:pt x="45570" y="83760"/>
                </a:lnTo>
                <a:lnTo>
                  <a:pt x="45570" y="83780"/>
                </a:lnTo>
                <a:lnTo>
                  <a:pt x="45550" y="83780"/>
                </a:lnTo>
                <a:lnTo>
                  <a:pt x="45550" y="83790"/>
                </a:lnTo>
                <a:lnTo>
                  <a:pt x="45550" y="83810"/>
                </a:lnTo>
                <a:lnTo>
                  <a:pt x="45510" y="83810"/>
                </a:lnTo>
                <a:lnTo>
                  <a:pt x="45490" y="83810"/>
                </a:lnTo>
                <a:lnTo>
                  <a:pt x="45470" y="83790"/>
                </a:lnTo>
                <a:lnTo>
                  <a:pt x="45470" y="83770"/>
                </a:lnTo>
                <a:lnTo>
                  <a:pt x="45450" y="83740"/>
                </a:lnTo>
                <a:lnTo>
                  <a:pt x="45460" y="83730"/>
                </a:lnTo>
                <a:lnTo>
                  <a:pt x="45450" y="83680"/>
                </a:lnTo>
                <a:lnTo>
                  <a:pt x="45460" y="83670"/>
                </a:lnTo>
                <a:lnTo>
                  <a:pt x="45470" y="83650"/>
                </a:lnTo>
                <a:lnTo>
                  <a:pt x="45480" y="83630"/>
                </a:lnTo>
                <a:lnTo>
                  <a:pt x="45470" y="83610"/>
                </a:lnTo>
                <a:lnTo>
                  <a:pt x="45440" y="83570"/>
                </a:lnTo>
                <a:lnTo>
                  <a:pt x="45460" y="83550"/>
                </a:lnTo>
                <a:lnTo>
                  <a:pt x="45470" y="83540"/>
                </a:lnTo>
                <a:lnTo>
                  <a:pt x="45480" y="83530"/>
                </a:lnTo>
                <a:lnTo>
                  <a:pt x="45480" y="83520"/>
                </a:lnTo>
                <a:lnTo>
                  <a:pt x="45520" y="83510"/>
                </a:lnTo>
                <a:lnTo>
                  <a:pt x="45510" y="83500"/>
                </a:lnTo>
                <a:lnTo>
                  <a:pt x="45530" y="83500"/>
                </a:lnTo>
                <a:lnTo>
                  <a:pt x="45540" y="83500"/>
                </a:lnTo>
                <a:close/>
                <a:moveTo>
                  <a:pt x="36170" y="83390"/>
                </a:moveTo>
                <a:lnTo>
                  <a:pt x="36170" y="83420"/>
                </a:lnTo>
                <a:lnTo>
                  <a:pt x="36170" y="83430"/>
                </a:lnTo>
                <a:lnTo>
                  <a:pt x="36170" y="83450"/>
                </a:lnTo>
                <a:lnTo>
                  <a:pt x="36170" y="83460"/>
                </a:lnTo>
                <a:lnTo>
                  <a:pt x="36150" y="83470"/>
                </a:lnTo>
                <a:lnTo>
                  <a:pt x="36160" y="83490"/>
                </a:lnTo>
                <a:lnTo>
                  <a:pt x="36160" y="83500"/>
                </a:lnTo>
                <a:lnTo>
                  <a:pt x="36160" y="83520"/>
                </a:lnTo>
                <a:lnTo>
                  <a:pt x="36180" y="83530"/>
                </a:lnTo>
                <a:lnTo>
                  <a:pt x="36160" y="83540"/>
                </a:lnTo>
                <a:lnTo>
                  <a:pt x="36170" y="83560"/>
                </a:lnTo>
                <a:lnTo>
                  <a:pt x="36170" y="83570"/>
                </a:lnTo>
                <a:lnTo>
                  <a:pt x="36150" y="83580"/>
                </a:lnTo>
                <a:lnTo>
                  <a:pt x="36130" y="83600"/>
                </a:lnTo>
                <a:lnTo>
                  <a:pt x="36120" y="83590"/>
                </a:lnTo>
                <a:lnTo>
                  <a:pt x="36100" y="83580"/>
                </a:lnTo>
                <a:lnTo>
                  <a:pt x="36090" y="83570"/>
                </a:lnTo>
                <a:lnTo>
                  <a:pt x="36090" y="83530"/>
                </a:lnTo>
                <a:lnTo>
                  <a:pt x="36080" y="83520"/>
                </a:lnTo>
                <a:lnTo>
                  <a:pt x="36070" y="83520"/>
                </a:lnTo>
                <a:lnTo>
                  <a:pt x="36070" y="83500"/>
                </a:lnTo>
                <a:lnTo>
                  <a:pt x="36060" y="83500"/>
                </a:lnTo>
                <a:lnTo>
                  <a:pt x="36060" y="83490"/>
                </a:lnTo>
                <a:lnTo>
                  <a:pt x="36050" y="83480"/>
                </a:lnTo>
                <a:lnTo>
                  <a:pt x="36040" y="83470"/>
                </a:lnTo>
                <a:lnTo>
                  <a:pt x="36050" y="83450"/>
                </a:lnTo>
                <a:lnTo>
                  <a:pt x="36060" y="83440"/>
                </a:lnTo>
                <a:lnTo>
                  <a:pt x="36070" y="83450"/>
                </a:lnTo>
                <a:lnTo>
                  <a:pt x="36080" y="83450"/>
                </a:lnTo>
                <a:lnTo>
                  <a:pt x="36090" y="83440"/>
                </a:lnTo>
                <a:lnTo>
                  <a:pt x="36100" y="83410"/>
                </a:lnTo>
                <a:lnTo>
                  <a:pt x="36120" y="83420"/>
                </a:lnTo>
                <a:lnTo>
                  <a:pt x="36130" y="83410"/>
                </a:lnTo>
                <a:lnTo>
                  <a:pt x="36120" y="83400"/>
                </a:lnTo>
                <a:lnTo>
                  <a:pt x="36100" y="83360"/>
                </a:lnTo>
                <a:lnTo>
                  <a:pt x="36130" y="83360"/>
                </a:lnTo>
                <a:lnTo>
                  <a:pt x="36150" y="83370"/>
                </a:lnTo>
                <a:lnTo>
                  <a:pt x="36160" y="83370"/>
                </a:lnTo>
                <a:lnTo>
                  <a:pt x="36170" y="83390"/>
                </a:lnTo>
                <a:close/>
                <a:moveTo>
                  <a:pt x="32400" y="83260"/>
                </a:moveTo>
                <a:lnTo>
                  <a:pt x="32430" y="83270"/>
                </a:lnTo>
                <a:lnTo>
                  <a:pt x="32450" y="83260"/>
                </a:lnTo>
                <a:lnTo>
                  <a:pt x="32500" y="83290"/>
                </a:lnTo>
                <a:lnTo>
                  <a:pt x="32540" y="83320"/>
                </a:lnTo>
                <a:lnTo>
                  <a:pt x="32560" y="83330"/>
                </a:lnTo>
                <a:lnTo>
                  <a:pt x="32590" y="83330"/>
                </a:lnTo>
                <a:lnTo>
                  <a:pt x="32650" y="83360"/>
                </a:lnTo>
                <a:lnTo>
                  <a:pt x="32680" y="83380"/>
                </a:lnTo>
                <a:lnTo>
                  <a:pt x="32730" y="83420"/>
                </a:lnTo>
                <a:lnTo>
                  <a:pt x="32780" y="83450"/>
                </a:lnTo>
                <a:lnTo>
                  <a:pt x="32810" y="83490"/>
                </a:lnTo>
                <a:lnTo>
                  <a:pt x="32860" y="83520"/>
                </a:lnTo>
                <a:lnTo>
                  <a:pt x="32910" y="83580"/>
                </a:lnTo>
                <a:lnTo>
                  <a:pt x="32920" y="83610"/>
                </a:lnTo>
                <a:lnTo>
                  <a:pt x="32940" y="83650"/>
                </a:lnTo>
                <a:lnTo>
                  <a:pt x="32950" y="83670"/>
                </a:lnTo>
                <a:lnTo>
                  <a:pt x="32980" y="83690"/>
                </a:lnTo>
                <a:lnTo>
                  <a:pt x="32990" y="83690"/>
                </a:lnTo>
                <a:lnTo>
                  <a:pt x="33000" y="83710"/>
                </a:lnTo>
                <a:lnTo>
                  <a:pt x="33040" y="83720"/>
                </a:lnTo>
                <a:lnTo>
                  <a:pt x="33060" y="83720"/>
                </a:lnTo>
                <a:lnTo>
                  <a:pt x="33070" y="83720"/>
                </a:lnTo>
                <a:lnTo>
                  <a:pt x="33100" y="83730"/>
                </a:lnTo>
                <a:lnTo>
                  <a:pt x="33110" y="83750"/>
                </a:lnTo>
                <a:lnTo>
                  <a:pt x="33130" y="83760"/>
                </a:lnTo>
                <a:lnTo>
                  <a:pt x="33140" y="83770"/>
                </a:lnTo>
                <a:lnTo>
                  <a:pt x="33130" y="83790"/>
                </a:lnTo>
                <a:lnTo>
                  <a:pt x="33130" y="83810"/>
                </a:lnTo>
                <a:lnTo>
                  <a:pt x="33100" y="83820"/>
                </a:lnTo>
                <a:lnTo>
                  <a:pt x="33100" y="83830"/>
                </a:lnTo>
                <a:lnTo>
                  <a:pt x="33090" y="83850"/>
                </a:lnTo>
                <a:lnTo>
                  <a:pt x="33050" y="83830"/>
                </a:lnTo>
                <a:lnTo>
                  <a:pt x="33030" y="83810"/>
                </a:lnTo>
                <a:lnTo>
                  <a:pt x="33010" y="83790"/>
                </a:lnTo>
                <a:lnTo>
                  <a:pt x="32990" y="83800"/>
                </a:lnTo>
                <a:lnTo>
                  <a:pt x="32960" y="83800"/>
                </a:lnTo>
                <a:lnTo>
                  <a:pt x="32930" y="83790"/>
                </a:lnTo>
                <a:lnTo>
                  <a:pt x="32870" y="83790"/>
                </a:lnTo>
                <a:lnTo>
                  <a:pt x="32870" y="83800"/>
                </a:lnTo>
                <a:lnTo>
                  <a:pt x="32850" y="83820"/>
                </a:lnTo>
                <a:lnTo>
                  <a:pt x="32820" y="83800"/>
                </a:lnTo>
                <a:lnTo>
                  <a:pt x="32790" y="83800"/>
                </a:lnTo>
                <a:lnTo>
                  <a:pt x="32750" y="83800"/>
                </a:lnTo>
                <a:lnTo>
                  <a:pt x="32710" y="83800"/>
                </a:lnTo>
                <a:lnTo>
                  <a:pt x="32670" y="83800"/>
                </a:lnTo>
                <a:lnTo>
                  <a:pt x="32630" y="83770"/>
                </a:lnTo>
                <a:lnTo>
                  <a:pt x="32600" y="83760"/>
                </a:lnTo>
                <a:lnTo>
                  <a:pt x="32530" y="83730"/>
                </a:lnTo>
                <a:lnTo>
                  <a:pt x="32510" y="83730"/>
                </a:lnTo>
                <a:lnTo>
                  <a:pt x="32500" y="83730"/>
                </a:lnTo>
                <a:lnTo>
                  <a:pt x="32480" y="83720"/>
                </a:lnTo>
                <a:lnTo>
                  <a:pt x="32460" y="83720"/>
                </a:lnTo>
                <a:lnTo>
                  <a:pt x="32420" y="83710"/>
                </a:lnTo>
                <a:lnTo>
                  <a:pt x="32430" y="83700"/>
                </a:lnTo>
                <a:lnTo>
                  <a:pt x="32390" y="83720"/>
                </a:lnTo>
                <a:lnTo>
                  <a:pt x="32390" y="83700"/>
                </a:lnTo>
                <a:lnTo>
                  <a:pt x="32360" y="83700"/>
                </a:lnTo>
                <a:lnTo>
                  <a:pt x="32350" y="83690"/>
                </a:lnTo>
                <a:lnTo>
                  <a:pt x="32320" y="83690"/>
                </a:lnTo>
                <a:lnTo>
                  <a:pt x="32300" y="83700"/>
                </a:lnTo>
                <a:lnTo>
                  <a:pt x="32290" y="83690"/>
                </a:lnTo>
                <a:lnTo>
                  <a:pt x="32270" y="83660"/>
                </a:lnTo>
                <a:lnTo>
                  <a:pt x="32250" y="83650"/>
                </a:lnTo>
                <a:lnTo>
                  <a:pt x="32240" y="83620"/>
                </a:lnTo>
                <a:lnTo>
                  <a:pt x="32230" y="83610"/>
                </a:lnTo>
                <a:lnTo>
                  <a:pt x="32230" y="83570"/>
                </a:lnTo>
                <a:lnTo>
                  <a:pt x="32180" y="83550"/>
                </a:lnTo>
                <a:lnTo>
                  <a:pt x="32170" y="83530"/>
                </a:lnTo>
                <a:lnTo>
                  <a:pt x="32150" y="83520"/>
                </a:lnTo>
                <a:lnTo>
                  <a:pt x="32140" y="83510"/>
                </a:lnTo>
                <a:lnTo>
                  <a:pt x="32120" y="83500"/>
                </a:lnTo>
                <a:lnTo>
                  <a:pt x="32070" y="83470"/>
                </a:lnTo>
                <a:lnTo>
                  <a:pt x="32060" y="83450"/>
                </a:lnTo>
                <a:lnTo>
                  <a:pt x="32050" y="83430"/>
                </a:lnTo>
                <a:lnTo>
                  <a:pt x="32050" y="83400"/>
                </a:lnTo>
                <a:lnTo>
                  <a:pt x="32050" y="83370"/>
                </a:lnTo>
                <a:lnTo>
                  <a:pt x="32070" y="83360"/>
                </a:lnTo>
                <a:lnTo>
                  <a:pt x="32080" y="83340"/>
                </a:lnTo>
                <a:lnTo>
                  <a:pt x="32080" y="83320"/>
                </a:lnTo>
                <a:lnTo>
                  <a:pt x="32090" y="83300"/>
                </a:lnTo>
                <a:lnTo>
                  <a:pt x="32100" y="83300"/>
                </a:lnTo>
                <a:lnTo>
                  <a:pt x="32140" y="83280"/>
                </a:lnTo>
                <a:lnTo>
                  <a:pt x="32160" y="83260"/>
                </a:lnTo>
                <a:lnTo>
                  <a:pt x="32170" y="83240"/>
                </a:lnTo>
                <a:lnTo>
                  <a:pt x="32180" y="83220"/>
                </a:lnTo>
                <a:lnTo>
                  <a:pt x="32190" y="83200"/>
                </a:lnTo>
                <a:lnTo>
                  <a:pt x="32240" y="83190"/>
                </a:lnTo>
                <a:lnTo>
                  <a:pt x="32270" y="83210"/>
                </a:lnTo>
                <a:lnTo>
                  <a:pt x="32300" y="83220"/>
                </a:lnTo>
                <a:lnTo>
                  <a:pt x="32350" y="83240"/>
                </a:lnTo>
                <a:lnTo>
                  <a:pt x="32390" y="83240"/>
                </a:lnTo>
                <a:lnTo>
                  <a:pt x="32400" y="83260"/>
                </a:lnTo>
                <a:close/>
                <a:moveTo>
                  <a:pt x="45630" y="79400"/>
                </a:moveTo>
                <a:lnTo>
                  <a:pt x="45630" y="79410"/>
                </a:lnTo>
                <a:lnTo>
                  <a:pt x="45610" y="79410"/>
                </a:lnTo>
                <a:lnTo>
                  <a:pt x="45600" y="79410"/>
                </a:lnTo>
                <a:lnTo>
                  <a:pt x="45580" y="79390"/>
                </a:lnTo>
                <a:lnTo>
                  <a:pt x="45570" y="79380"/>
                </a:lnTo>
                <a:lnTo>
                  <a:pt x="45550" y="79360"/>
                </a:lnTo>
                <a:lnTo>
                  <a:pt x="45540" y="79340"/>
                </a:lnTo>
                <a:lnTo>
                  <a:pt x="45540" y="79330"/>
                </a:lnTo>
                <a:lnTo>
                  <a:pt x="45540" y="79310"/>
                </a:lnTo>
                <a:lnTo>
                  <a:pt x="45570" y="79300"/>
                </a:lnTo>
                <a:lnTo>
                  <a:pt x="45610" y="79300"/>
                </a:lnTo>
                <a:lnTo>
                  <a:pt x="45650" y="79310"/>
                </a:lnTo>
                <a:lnTo>
                  <a:pt x="45660" y="79320"/>
                </a:lnTo>
                <a:lnTo>
                  <a:pt x="45650" y="79340"/>
                </a:lnTo>
                <a:lnTo>
                  <a:pt x="45660" y="79350"/>
                </a:lnTo>
                <a:lnTo>
                  <a:pt x="45670" y="79370"/>
                </a:lnTo>
                <a:lnTo>
                  <a:pt x="45690" y="79370"/>
                </a:lnTo>
                <a:lnTo>
                  <a:pt x="45700" y="79370"/>
                </a:lnTo>
                <a:lnTo>
                  <a:pt x="45690" y="79380"/>
                </a:lnTo>
                <a:lnTo>
                  <a:pt x="45660" y="79380"/>
                </a:lnTo>
                <a:lnTo>
                  <a:pt x="45640" y="79390"/>
                </a:lnTo>
                <a:lnTo>
                  <a:pt x="45630" y="79400"/>
                </a:lnTo>
                <a:close/>
                <a:moveTo>
                  <a:pt x="80180" y="76470"/>
                </a:moveTo>
                <a:lnTo>
                  <a:pt x="80190" y="76480"/>
                </a:lnTo>
                <a:lnTo>
                  <a:pt x="80200" y="76480"/>
                </a:lnTo>
                <a:lnTo>
                  <a:pt x="80200" y="76490"/>
                </a:lnTo>
                <a:lnTo>
                  <a:pt x="80210" y="76480"/>
                </a:lnTo>
                <a:lnTo>
                  <a:pt x="80210" y="76490"/>
                </a:lnTo>
                <a:lnTo>
                  <a:pt x="80220" y="76510"/>
                </a:lnTo>
                <a:lnTo>
                  <a:pt x="80230" y="76520"/>
                </a:lnTo>
                <a:lnTo>
                  <a:pt x="80240" y="76520"/>
                </a:lnTo>
                <a:lnTo>
                  <a:pt x="80260" y="76520"/>
                </a:lnTo>
                <a:lnTo>
                  <a:pt x="80260" y="76530"/>
                </a:lnTo>
                <a:lnTo>
                  <a:pt x="80280" y="76530"/>
                </a:lnTo>
                <a:lnTo>
                  <a:pt x="80290" y="76520"/>
                </a:lnTo>
                <a:lnTo>
                  <a:pt x="80300" y="76510"/>
                </a:lnTo>
                <a:lnTo>
                  <a:pt x="80300" y="76520"/>
                </a:lnTo>
                <a:lnTo>
                  <a:pt x="80300" y="76530"/>
                </a:lnTo>
                <a:lnTo>
                  <a:pt x="80310" y="76530"/>
                </a:lnTo>
                <a:lnTo>
                  <a:pt x="80330" y="76530"/>
                </a:lnTo>
                <a:lnTo>
                  <a:pt x="80340" y="76540"/>
                </a:lnTo>
                <a:lnTo>
                  <a:pt x="80350" y="76560"/>
                </a:lnTo>
                <a:lnTo>
                  <a:pt x="80350" y="76570"/>
                </a:lnTo>
                <a:lnTo>
                  <a:pt x="80360" y="76580"/>
                </a:lnTo>
                <a:lnTo>
                  <a:pt x="80380" y="76590"/>
                </a:lnTo>
                <a:lnTo>
                  <a:pt x="80400" y="76590"/>
                </a:lnTo>
                <a:lnTo>
                  <a:pt x="80410" y="76600"/>
                </a:lnTo>
                <a:lnTo>
                  <a:pt x="80430" y="76610"/>
                </a:lnTo>
                <a:lnTo>
                  <a:pt x="80450" y="76630"/>
                </a:lnTo>
                <a:lnTo>
                  <a:pt x="80450" y="76640"/>
                </a:lnTo>
                <a:lnTo>
                  <a:pt x="80470" y="76650"/>
                </a:lnTo>
                <a:lnTo>
                  <a:pt x="80480" y="76660"/>
                </a:lnTo>
                <a:lnTo>
                  <a:pt x="80480" y="76670"/>
                </a:lnTo>
                <a:lnTo>
                  <a:pt x="80490" y="76680"/>
                </a:lnTo>
                <a:lnTo>
                  <a:pt x="80510" y="76700"/>
                </a:lnTo>
                <a:lnTo>
                  <a:pt x="80520" y="76710"/>
                </a:lnTo>
                <a:lnTo>
                  <a:pt x="80520" y="76720"/>
                </a:lnTo>
                <a:lnTo>
                  <a:pt x="80540" y="76730"/>
                </a:lnTo>
                <a:lnTo>
                  <a:pt x="80550" y="76740"/>
                </a:lnTo>
                <a:lnTo>
                  <a:pt x="80560" y="76750"/>
                </a:lnTo>
                <a:lnTo>
                  <a:pt x="80570" y="76760"/>
                </a:lnTo>
                <a:lnTo>
                  <a:pt x="80580" y="76780"/>
                </a:lnTo>
                <a:lnTo>
                  <a:pt x="80590" y="76780"/>
                </a:lnTo>
                <a:lnTo>
                  <a:pt x="80600" y="76790"/>
                </a:lnTo>
                <a:lnTo>
                  <a:pt x="80610" y="76800"/>
                </a:lnTo>
                <a:lnTo>
                  <a:pt x="80620" y="76810"/>
                </a:lnTo>
                <a:lnTo>
                  <a:pt x="80640" y="76830"/>
                </a:lnTo>
                <a:lnTo>
                  <a:pt x="80650" y="76830"/>
                </a:lnTo>
                <a:lnTo>
                  <a:pt x="80650" y="76840"/>
                </a:lnTo>
                <a:lnTo>
                  <a:pt x="80670" y="76860"/>
                </a:lnTo>
                <a:lnTo>
                  <a:pt x="80680" y="76880"/>
                </a:lnTo>
                <a:lnTo>
                  <a:pt x="80690" y="76890"/>
                </a:lnTo>
                <a:lnTo>
                  <a:pt x="80690" y="76900"/>
                </a:lnTo>
                <a:lnTo>
                  <a:pt x="80700" y="76920"/>
                </a:lnTo>
                <a:lnTo>
                  <a:pt x="80710" y="76930"/>
                </a:lnTo>
                <a:lnTo>
                  <a:pt x="80720" y="76950"/>
                </a:lnTo>
                <a:lnTo>
                  <a:pt x="80720" y="76960"/>
                </a:lnTo>
                <a:lnTo>
                  <a:pt x="80720" y="76980"/>
                </a:lnTo>
                <a:lnTo>
                  <a:pt x="80730" y="76990"/>
                </a:lnTo>
                <a:lnTo>
                  <a:pt x="80740" y="77010"/>
                </a:lnTo>
                <a:lnTo>
                  <a:pt x="80760" y="77030"/>
                </a:lnTo>
                <a:lnTo>
                  <a:pt x="80760" y="77040"/>
                </a:lnTo>
                <a:lnTo>
                  <a:pt x="80770" y="77050"/>
                </a:lnTo>
                <a:lnTo>
                  <a:pt x="80770" y="77060"/>
                </a:lnTo>
                <a:lnTo>
                  <a:pt x="80750" y="77070"/>
                </a:lnTo>
                <a:lnTo>
                  <a:pt x="80730" y="77070"/>
                </a:lnTo>
                <a:lnTo>
                  <a:pt x="80720" y="77080"/>
                </a:lnTo>
                <a:lnTo>
                  <a:pt x="80720" y="77090"/>
                </a:lnTo>
                <a:lnTo>
                  <a:pt x="80720" y="77100"/>
                </a:lnTo>
                <a:lnTo>
                  <a:pt x="80730" y="77100"/>
                </a:lnTo>
                <a:lnTo>
                  <a:pt x="80730" y="77110"/>
                </a:lnTo>
                <a:lnTo>
                  <a:pt x="80760" y="77130"/>
                </a:lnTo>
                <a:lnTo>
                  <a:pt x="80780" y="77150"/>
                </a:lnTo>
                <a:lnTo>
                  <a:pt x="80800" y="77130"/>
                </a:lnTo>
                <a:lnTo>
                  <a:pt x="80800" y="77120"/>
                </a:lnTo>
                <a:lnTo>
                  <a:pt x="80790" y="77110"/>
                </a:lnTo>
                <a:lnTo>
                  <a:pt x="80780" y="77100"/>
                </a:lnTo>
                <a:lnTo>
                  <a:pt x="80780" y="77090"/>
                </a:lnTo>
                <a:lnTo>
                  <a:pt x="80790" y="77080"/>
                </a:lnTo>
                <a:lnTo>
                  <a:pt x="80800" y="77090"/>
                </a:lnTo>
                <a:lnTo>
                  <a:pt x="80810" y="77110"/>
                </a:lnTo>
                <a:lnTo>
                  <a:pt x="80820" y="77120"/>
                </a:lnTo>
                <a:lnTo>
                  <a:pt x="80830" y="77140"/>
                </a:lnTo>
                <a:lnTo>
                  <a:pt x="80840" y="77160"/>
                </a:lnTo>
                <a:lnTo>
                  <a:pt x="80850" y="77170"/>
                </a:lnTo>
                <a:lnTo>
                  <a:pt x="80860" y="77190"/>
                </a:lnTo>
                <a:lnTo>
                  <a:pt x="80860" y="77200"/>
                </a:lnTo>
                <a:lnTo>
                  <a:pt x="80870" y="77210"/>
                </a:lnTo>
                <a:lnTo>
                  <a:pt x="80880" y="77210"/>
                </a:lnTo>
                <a:lnTo>
                  <a:pt x="80890" y="77200"/>
                </a:lnTo>
                <a:lnTo>
                  <a:pt x="80900" y="77200"/>
                </a:lnTo>
                <a:lnTo>
                  <a:pt x="80910" y="77200"/>
                </a:lnTo>
                <a:lnTo>
                  <a:pt x="80920" y="77200"/>
                </a:lnTo>
                <a:lnTo>
                  <a:pt x="80930" y="77200"/>
                </a:lnTo>
                <a:lnTo>
                  <a:pt x="80940" y="77200"/>
                </a:lnTo>
                <a:lnTo>
                  <a:pt x="80950" y="77200"/>
                </a:lnTo>
                <a:lnTo>
                  <a:pt x="80960" y="77200"/>
                </a:lnTo>
                <a:lnTo>
                  <a:pt x="80970" y="77200"/>
                </a:lnTo>
                <a:lnTo>
                  <a:pt x="80980" y="77210"/>
                </a:lnTo>
                <a:lnTo>
                  <a:pt x="80990" y="77210"/>
                </a:lnTo>
                <a:lnTo>
                  <a:pt x="81000" y="77210"/>
                </a:lnTo>
                <a:lnTo>
                  <a:pt x="81010" y="77210"/>
                </a:lnTo>
                <a:lnTo>
                  <a:pt x="81020" y="77210"/>
                </a:lnTo>
                <a:lnTo>
                  <a:pt x="81020" y="77220"/>
                </a:lnTo>
                <a:lnTo>
                  <a:pt x="81040" y="77220"/>
                </a:lnTo>
                <a:lnTo>
                  <a:pt x="81050" y="77230"/>
                </a:lnTo>
                <a:lnTo>
                  <a:pt x="81060" y="77230"/>
                </a:lnTo>
                <a:lnTo>
                  <a:pt x="81070" y="77230"/>
                </a:lnTo>
                <a:lnTo>
                  <a:pt x="81080" y="77240"/>
                </a:lnTo>
                <a:lnTo>
                  <a:pt x="81090" y="77240"/>
                </a:lnTo>
                <a:lnTo>
                  <a:pt x="81090" y="77250"/>
                </a:lnTo>
                <a:lnTo>
                  <a:pt x="81090" y="77260"/>
                </a:lnTo>
                <a:lnTo>
                  <a:pt x="81080" y="77260"/>
                </a:lnTo>
                <a:lnTo>
                  <a:pt x="81070" y="77260"/>
                </a:lnTo>
                <a:lnTo>
                  <a:pt x="81070" y="77270"/>
                </a:lnTo>
                <a:lnTo>
                  <a:pt x="81080" y="77270"/>
                </a:lnTo>
                <a:lnTo>
                  <a:pt x="81070" y="77280"/>
                </a:lnTo>
                <a:lnTo>
                  <a:pt x="81080" y="77280"/>
                </a:lnTo>
                <a:lnTo>
                  <a:pt x="81080" y="77290"/>
                </a:lnTo>
                <a:lnTo>
                  <a:pt x="81080" y="77300"/>
                </a:lnTo>
                <a:lnTo>
                  <a:pt x="81070" y="77310"/>
                </a:lnTo>
                <a:lnTo>
                  <a:pt x="81080" y="77310"/>
                </a:lnTo>
                <a:lnTo>
                  <a:pt x="81070" y="77310"/>
                </a:lnTo>
                <a:lnTo>
                  <a:pt x="81060" y="77310"/>
                </a:lnTo>
                <a:lnTo>
                  <a:pt x="81060" y="77320"/>
                </a:lnTo>
                <a:lnTo>
                  <a:pt x="81060" y="77330"/>
                </a:lnTo>
                <a:lnTo>
                  <a:pt x="81050" y="77330"/>
                </a:lnTo>
                <a:lnTo>
                  <a:pt x="81040" y="77330"/>
                </a:lnTo>
                <a:lnTo>
                  <a:pt x="81030" y="77330"/>
                </a:lnTo>
                <a:lnTo>
                  <a:pt x="81030" y="77340"/>
                </a:lnTo>
                <a:lnTo>
                  <a:pt x="81020" y="77340"/>
                </a:lnTo>
                <a:lnTo>
                  <a:pt x="81010" y="77340"/>
                </a:lnTo>
                <a:lnTo>
                  <a:pt x="81000" y="77340"/>
                </a:lnTo>
                <a:lnTo>
                  <a:pt x="80990" y="77340"/>
                </a:lnTo>
                <a:lnTo>
                  <a:pt x="80980" y="77340"/>
                </a:lnTo>
                <a:lnTo>
                  <a:pt x="80970" y="77340"/>
                </a:lnTo>
                <a:lnTo>
                  <a:pt x="80970" y="77330"/>
                </a:lnTo>
                <a:lnTo>
                  <a:pt x="80960" y="77330"/>
                </a:lnTo>
                <a:lnTo>
                  <a:pt x="80950" y="77330"/>
                </a:lnTo>
                <a:lnTo>
                  <a:pt x="80940" y="77330"/>
                </a:lnTo>
                <a:lnTo>
                  <a:pt x="80940" y="77340"/>
                </a:lnTo>
                <a:lnTo>
                  <a:pt x="80930" y="77340"/>
                </a:lnTo>
                <a:lnTo>
                  <a:pt x="80920" y="77340"/>
                </a:lnTo>
                <a:lnTo>
                  <a:pt x="80910" y="77340"/>
                </a:lnTo>
                <a:lnTo>
                  <a:pt x="80900" y="77340"/>
                </a:lnTo>
                <a:lnTo>
                  <a:pt x="80890" y="77340"/>
                </a:lnTo>
                <a:lnTo>
                  <a:pt x="80890" y="77350"/>
                </a:lnTo>
                <a:lnTo>
                  <a:pt x="80900" y="77350"/>
                </a:lnTo>
                <a:lnTo>
                  <a:pt x="80890" y="77360"/>
                </a:lnTo>
                <a:lnTo>
                  <a:pt x="80880" y="77360"/>
                </a:lnTo>
                <a:lnTo>
                  <a:pt x="80870" y="77350"/>
                </a:lnTo>
                <a:lnTo>
                  <a:pt x="80870" y="77360"/>
                </a:lnTo>
                <a:lnTo>
                  <a:pt x="80860" y="77360"/>
                </a:lnTo>
                <a:lnTo>
                  <a:pt x="80860" y="77370"/>
                </a:lnTo>
                <a:lnTo>
                  <a:pt x="80850" y="77380"/>
                </a:lnTo>
                <a:lnTo>
                  <a:pt x="80860" y="77390"/>
                </a:lnTo>
                <a:lnTo>
                  <a:pt x="80860" y="77400"/>
                </a:lnTo>
                <a:lnTo>
                  <a:pt x="80850" y="77390"/>
                </a:lnTo>
                <a:lnTo>
                  <a:pt x="80850" y="77380"/>
                </a:lnTo>
                <a:lnTo>
                  <a:pt x="80850" y="77370"/>
                </a:lnTo>
                <a:lnTo>
                  <a:pt x="80840" y="77380"/>
                </a:lnTo>
                <a:lnTo>
                  <a:pt x="80830" y="77380"/>
                </a:lnTo>
                <a:lnTo>
                  <a:pt x="80820" y="77390"/>
                </a:lnTo>
                <a:lnTo>
                  <a:pt x="80810" y="77390"/>
                </a:lnTo>
                <a:lnTo>
                  <a:pt x="80800" y="77390"/>
                </a:lnTo>
                <a:lnTo>
                  <a:pt x="80790" y="77390"/>
                </a:lnTo>
                <a:lnTo>
                  <a:pt x="80780" y="77390"/>
                </a:lnTo>
                <a:lnTo>
                  <a:pt x="80780" y="77380"/>
                </a:lnTo>
                <a:lnTo>
                  <a:pt x="80770" y="77380"/>
                </a:lnTo>
                <a:lnTo>
                  <a:pt x="80770" y="77390"/>
                </a:lnTo>
                <a:lnTo>
                  <a:pt x="80770" y="77400"/>
                </a:lnTo>
                <a:lnTo>
                  <a:pt x="80760" y="77410"/>
                </a:lnTo>
                <a:lnTo>
                  <a:pt x="80750" y="77420"/>
                </a:lnTo>
                <a:lnTo>
                  <a:pt x="80750" y="77440"/>
                </a:lnTo>
                <a:lnTo>
                  <a:pt x="80760" y="77440"/>
                </a:lnTo>
                <a:lnTo>
                  <a:pt x="80750" y="77450"/>
                </a:lnTo>
                <a:lnTo>
                  <a:pt x="80760" y="77460"/>
                </a:lnTo>
                <a:lnTo>
                  <a:pt x="80770" y="77470"/>
                </a:lnTo>
                <a:lnTo>
                  <a:pt x="80780" y="77470"/>
                </a:lnTo>
                <a:lnTo>
                  <a:pt x="80780" y="77480"/>
                </a:lnTo>
                <a:lnTo>
                  <a:pt x="80790" y="77490"/>
                </a:lnTo>
                <a:lnTo>
                  <a:pt x="80790" y="77500"/>
                </a:lnTo>
                <a:lnTo>
                  <a:pt x="80800" y="77510"/>
                </a:lnTo>
                <a:lnTo>
                  <a:pt x="80810" y="77520"/>
                </a:lnTo>
                <a:lnTo>
                  <a:pt x="80810" y="77530"/>
                </a:lnTo>
                <a:lnTo>
                  <a:pt x="80810" y="77540"/>
                </a:lnTo>
                <a:lnTo>
                  <a:pt x="80810" y="77550"/>
                </a:lnTo>
                <a:lnTo>
                  <a:pt x="80820" y="77560"/>
                </a:lnTo>
                <a:lnTo>
                  <a:pt x="80820" y="77570"/>
                </a:lnTo>
                <a:lnTo>
                  <a:pt x="80830" y="77570"/>
                </a:lnTo>
                <a:lnTo>
                  <a:pt x="80840" y="77580"/>
                </a:lnTo>
                <a:lnTo>
                  <a:pt x="80830" y="77580"/>
                </a:lnTo>
                <a:lnTo>
                  <a:pt x="80820" y="77580"/>
                </a:lnTo>
                <a:lnTo>
                  <a:pt x="80830" y="77580"/>
                </a:lnTo>
                <a:lnTo>
                  <a:pt x="80830" y="77590"/>
                </a:lnTo>
                <a:lnTo>
                  <a:pt x="80840" y="77600"/>
                </a:lnTo>
                <a:lnTo>
                  <a:pt x="80850" y="77600"/>
                </a:lnTo>
                <a:lnTo>
                  <a:pt x="80850" y="77610"/>
                </a:lnTo>
                <a:lnTo>
                  <a:pt x="80850" y="77620"/>
                </a:lnTo>
                <a:lnTo>
                  <a:pt x="80850" y="77630"/>
                </a:lnTo>
                <a:lnTo>
                  <a:pt x="80840" y="77620"/>
                </a:lnTo>
                <a:lnTo>
                  <a:pt x="80840" y="77630"/>
                </a:lnTo>
                <a:lnTo>
                  <a:pt x="80830" y="77620"/>
                </a:lnTo>
                <a:lnTo>
                  <a:pt x="80830" y="77640"/>
                </a:lnTo>
                <a:lnTo>
                  <a:pt x="80820" y="77640"/>
                </a:lnTo>
                <a:lnTo>
                  <a:pt x="80810" y="77630"/>
                </a:lnTo>
                <a:lnTo>
                  <a:pt x="80800" y="77630"/>
                </a:lnTo>
                <a:lnTo>
                  <a:pt x="80790" y="77630"/>
                </a:lnTo>
                <a:lnTo>
                  <a:pt x="80780" y="77630"/>
                </a:lnTo>
                <a:lnTo>
                  <a:pt x="80770" y="77630"/>
                </a:lnTo>
                <a:lnTo>
                  <a:pt x="80780" y="77620"/>
                </a:lnTo>
                <a:lnTo>
                  <a:pt x="80770" y="77620"/>
                </a:lnTo>
                <a:lnTo>
                  <a:pt x="80750" y="77620"/>
                </a:lnTo>
                <a:lnTo>
                  <a:pt x="80750" y="77630"/>
                </a:lnTo>
                <a:lnTo>
                  <a:pt x="80740" y="77630"/>
                </a:lnTo>
                <a:lnTo>
                  <a:pt x="80730" y="77630"/>
                </a:lnTo>
                <a:lnTo>
                  <a:pt x="80730" y="77620"/>
                </a:lnTo>
                <a:lnTo>
                  <a:pt x="80720" y="77620"/>
                </a:lnTo>
                <a:lnTo>
                  <a:pt x="80710" y="77620"/>
                </a:lnTo>
                <a:lnTo>
                  <a:pt x="80700" y="77610"/>
                </a:lnTo>
                <a:lnTo>
                  <a:pt x="80690" y="77610"/>
                </a:lnTo>
                <a:lnTo>
                  <a:pt x="80680" y="77600"/>
                </a:lnTo>
                <a:lnTo>
                  <a:pt x="80670" y="77600"/>
                </a:lnTo>
                <a:lnTo>
                  <a:pt x="80670" y="77590"/>
                </a:lnTo>
                <a:lnTo>
                  <a:pt x="80670" y="77580"/>
                </a:lnTo>
                <a:lnTo>
                  <a:pt x="80670" y="77570"/>
                </a:lnTo>
                <a:lnTo>
                  <a:pt x="80660" y="77580"/>
                </a:lnTo>
                <a:lnTo>
                  <a:pt x="80650" y="77590"/>
                </a:lnTo>
                <a:lnTo>
                  <a:pt x="80640" y="77590"/>
                </a:lnTo>
                <a:lnTo>
                  <a:pt x="80630" y="77590"/>
                </a:lnTo>
                <a:lnTo>
                  <a:pt x="80630" y="77600"/>
                </a:lnTo>
                <a:lnTo>
                  <a:pt x="80620" y="77600"/>
                </a:lnTo>
                <a:lnTo>
                  <a:pt x="80610" y="77600"/>
                </a:lnTo>
                <a:lnTo>
                  <a:pt x="80600" y="77600"/>
                </a:lnTo>
                <a:lnTo>
                  <a:pt x="80590" y="77600"/>
                </a:lnTo>
                <a:lnTo>
                  <a:pt x="80580" y="77610"/>
                </a:lnTo>
                <a:lnTo>
                  <a:pt x="80570" y="77600"/>
                </a:lnTo>
                <a:lnTo>
                  <a:pt x="80560" y="77610"/>
                </a:lnTo>
                <a:lnTo>
                  <a:pt x="80550" y="77610"/>
                </a:lnTo>
                <a:lnTo>
                  <a:pt x="80550" y="77600"/>
                </a:lnTo>
                <a:lnTo>
                  <a:pt x="80540" y="77600"/>
                </a:lnTo>
                <a:lnTo>
                  <a:pt x="80530" y="77620"/>
                </a:lnTo>
                <a:lnTo>
                  <a:pt x="80520" y="77620"/>
                </a:lnTo>
                <a:lnTo>
                  <a:pt x="80510" y="77630"/>
                </a:lnTo>
                <a:lnTo>
                  <a:pt x="80500" y="77620"/>
                </a:lnTo>
                <a:lnTo>
                  <a:pt x="80500" y="77630"/>
                </a:lnTo>
                <a:lnTo>
                  <a:pt x="80490" y="77630"/>
                </a:lnTo>
                <a:lnTo>
                  <a:pt x="80480" y="77630"/>
                </a:lnTo>
                <a:lnTo>
                  <a:pt x="80470" y="77630"/>
                </a:lnTo>
                <a:lnTo>
                  <a:pt x="80470" y="77640"/>
                </a:lnTo>
                <a:lnTo>
                  <a:pt x="80460" y="77640"/>
                </a:lnTo>
                <a:lnTo>
                  <a:pt x="80460" y="77630"/>
                </a:lnTo>
                <a:lnTo>
                  <a:pt x="80450" y="77630"/>
                </a:lnTo>
                <a:lnTo>
                  <a:pt x="80450" y="77620"/>
                </a:lnTo>
                <a:lnTo>
                  <a:pt x="80440" y="77620"/>
                </a:lnTo>
                <a:lnTo>
                  <a:pt x="80430" y="77620"/>
                </a:lnTo>
                <a:lnTo>
                  <a:pt x="80420" y="77620"/>
                </a:lnTo>
                <a:lnTo>
                  <a:pt x="80420" y="77610"/>
                </a:lnTo>
                <a:lnTo>
                  <a:pt x="80410" y="77610"/>
                </a:lnTo>
                <a:lnTo>
                  <a:pt x="80400" y="77610"/>
                </a:lnTo>
                <a:lnTo>
                  <a:pt x="80390" y="77610"/>
                </a:lnTo>
                <a:lnTo>
                  <a:pt x="80390" y="77620"/>
                </a:lnTo>
                <a:lnTo>
                  <a:pt x="80390" y="77610"/>
                </a:lnTo>
                <a:lnTo>
                  <a:pt x="80380" y="77610"/>
                </a:lnTo>
                <a:lnTo>
                  <a:pt x="80370" y="77610"/>
                </a:lnTo>
                <a:lnTo>
                  <a:pt x="80360" y="77610"/>
                </a:lnTo>
                <a:lnTo>
                  <a:pt x="80350" y="77610"/>
                </a:lnTo>
                <a:lnTo>
                  <a:pt x="80350" y="77620"/>
                </a:lnTo>
                <a:lnTo>
                  <a:pt x="80350" y="77630"/>
                </a:lnTo>
                <a:lnTo>
                  <a:pt x="80360" y="77630"/>
                </a:lnTo>
                <a:lnTo>
                  <a:pt x="80350" y="77640"/>
                </a:lnTo>
                <a:lnTo>
                  <a:pt x="80350" y="77650"/>
                </a:lnTo>
                <a:lnTo>
                  <a:pt x="80340" y="77650"/>
                </a:lnTo>
                <a:lnTo>
                  <a:pt x="80320" y="77650"/>
                </a:lnTo>
                <a:lnTo>
                  <a:pt x="80310" y="77640"/>
                </a:lnTo>
                <a:lnTo>
                  <a:pt x="80300" y="77650"/>
                </a:lnTo>
                <a:lnTo>
                  <a:pt x="80280" y="77650"/>
                </a:lnTo>
                <a:lnTo>
                  <a:pt x="80270" y="77650"/>
                </a:lnTo>
                <a:lnTo>
                  <a:pt x="80260" y="77640"/>
                </a:lnTo>
                <a:lnTo>
                  <a:pt x="80250" y="77640"/>
                </a:lnTo>
                <a:lnTo>
                  <a:pt x="80240" y="77630"/>
                </a:lnTo>
                <a:lnTo>
                  <a:pt x="80230" y="77630"/>
                </a:lnTo>
                <a:lnTo>
                  <a:pt x="80210" y="77630"/>
                </a:lnTo>
                <a:lnTo>
                  <a:pt x="80190" y="77630"/>
                </a:lnTo>
                <a:lnTo>
                  <a:pt x="80180" y="77630"/>
                </a:lnTo>
                <a:lnTo>
                  <a:pt x="80170" y="77630"/>
                </a:lnTo>
                <a:lnTo>
                  <a:pt x="80160" y="77630"/>
                </a:lnTo>
                <a:lnTo>
                  <a:pt x="80150" y="77630"/>
                </a:lnTo>
                <a:lnTo>
                  <a:pt x="80140" y="77630"/>
                </a:lnTo>
                <a:lnTo>
                  <a:pt x="80130" y="77630"/>
                </a:lnTo>
                <a:lnTo>
                  <a:pt x="80120" y="77620"/>
                </a:lnTo>
                <a:lnTo>
                  <a:pt x="80110" y="77610"/>
                </a:lnTo>
                <a:lnTo>
                  <a:pt x="80100" y="77600"/>
                </a:lnTo>
                <a:lnTo>
                  <a:pt x="80090" y="77600"/>
                </a:lnTo>
                <a:lnTo>
                  <a:pt x="80090" y="77610"/>
                </a:lnTo>
                <a:lnTo>
                  <a:pt x="80080" y="77610"/>
                </a:lnTo>
                <a:lnTo>
                  <a:pt x="80060" y="77610"/>
                </a:lnTo>
                <a:lnTo>
                  <a:pt x="80060" y="77600"/>
                </a:lnTo>
                <a:lnTo>
                  <a:pt x="80050" y="77600"/>
                </a:lnTo>
                <a:lnTo>
                  <a:pt x="80040" y="77590"/>
                </a:lnTo>
                <a:lnTo>
                  <a:pt x="80040" y="77580"/>
                </a:lnTo>
                <a:lnTo>
                  <a:pt x="80030" y="77570"/>
                </a:lnTo>
                <a:lnTo>
                  <a:pt x="80020" y="77570"/>
                </a:lnTo>
                <a:lnTo>
                  <a:pt x="80010" y="77570"/>
                </a:lnTo>
                <a:lnTo>
                  <a:pt x="80000" y="77570"/>
                </a:lnTo>
                <a:lnTo>
                  <a:pt x="79990" y="77560"/>
                </a:lnTo>
                <a:lnTo>
                  <a:pt x="79980" y="77560"/>
                </a:lnTo>
                <a:lnTo>
                  <a:pt x="79980" y="77550"/>
                </a:lnTo>
                <a:lnTo>
                  <a:pt x="79960" y="77550"/>
                </a:lnTo>
                <a:lnTo>
                  <a:pt x="79960" y="77540"/>
                </a:lnTo>
                <a:lnTo>
                  <a:pt x="79950" y="77540"/>
                </a:lnTo>
                <a:lnTo>
                  <a:pt x="79940" y="77540"/>
                </a:lnTo>
                <a:lnTo>
                  <a:pt x="79930" y="77530"/>
                </a:lnTo>
                <a:lnTo>
                  <a:pt x="79920" y="77530"/>
                </a:lnTo>
                <a:lnTo>
                  <a:pt x="79910" y="77520"/>
                </a:lnTo>
                <a:lnTo>
                  <a:pt x="79920" y="77510"/>
                </a:lnTo>
                <a:lnTo>
                  <a:pt x="79900" y="77510"/>
                </a:lnTo>
                <a:lnTo>
                  <a:pt x="79900" y="77500"/>
                </a:lnTo>
                <a:lnTo>
                  <a:pt x="79900" y="77490"/>
                </a:lnTo>
                <a:lnTo>
                  <a:pt x="79900" y="77480"/>
                </a:lnTo>
                <a:lnTo>
                  <a:pt x="79900" y="77470"/>
                </a:lnTo>
                <a:lnTo>
                  <a:pt x="79890" y="77470"/>
                </a:lnTo>
                <a:lnTo>
                  <a:pt x="79890" y="77460"/>
                </a:lnTo>
                <a:lnTo>
                  <a:pt x="79880" y="77420"/>
                </a:lnTo>
                <a:lnTo>
                  <a:pt x="79870" y="77410"/>
                </a:lnTo>
                <a:lnTo>
                  <a:pt x="79870" y="77390"/>
                </a:lnTo>
                <a:lnTo>
                  <a:pt x="79870" y="77380"/>
                </a:lnTo>
                <a:lnTo>
                  <a:pt x="79860" y="77370"/>
                </a:lnTo>
                <a:lnTo>
                  <a:pt x="79870" y="77360"/>
                </a:lnTo>
                <a:lnTo>
                  <a:pt x="79860" y="77350"/>
                </a:lnTo>
                <a:lnTo>
                  <a:pt x="79860" y="77340"/>
                </a:lnTo>
                <a:lnTo>
                  <a:pt x="79850" y="77320"/>
                </a:lnTo>
                <a:lnTo>
                  <a:pt x="79850" y="77310"/>
                </a:lnTo>
                <a:lnTo>
                  <a:pt x="79840" y="77300"/>
                </a:lnTo>
                <a:lnTo>
                  <a:pt x="79830" y="77300"/>
                </a:lnTo>
                <a:lnTo>
                  <a:pt x="79820" y="77290"/>
                </a:lnTo>
                <a:lnTo>
                  <a:pt x="79810" y="77290"/>
                </a:lnTo>
                <a:lnTo>
                  <a:pt x="79780" y="77270"/>
                </a:lnTo>
                <a:lnTo>
                  <a:pt x="79760" y="77260"/>
                </a:lnTo>
                <a:lnTo>
                  <a:pt x="79740" y="77250"/>
                </a:lnTo>
                <a:lnTo>
                  <a:pt x="79720" y="77230"/>
                </a:lnTo>
                <a:lnTo>
                  <a:pt x="79700" y="77220"/>
                </a:lnTo>
                <a:lnTo>
                  <a:pt x="79680" y="77200"/>
                </a:lnTo>
                <a:lnTo>
                  <a:pt x="79660" y="77170"/>
                </a:lnTo>
                <a:lnTo>
                  <a:pt x="79640" y="77160"/>
                </a:lnTo>
                <a:lnTo>
                  <a:pt x="79640" y="77150"/>
                </a:lnTo>
                <a:lnTo>
                  <a:pt x="79610" y="77120"/>
                </a:lnTo>
                <a:lnTo>
                  <a:pt x="79600" y="77090"/>
                </a:lnTo>
                <a:lnTo>
                  <a:pt x="79590" y="77080"/>
                </a:lnTo>
                <a:lnTo>
                  <a:pt x="79590" y="77070"/>
                </a:lnTo>
                <a:lnTo>
                  <a:pt x="79580" y="77060"/>
                </a:lnTo>
                <a:lnTo>
                  <a:pt x="79570" y="77030"/>
                </a:lnTo>
                <a:lnTo>
                  <a:pt x="79560" y="77030"/>
                </a:lnTo>
                <a:lnTo>
                  <a:pt x="79540" y="77020"/>
                </a:lnTo>
                <a:lnTo>
                  <a:pt x="79540" y="77010"/>
                </a:lnTo>
                <a:lnTo>
                  <a:pt x="79530" y="77000"/>
                </a:lnTo>
                <a:lnTo>
                  <a:pt x="79520" y="77000"/>
                </a:lnTo>
                <a:lnTo>
                  <a:pt x="79520" y="77010"/>
                </a:lnTo>
                <a:lnTo>
                  <a:pt x="79510" y="77010"/>
                </a:lnTo>
                <a:lnTo>
                  <a:pt x="79510" y="77000"/>
                </a:lnTo>
                <a:lnTo>
                  <a:pt x="79490" y="76990"/>
                </a:lnTo>
                <a:lnTo>
                  <a:pt x="79490" y="76980"/>
                </a:lnTo>
                <a:lnTo>
                  <a:pt x="79480" y="76970"/>
                </a:lnTo>
                <a:lnTo>
                  <a:pt x="79480" y="76960"/>
                </a:lnTo>
                <a:lnTo>
                  <a:pt x="79480" y="76950"/>
                </a:lnTo>
                <a:lnTo>
                  <a:pt x="79480" y="76940"/>
                </a:lnTo>
                <a:lnTo>
                  <a:pt x="79480" y="76920"/>
                </a:lnTo>
                <a:lnTo>
                  <a:pt x="79480" y="76900"/>
                </a:lnTo>
                <a:lnTo>
                  <a:pt x="79490" y="76890"/>
                </a:lnTo>
                <a:lnTo>
                  <a:pt x="79490" y="76870"/>
                </a:lnTo>
                <a:lnTo>
                  <a:pt x="79480" y="76870"/>
                </a:lnTo>
                <a:lnTo>
                  <a:pt x="79480" y="76850"/>
                </a:lnTo>
                <a:lnTo>
                  <a:pt x="79480" y="76840"/>
                </a:lnTo>
                <a:lnTo>
                  <a:pt x="79490" y="76840"/>
                </a:lnTo>
                <a:lnTo>
                  <a:pt x="79490" y="76830"/>
                </a:lnTo>
                <a:lnTo>
                  <a:pt x="79490" y="76820"/>
                </a:lnTo>
                <a:lnTo>
                  <a:pt x="79490" y="76810"/>
                </a:lnTo>
                <a:lnTo>
                  <a:pt x="79490" y="76800"/>
                </a:lnTo>
                <a:lnTo>
                  <a:pt x="79500" y="76790"/>
                </a:lnTo>
                <a:lnTo>
                  <a:pt x="79500" y="76780"/>
                </a:lnTo>
                <a:lnTo>
                  <a:pt x="79510" y="76770"/>
                </a:lnTo>
                <a:lnTo>
                  <a:pt x="79520" y="76770"/>
                </a:lnTo>
                <a:lnTo>
                  <a:pt x="79520" y="76760"/>
                </a:lnTo>
                <a:lnTo>
                  <a:pt x="79530" y="76760"/>
                </a:lnTo>
                <a:lnTo>
                  <a:pt x="79530" y="76740"/>
                </a:lnTo>
                <a:lnTo>
                  <a:pt x="79550" y="76740"/>
                </a:lnTo>
                <a:lnTo>
                  <a:pt x="79560" y="76730"/>
                </a:lnTo>
                <a:lnTo>
                  <a:pt x="79570" y="76730"/>
                </a:lnTo>
                <a:lnTo>
                  <a:pt x="79580" y="76730"/>
                </a:lnTo>
                <a:lnTo>
                  <a:pt x="79590" y="76720"/>
                </a:lnTo>
                <a:lnTo>
                  <a:pt x="79600" y="76710"/>
                </a:lnTo>
                <a:lnTo>
                  <a:pt x="79600" y="76700"/>
                </a:lnTo>
                <a:lnTo>
                  <a:pt x="79610" y="76700"/>
                </a:lnTo>
                <a:lnTo>
                  <a:pt x="79620" y="76700"/>
                </a:lnTo>
                <a:lnTo>
                  <a:pt x="79630" y="76700"/>
                </a:lnTo>
                <a:lnTo>
                  <a:pt x="79630" y="76690"/>
                </a:lnTo>
                <a:lnTo>
                  <a:pt x="79630" y="76680"/>
                </a:lnTo>
                <a:lnTo>
                  <a:pt x="79640" y="76670"/>
                </a:lnTo>
                <a:lnTo>
                  <a:pt x="79650" y="76670"/>
                </a:lnTo>
                <a:lnTo>
                  <a:pt x="79660" y="76670"/>
                </a:lnTo>
                <a:lnTo>
                  <a:pt x="79670" y="76670"/>
                </a:lnTo>
                <a:lnTo>
                  <a:pt x="79680" y="76670"/>
                </a:lnTo>
                <a:lnTo>
                  <a:pt x="79690" y="76670"/>
                </a:lnTo>
                <a:lnTo>
                  <a:pt x="79700" y="76670"/>
                </a:lnTo>
                <a:lnTo>
                  <a:pt x="79730" y="76660"/>
                </a:lnTo>
                <a:lnTo>
                  <a:pt x="79750" y="76660"/>
                </a:lnTo>
                <a:lnTo>
                  <a:pt x="79760" y="76650"/>
                </a:lnTo>
                <a:lnTo>
                  <a:pt x="79770" y="76650"/>
                </a:lnTo>
                <a:lnTo>
                  <a:pt x="79780" y="76640"/>
                </a:lnTo>
                <a:lnTo>
                  <a:pt x="79800" y="76630"/>
                </a:lnTo>
                <a:lnTo>
                  <a:pt x="79810" y="76630"/>
                </a:lnTo>
                <a:lnTo>
                  <a:pt x="79810" y="76620"/>
                </a:lnTo>
                <a:lnTo>
                  <a:pt x="79820" y="76610"/>
                </a:lnTo>
                <a:lnTo>
                  <a:pt x="79820" y="76600"/>
                </a:lnTo>
                <a:lnTo>
                  <a:pt x="79820" y="76590"/>
                </a:lnTo>
                <a:lnTo>
                  <a:pt x="79830" y="76590"/>
                </a:lnTo>
                <a:lnTo>
                  <a:pt x="79820" y="76590"/>
                </a:lnTo>
                <a:lnTo>
                  <a:pt x="79830" y="76590"/>
                </a:lnTo>
                <a:lnTo>
                  <a:pt x="79830" y="76580"/>
                </a:lnTo>
                <a:lnTo>
                  <a:pt x="79840" y="76580"/>
                </a:lnTo>
                <a:lnTo>
                  <a:pt x="79850" y="76580"/>
                </a:lnTo>
                <a:lnTo>
                  <a:pt x="79850" y="76570"/>
                </a:lnTo>
                <a:lnTo>
                  <a:pt x="79860" y="76570"/>
                </a:lnTo>
                <a:lnTo>
                  <a:pt x="79870" y="76570"/>
                </a:lnTo>
                <a:lnTo>
                  <a:pt x="79880" y="76560"/>
                </a:lnTo>
                <a:lnTo>
                  <a:pt x="79890" y="76560"/>
                </a:lnTo>
                <a:lnTo>
                  <a:pt x="79890" y="76550"/>
                </a:lnTo>
                <a:lnTo>
                  <a:pt x="79900" y="76550"/>
                </a:lnTo>
                <a:lnTo>
                  <a:pt x="79910" y="76550"/>
                </a:lnTo>
                <a:lnTo>
                  <a:pt x="79910" y="76540"/>
                </a:lnTo>
                <a:lnTo>
                  <a:pt x="79920" y="76540"/>
                </a:lnTo>
                <a:lnTo>
                  <a:pt x="79930" y="76540"/>
                </a:lnTo>
                <a:lnTo>
                  <a:pt x="79940" y="76540"/>
                </a:lnTo>
                <a:lnTo>
                  <a:pt x="79940" y="76550"/>
                </a:lnTo>
                <a:lnTo>
                  <a:pt x="79930" y="76550"/>
                </a:lnTo>
                <a:lnTo>
                  <a:pt x="79950" y="76550"/>
                </a:lnTo>
                <a:lnTo>
                  <a:pt x="79960" y="76550"/>
                </a:lnTo>
                <a:lnTo>
                  <a:pt x="79970" y="76540"/>
                </a:lnTo>
                <a:lnTo>
                  <a:pt x="79980" y="76540"/>
                </a:lnTo>
                <a:lnTo>
                  <a:pt x="79990" y="76530"/>
                </a:lnTo>
                <a:lnTo>
                  <a:pt x="79980" y="76530"/>
                </a:lnTo>
                <a:lnTo>
                  <a:pt x="79990" y="76520"/>
                </a:lnTo>
                <a:lnTo>
                  <a:pt x="79990" y="76530"/>
                </a:lnTo>
                <a:lnTo>
                  <a:pt x="80000" y="76530"/>
                </a:lnTo>
                <a:lnTo>
                  <a:pt x="80010" y="76520"/>
                </a:lnTo>
                <a:lnTo>
                  <a:pt x="80010" y="76510"/>
                </a:lnTo>
                <a:lnTo>
                  <a:pt x="80010" y="76500"/>
                </a:lnTo>
                <a:lnTo>
                  <a:pt x="80020" y="76500"/>
                </a:lnTo>
                <a:lnTo>
                  <a:pt x="80030" y="76480"/>
                </a:lnTo>
                <a:lnTo>
                  <a:pt x="80040" y="76490"/>
                </a:lnTo>
                <a:lnTo>
                  <a:pt x="80050" y="76500"/>
                </a:lnTo>
                <a:lnTo>
                  <a:pt x="80050" y="76490"/>
                </a:lnTo>
                <a:lnTo>
                  <a:pt x="80060" y="76490"/>
                </a:lnTo>
                <a:lnTo>
                  <a:pt x="80070" y="76490"/>
                </a:lnTo>
                <a:lnTo>
                  <a:pt x="80070" y="76480"/>
                </a:lnTo>
                <a:lnTo>
                  <a:pt x="80080" y="76480"/>
                </a:lnTo>
                <a:lnTo>
                  <a:pt x="80080" y="76490"/>
                </a:lnTo>
                <a:lnTo>
                  <a:pt x="80080" y="76470"/>
                </a:lnTo>
                <a:lnTo>
                  <a:pt x="80090" y="76480"/>
                </a:lnTo>
                <a:lnTo>
                  <a:pt x="80100" y="76480"/>
                </a:lnTo>
                <a:lnTo>
                  <a:pt x="80110" y="76490"/>
                </a:lnTo>
                <a:lnTo>
                  <a:pt x="80120" y="76490"/>
                </a:lnTo>
                <a:lnTo>
                  <a:pt x="80120" y="76480"/>
                </a:lnTo>
                <a:lnTo>
                  <a:pt x="80130" y="76490"/>
                </a:lnTo>
                <a:lnTo>
                  <a:pt x="80150" y="76490"/>
                </a:lnTo>
                <a:lnTo>
                  <a:pt x="80140" y="76490"/>
                </a:lnTo>
                <a:lnTo>
                  <a:pt x="80140" y="76480"/>
                </a:lnTo>
                <a:lnTo>
                  <a:pt x="80150" y="76480"/>
                </a:lnTo>
                <a:lnTo>
                  <a:pt x="80150" y="76470"/>
                </a:lnTo>
                <a:lnTo>
                  <a:pt x="80160" y="76470"/>
                </a:lnTo>
                <a:lnTo>
                  <a:pt x="80170" y="76460"/>
                </a:lnTo>
                <a:lnTo>
                  <a:pt x="80180" y="76460"/>
                </a:lnTo>
                <a:lnTo>
                  <a:pt x="80180" y="76470"/>
                </a:lnTo>
                <a:close/>
                <a:moveTo>
                  <a:pt x="21200" y="66870"/>
                </a:moveTo>
                <a:lnTo>
                  <a:pt x="21210" y="66880"/>
                </a:lnTo>
                <a:lnTo>
                  <a:pt x="21230" y="66890"/>
                </a:lnTo>
                <a:lnTo>
                  <a:pt x="21280" y="66910"/>
                </a:lnTo>
                <a:lnTo>
                  <a:pt x="21310" y="66930"/>
                </a:lnTo>
                <a:lnTo>
                  <a:pt x="21320" y="66950"/>
                </a:lnTo>
                <a:lnTo>
                  <a:pt x="21330" y="66960"/>
                </a:lnTo>
                <a:lnTo>
                  <a:pt x="21340" y="66960"/>
                </a:lnTo>
                <a:lnTo>
                  <a:pt x="21380" y="66960"/>
                </a:lnTo>
                <a:lnTo>
                  <a:pt x="21390" y="66960"/>
                </a:lnTo>
                <a:lnTo>
                  <a:pt x="21400" y="66970"/>
                </a:lnTo>
                <a:lnTo>
                  <a:pt x="21420" y="66980"/>
                </a:lnTo>
                <a:lnTo>
                  <a:pt x="21440" y="66990"/>
                </a:lnTo>
                <a:lnTo>
                  <a:pt x="21450" y="66990"/>
                </a:lnTo>
                <a:lnTo>
                  <a:pt x="21470" y="66990"/>
                </a:lnTo>
                <a:lnTo>
                  <a:pt x="21480" y="66990"/>
                </a:lnTo>
                <a:lnTo>
                  <a:pt x="21500" y="66990"/>
                </a:lnTo>
                <a:lnTo>
                  <a:pt x="21510" y="66990"/>
                </a:lnTo>
                <a:lnTo>
                  <a:pt x="21530" y="66980"/>
                </a:lnTo>
                <a:lnTo>
                  <a:pt x="21530" y="66970"/>
                </a:lnTo>
                <a:lnTo>
                  <a:pt x="21540" y="66960"/>
                </a:lnTo>
                <a:lnTo>
                  <a:pt x="21550" y="66960"/>
                </a:lnTo>
                <a:lnTo>
                  <a:pt x="21560" y="66960"/>
                </a:lnTo>
                <a:lnTo>
                  <a:pt x="21570" y="66970"/>
                </a:lnTo>
                <a:lnTo>
                  <a:pt x="21580" y="66980"/>
                </a:lnTo>
                <a:lnTo>
                  <a:pt x="21590" y="67000"/>
                </a:lnTo>
                <a:lnTo>
                  <a:pt x="21600" y="67010"/>
                </a:lnTo>
                <a:lnTo>
                  <a:pt x="21610" y="67010"/>
                </a:lnTo>
                <a:lnTo>
                  <a:pt x="21610" y="67020"/>
                </a:lnTo>
                <a:lnTo>
                  <a:pt x="21620" y="67020"/>
                </a:lnTo>
                <a:lnTo>
                  <a:pt x="21630" y="67030"/>
                </a:lnTo>
                <a:lnTo>
                  <a:pt x="21680" y="67030"/>
                </a:lnTo>
                <a:lnTo>
                  <a:pt x="21690" y="67020"/>
                </a:lnTo>
                <a:lnTo>
                  <a:pt x="21700" y="67020"/>
                </a:lnTo>
                <a:lnTo>
                  <a:pt x="21720" y="67020"/>
                </a:lnTo>
                <a:lnTo>
                  <a:pt x="21740" y="67020"/>
                </a:lnTo>
                <a:lnTo>
                  <a:pt x="21750" y="67020"/>
                </a:lnTo>
                <a:lnTo>
                  <a:pt x="21750" y="67030"/>
                </a:lnTo>
                <a:lnTo>
                  <a:pt x="21770" y="67040"/>
                </a:lnTo>
                <a:lnTo>
                  <a:pt x="21780" y="67050"/>
                </a:lnTo>
                <a:lnTo>
                  <a:pt x="21800" y="67070"/>
                </a:lnTo>
                <a:lnTo>
                  <a:pt x="21820" y="67090"/>
                </a:lnTo>
                <a:lnTo>
                  <a:pt x="21830" y="67100"/>
                </a:lnTo>
                <a:lnTo>
                  <a:pt x="21840" y="67110"/>
                </a:lnTo>
                <a:lnTo>
                  <a:pt x="21870" y="67130"/>
                </a:lnTo>
                <a:lnTo>
                  <a:pt x="21890" y="67130"/>
                </a:lnTo>
                <a:lnTo>
                  <a:pt x="21900" y="67120"/>
                </a:lnTo>
                <a:lnTo>
                  <a:pt x="21910" y="67120"/>
                </a:lnTo>
                <a:lnTo>
                  <a:pt x="21930" y="67120"/>
                </a:lnTo>
                <a:lnTo>
                  <a:pt x="21940" y="67120"/>
                </a:lnTo>
                <a:lnTo>
                  <a:pt x="21950" y="67120"/>
                </a:lnTo>
                <a:lnTo>
                  <a:pt x="21950" y="67140"/>
                </a:lnTo>
                <a:lnTo>
                  <a:pt x="21950" y="67150"/>
                </a:lnTo>
                <a:lnTo>
                  <a:pt x="21960" y="67170"/>
                </a:lnTo>
                <a:lnTo>
                  <a:pt x="22010" y="67210"/>
                </a:lnTo>
                <a:lnTo>
                  <a:pt x="22030" y="67220"/>
                </a:lnTo>
                <a:lnTo>
                  <a:pt x="22070" y="67240"/>
                </a:lnTo>
                <a:lnTo>
                  <a:pt x="22090" y="67250"/>
                </a:lnTo>
                <a:lnTo>
                  <a:pt x="22100" y="67260"/>
                </a:lnTo>
                <a:lnTo>
                  <a:pt x="22110" y="67270"/>
                </a:lnTo>
                <a:lnTo>
                  <a:pt x="22120" y="67270"/>
                </a:lnTo>
                <a:lnTo>
                  <a:pt x="22160" y="67310"/>
                </a:lnTo>
                <a:lnTo>
                  <a:pt x="22170" y="67330"/>
                </a:lnTo>
                <a:lnTo>
                  <a:pt x="22230" y="67380"/>
                </a:lnTo>
                <a:lnTo>
                  <a:pt x="22250" y="67410"/>
                </a:lnTo>
                <a:lnTo>
                  <a:pt x="22260" y="67410"/>
                </a:lnTo>
                <a:lnTo>
                  <a:pt x="22270" y="67410"/>
                </a:lnTo>
                <a:lnTo>
                  <a:pt x="22290" y="67410"/>
                </a:lnTo>
                <a:lnTo>
                  <a:pt x="22310" y="67410"/>
                </a:lnTo>
                <a:lnTo>
                  <a:pt x="22340" y="67420"/>
                </a:lnTo>
                <a:lnTo>
                  <a:pt x="22340" y="67430"/>
                </a:lnTo>
                <a:lnTo>
                  <a:pt x="22340" y="67440"/>
                </a:lnTo>
                <a:lnTo>
                  <a:pt x="22350" y="67450"/>
                </a:lnTo>
                <a:lnTo>
                  <a:pt x="22350" y="67460"/>
                </a:lnTo>
                <a:lnTo>
                  <a:pt x="22350" y="67470"/>
                </a:lnTo>
                <a:lnTo>
                  <a:pt x="22360" y="67480"/>
                </a:lnTo>
                <a:lnTo>
                  <a:pt x="22370" y="67480"/>
                </a:lnTo>
                <a:lnTo>
                  <a:pt x="22370" y="67490"/>
                </a:lnTo>
                <a:lnTo>
                  <a:pt x="22370" y="67510"/>
                </a:lnTo>
                <a:lnTo>
                  <a:pt x="22360" y="67520"/>
                </a:lnTo>
                <a:lnTo>
                  <a:pt x="22370" y="67520"/>
                </a:lnTo>
                <a:lnTo>
                  <a:pt x="22420" y="67590"/>
                </a:lnTo>
                <a:lnTo>
                  <a:pt x="22430" y="67610"/>
                </a:lnTo>
                <a:lnTo>
                  <a:pt x="22450" y="67630"/>
                </a:lnTo>
                <a:lnTo>
                  <a:pt x="22460" y="67660"/>
                </a:lnTo>
                <a:lnTo>
                  <a:pt x="22470" y="67680"/>
                </a:lnTo>
                <a:lnTo>
                  <a:pt x="22510" y="67750"/>
                </a:lnTo>
                <a:lnTo>
                  <a:pt x="22510" y="67760"/>
                </a:lnTo>
                <a:lnTo>
                  <a:pt x="22520" y="67780"/>
                </a:lnTo>
                <a:lnTo>
                  <a:pt x="22530" y="67790"/>
                </a:lnTo>
                <a:lnTo>
                  <a:pt x="22550" y="67840"/>
                </a:lnTo>
                <a:lnTo>
                  <a:pt x="22580" y="67880"/>
                </a:lnTo>
                <a:lnTo>
                  <a:pt x="22580" y="67890"/>
                </a:lnTo>
                <a:lnTo>
                  <a:pt x="22590" y="67920"/>
                </a:lnTo>
                <a:lnTo>
                  <a:pt x="22610" y="67970"/>
                </a:lnTo>
                <a:lnTo>
                  <a:pt x="22640" y="68010"/>
                </a:lnTo>
                <a:lnTo>
                  <a:pt x="22640" y="68030"/>
                </a:lnTo>
                <a:lnTo>
                  <a:pt x="22650" y="68030"/>
                </a:lnTo>
                <a:lnTo>
                  <a:pt x="22670" y="68070"/>
                </a:lnTo>
                <a:lnTo>
                  <a:pt x="22690" y="68110"/>
                </a:lnTo>
                <a:lnTo>
                  <a:pt x="22690" y="68120"/>
                </a:lnTo>
                <a:lnTo>
                  <a:pt x="22700" y="68140"/>
                </a:lnTo>
                <a:lnTo>
                  <a:pt x="22700" y="68160"/>
                </a:lnTo>
                <a:lnTo>
                  <a:pt x="22730" y="68210"/>
                </a:lnTo>
                <a:lnTo>
                  <a:pt x="22750" y="68250"/>
                </a:lnTo>
                <a:lnTo>
                  <a:pt x="22760" y="68270"/>
                </a:lnTo>
                <a:lnTo>
                  <a:pt x="22760" y="68280"/>
                </a:lnTo>
                <a:lnTo>
                  <a:pt x="22770" y="68290"/>
                </a:lnTo>
                <a:lnTo>
                  <a:pt x="22770" y="68310"/>
                </a:lnTo>
                <a:lnTo>
                  <a:pt x="22790" y="68340"/>
                </a:lnTo>
                <a:lnTo>
                  <a:pt x="22820" y="68380"/>
                </a:lnTo>
                <a:lnTo>
                  <a:pt x="22830" y="68400"/>
                </a:lnTo>
                <a:lnTo>
                  <a:pt x="22850" y="68430"/>
                </a:lnTo>
                <a:lnTo>
                  <a:pt x="22870" y="68450"/>
                </a:lnTo>
                <a:lnTo>
                  <a:pt x="22890" y="68470"/>
                </a:lnTo>
                <a:lnTo>
                  <a:pt x="22910" y="68490"/>
                </a:lnTo>
                <a:lnTo>
                  <a:pt x="22940" y="68540"/>
                </a:lnTo>
                <a:lnTo>
                  <a:pt x="22960" y="68560"/>
                </a:lnTo>
                <a:lnTo>
                  <a:pt x="22990" y="68600"/>
                </a:lnTo>
                <a:lnTo>
                  <a:pt x="23030" y="68620"/>
                </a:lnTo>
                <a:lnTo>
                  <a:pt x="23030" y="68630"/>
                </a:lnTo>
                <a:lnTo>
                  <a:pt x="23060" y="68660"/>
                </a:lnTo>
                <a:lnTo>
                  <a:pt x="23070" y="68670"/>
                </a:lnTo>
                <a:lnTo>
                  <a:pt x="23110" y="68680"/>
                </a:lnTo>
                <a:lnTo>
                  <a:pt x="23150" y="68680"/>
                </a:lnTo>
                <a:lnTo>
                  <a:pt x="23160" y="68680"/>
                </a:lnTo>
                <a:lnTo>
                  <a:pt x="23160" y="68640"/>
                </a:lnTo>
                <a:lnTo>
                  <a:pt x="23160" y="68630"/>
                </a:lnTo>
                <a:lnTo>
                  <a:pt x="23170" y="68630"/>
                </a:lnTo>
                <a:lnTo>
                  <a:pt x="23170" y="68620"/>
                </a:lnTo>
                <a:lnTo>
                  <a:pt x="23180" y="68590"/>
                </a:lnTo>
                <a:lnTo>
                  <a:pt x="23190" y="68590"/>
                </a:lnTo>
                <a:lnTo>
                  <a:pt x="23200" y="68580"/>
                </a:lnTo>
                <a:lnTo>
                  <a:pt x="23230" y="68580"/>
                </a:lnTo>
                <a:lnTo>
                  <a:pt x="23240" y="68580"/>
                </a:lnTo>
                <a:lnTo>
                  <a:pt x="23240" y="68570"/>
                </a:lnTo>
                <a:lnTo>
                  <a:pt x="23270" y="68570"/>
                </a:lnTo>
                <a:lnTo>
                  <a:pt x="23280" y="68590"/>
                </a:lnTo>
                <a:lnTo>
                  <a:pt x="23290" y="68590"/>
                </a:lnTo>
                <a:lnTo>
                  <a:pt x="23290" y="68600"/>
                </a:lnTo>
                <a:lnTo>
                  <a:pt x="23300" y="68620"/>
                </a:lnTo>
                <a:lnTo>
                  <a:pt x="23310" y="68630"/>
                </a:lnTo>
                <a:lnTo>
                  <a:pt x="23320" y="68650"/>
                </a:lnTo>
                <a:lnTo>
                  <a:pt x="23320" y="68660"/>
                </a:lnTo>
                <a:lnTo>
                  <a:pt x="23310" y="68680"/>
                </a:lnTo>
                <a:lnTo>
                  <a:pt x="23300" y="68680"/>
                </a:lnTo>
                <a:lnTo>
                  <a:pt x="23290" y="68700"/>
                </a:lnTo>
                <a:lnTo>
                  <a:pt x="23290" y="68710"/>
                </a:lnTo>
                <a:lnTo>
                  <a:pt x="23290" y="68720"/>
                </a:lnTo>
                <a:lnTo>
                  <a:pt x="23290" y="68730"/>
                </a:lnTo>
                <a:lnTo>
                  <a:pt x="23290" y="68740"/>
                </a:lnTo>
                <a:lnTo>
                  <a:pt x="23280" y="68740"/>
                </a:lnTo>
                <a:lnTo>
                  <a:pt x="23270" y="68750"/>
                </a:lnTo>
                <a:lnTo>
                  <a:pt x="23270" y="68770"/>
                </a:lnTo>
                <a:lnTo>
                  <a:pt x="23280" y="68770"/>
                </a:lnTo>
                <a:lnTo>
                  <a:pt x="23290" y="68790"/>
                </a:lnTo>
                <a:lnTo>
                  <a:pt x="23290" y="68810"/>
                </a:lnTo>
                <a:lnTo>
                  <a:pt x="23280" y="68810"/>
                </a:lnTo>
                <a:lnTo>
                  <a:pt x="23290" y="68820"/>
                </a:lnTo>
                <a:lnTo>
                  <a:pt x="23290" y="68830"/>
                </a:lnTo>
                <a:lnTo>
                  <a:pt x="23300" y="68840"/>
                </a:lnTo>
                <a:lnTo>
                  <a:pt x="23310" y="68840"/>
                </a:lnTo>
                <a:lnTo>
                  <a:pt x="23320" y="68860"/>
                </a:lnTo>
                <a:lnTo>
                  <a:pt x="23310" y="68860"/>
                </a:lnTo>
                <a:lnTo>
                  <a:pt x="23320" y="68860"/>
                </a:lnTo>
                <a:lnTo>
                  <a:pt x="23320" y="68880"/>
                </a:lnTo>
                <a:lnTo>
                  <a:pt x="23330" y="68880"/>
                </a:lnTo>
                <a:lnTo>
                  <a:pt x="23330" y="68900"/>
                </a:lnTo>
                <a:lnTo>
                  <a:pt x="23330" y="68910"/>
                </a:lnTo>
                <a:lnTo>
                  <a:pt x="23320" y="68910"/>
                </a:lnTo>
                <a:lnTo>
                  <a:pt x="23330" y="68930"/>
                </a:lnTo>
                <a:lnTo>
                  <a:pt x="23340" y="68950"/>
                </a:lnTo>
                <a:lnTo>
                  <a:pt x="23350" y="68960"/>
                </a:lnTo>
                <a:lnTo>
                  <a:pt x="23350" y="68970"/>
                </a:lnTo>
                <a:lnTo>
                  <a:pt x="23360" y="68980"/>
                </a:lnTo>
                <a:lnTo>
                  <a:pt x="23370" y="69000"/>
                </a:lnTo>
                <a:lnTo>
                  <a:pt x="23360" y="69010"/>
                </a:lnTo>
                <a:lnTo>
                  <a:pt x="23370" y="69020"/>
                </a:lnTo>
                <a:lnTo>
                  <a:pt x="23360" y="69020"/>
                </a:lnTo>
                <a:lnTo>
                  <a:pt x="23350" y="69020"/>
                </a:lnTo>
                <a:lnTo>
                  <a:pt x="23340" y="69020"/>
                </a:lnTo>
                <a:lnTo>
                  <a:pt x="23340" y="69010"/>
                </a:lnTo>
                <a:lnTo>
                  <a:pt x="23330" y="69000"/>
                </a:lnTo>
                <a:lnTo>
                  <a:pt x="23330" y="68990"/>
                </a:lnTo>
                <a:lnTo>
                  <a:pt x="23330" y="69010"/>
                </a:lnTo>
                <a:lnTo>
                  <a:pt x="23320" y="69000"/>
                </a:lnTo>
                <a:lnTo>
                  <a:pt x="23310" y="69000"/>
                </a:lnTo>
                <a:lnTo>
                  <a:pt x="23310" y="68970"/>
                </a:lnTo>
                <a:lnTo>
                  <a:pt x="23310" y="68960"/>
                </a:lnTo>
                <a:lnTo>
                  <a:pt x="23310" y="68950"/>
                </a:lnTo>
                <a:lnTo>
                  <a:pt x="23290" y="68960"/>
                </a:lnTo>
                <a:lnTo>
                  <a:pt x="23280" y="68960"/>
                </a:lnTo>
                <a:lnTo>
                  <a:pt x="23280" y="68970"/>
                </a:lnTo>
                <a:lnTo>
                  <a:pt x="23290" y="68980"/>
                </a:lnTo>
                <a:lnTo>
                  <a:pt x="23280" y="68990"/>
                </a:lnTo>
                <a:lnTo>
                  <a:pt x="23270" y="68990"/>
                </a:lnTo>
                <a:lnTo>
                  <a:pt x="23270" y="69000"/>
                </a:lnTo>
                <a:lnTo>
                  <a:pt x="23260" y="69010"/>
                </a:lnTo>
                <a:lnTo>
                  <a:pt x="23260" y="69030"/>
                </a:lnTo>
                <a:lnTo>
                  <a:pt x="23250" y="69030"/>
                </a:lnTo>
                <a:lnTo>
                  <a:pt x="23250" y="69040"/>
                </a:lnTo>
                <a:lnTo>
                  <a:pt x="23240" y="69050"/>
                </a:lnTo>
                <a:lnTo>
                  <a:pt x="23230" y="69050"/>
                </a:lnTo>
                <a:lnTo>
                  <a:pt x="23220" y="69040"/>
                </a:lnTo>
                <a:lnTo>
                  <a:pt x="23210" y="69060"/>
                </a:lnTo>
                <a:lnTo>
                  <a:pt x="23200" y="69070"/>
                </a:lnTo>
                <a:lnTo>
                  <a:pt x="23180" y="69090"/>
                </a:lnTo>
                <a:lnTo>
                  <a:pt x="23170" y="69100"/>
                </a:lnTo>
                <a:lnTo>
                  <a:pt x="23140" y="69110"/>
                </a:lnTo>
                <a:lnTo>
                  <a:pt x="23130" y="69100"/>
                </a:lnTo>
                <a:lnTo>
                  <a:pt x="23120" y="69090"/>
                </a:lnTo>
                <a:lnTo>
                  <a:pt x="23110" y="69100"/>
                </a:lnTo>
                <a:lnTo>
                  <a:pt x="23100" y="69110"/>
                </a:lnTo>
                <a:lnTo>
                  <a:pt x="23090" y="69120"/>
                </a:lnTo>
                <a:lnTo>
                  <a:pt x="23080" y="69120"/>
                </a:lnTo>
                <a:lnTo>
                  <a:pt x="23080" y="69140"/>
                </a:lnTo>
                <a:lnTo>
                  <a:pt x="23080" y="69150"/>
                </a:lnTo>
                <a:lnTo>
                  <a:pt x="23070" y="69160"/>
                </a:lnTo>
                <a:lnTo>
                  <a:pt x="23060" y="69170"/>
                </a:lnTo>
                <a:lnTo>
                  <a:pt x="23040" y="69170"/>
                </a:lnTo>
                <a:lnTo>
                  <a:pt x="23010" y="69200"/>
                </a:lnTo>
                <a:lnTo>
                  <a:pt x="23000" y="69240"/>
                </a:lnTo>
                <a:lnTo>
                  <a:pt x="22980" y="69290"/>
                </a:lnTo>
                <a:lnTo>
                  <a:pt x="22990" y="69300"/>
                </a:lnTo>
                <a:lnTo>
                  <a:pt x="22990" y="69310"/>
                </a:lnTo>
                <a:lnTo>
                  <a:pt x="23000" y="69310"/>
                </a:lnTo>
                <a:lnTo>
                  <a:pt x="23000" y="69320"/>
                </a:lnTo>
                <a:lnTo>
                  <a:pt x="23000" y="69330"/>
                </a:lnTo>
                <a:lnTo>
                  <a:pt x="22980" y="69340"/>
                </a:lnTo>
                <a:lnTo>
                  <a:pt x="22980" y="69350"/>
                </a:lnTo>
                <a:lnTo>
                  <a:pt x="22960" y="69370"/>
                </a:lnTo>
                <a:lnTo>
                  <a:pt x="22930" y="69410"/>
                </a:lnTo>
                <a:lnTo>
                  <a:pt x="22920" y="69430"/>
                </a:lnTo>
                <a:lnTo>
                  <a:pt x="22890" y="69490"/>
                </a:lnTo>
                <a:lnTo>
                  <a:pt x="22900" y="69500"/>
                </a:lnTo>
                <a:lnTo>
                  <a:pt x="22910" y="69500"/>
                </a:lnTo>
                <a:lnTo>
                  <a:pt x="22910" y="69510"/>
                </a:lnTo>
                <a:lnTo>
                  <a:pt x="22940" y="69550"/>
                </a:lnTo>
                <a:lnTo>
                  <a:pt x="22940" y="69560"/>
                </a:lnTo>
                <a:lnTo>
                  <a:pt x="22950" y="69570"/>
                </a:lnTo>
                <a:lnTo>
                  <a:pt x="22960" y="69600"/>
                </a:lnTo>
                <a:lnTo>
                  <a:pt x="22960" y="69620"/>
                </a:lnTo>
                <a:lnTo>
                  <a:pt x="22970" y="69620"/>
                </a:lnTo>
                <a:lnTo>
                  <a:pt x="22980" y="69640"/>
                </a:lnTo>
                <a:lnTo>
                  <a:pt x="23000" y="69690"/>
                </a:lnTo>
                <a:lnTo>
                  <a:pt x="23010" y="69690"/>
                </a:lnTo>
                <a:lnTo>
                  <a:pt x="23010" y="69700"/>
                </a:lnTo>
                <a:lnTo>
                  <a:pt x="23020" y="69710"/>
                </a:lnTo>
                <a:lnTo>
                  <a:pt x="23010" y="69720"/>
                </a:lnTo>
                <a:lnTo>
                  <a:pt x="23000" y="69730"/>
                </a:lnTo>
                <a:lnTo>
                  <a:pt x="23000" y="69750"/>
                </a:lnTo>
                <a:lnTo>
                  <a:pt x="22990" y="69770"/>
                </a:lnTo>
                <a:lnTo>
                  <a:pt x="22970" y="69770"/>
                </a:lnTo>
                <a:lnTo>
                  <a:pt x="22960" y="69790"/>
                </a:lnTo>
                <a:lnTo>
                  <a:pt x="22950" y="69800"/>
                </a:lnTo>
                <a:lnTo>
                  <a:pt x="22930" y="69800"/>
                </a:lnTo>
                <a:lnTo>
                  <a:pt x="22920" y="69790"/>
                </a:lnTo>
                <a:lnTo>
                  <a:pt x="22910" y="69800"/>
                </a:lnTo>
                <a:lnTo>
                  <a:pt x="22890" y="69810"/>
                </a:lnTo>
                <a:lnTo>
                  <a:pt x="22890" y="69820"/>
                </a:lnTo>
                <a:lnTo>
                  <a:pt x="22880" y="69830"/>
                </a:lnTo>
                <a:lnTo>
                  <a:pt x="22870" y="69840"/>
                </a:lnTo>
                <a:lnTo>
                  <a:pt x="22860" y="69840"/>
                </a:lnTo>
                <a:lnTo>
                  <a:pt x="22830" y="69890"/>
                </a:lnTo>
                <a:lnTo>
                  <a:pt x="22800" y="69920"/>
                </a:lnTo>
                <a:lnTo>
                  <a:pt x="22790" y="69910"/>
                </a:lnTo>
                <a:lnTo>
                  <a:pt x="22790" y="69920"/>
                </a:lnTo>
                <a:lnTo>
                  <a:pt x="22790" y="69930"/>
                </a:lnTo>
                <a:lnTo>
                  <a:pt x="22790" y="69950"/>
                </a:lnTo>
                <a:lnTo>
                  <a:pt x="22800" y="69970"/>
                </a:lnTo>
                <a:lnTo>
                  <a:pt x="22810" y="69970"/>
                </a:lnTo>
                <a:lnTo>
                  <a:pt x="22820" y="69970"/>
                </a:lnTo>
                <a:lnTo>
                  <a:pt x="22820" y="69980"/>
                </a:lnTo>
                <a:lnTo>
                  <a:pt x="22820" y="69990"/>
                </a:lnTo>
                <a:lnTo>
                  <a:pt x="22810" y="69990"/>
                </a:lnTo>
                <a:lnTo>
                  <a:pt x="22820" y="69990"/>
                </a:lnTo>
                <a:lnTo>
                  <a:pt x="22820" y="70010"/>
                </a:lnTo>
                <a:lnTo>
                  <a:pt x="22810" y="70010"/>
                </a:lnTo>
                <a:lnTo>
                  <a:pt x="22810" y="70040"/>
                </a:lnTo>
                <a:lnTo>
                  <a:pt x="22800" y="70050"/>
                </a:lnTo>
                <a:lnTo>
                  <a:pt x="22800" y="70060"/>
                </a:lnTo>
                <a:lnTo>
                  <a:pt x="22790" y="70080"/>
                </a:lnTo>
                <a:lnTo>
                  <a:pt x="22800" y="70090"/>
                </a:lnTo>
                <a:lnTo>
                  <a:pt x="22790" y="70120"/>
                </a:lnTo>
                <a:lnTo>
                  <a:pt x="22790" y="70140"/>
                </a:lnTo>
                <a:lnTo>
                  <a:pt x="22790" y="70150"/>
                </a:lnTo>
                <a:lnTo>
                  <a:pt x="22780" y="70180"/>
                </a:lnTo>
                <a:lnTo>
                  <a:pt x="22770" y="70200"/>
                </a:lnTo>
                <a:lnTo>
                  <a:pt x="22770" y="70220"/>
                </a:lnTo>
                <a:lnTo>
                  <a:pt x="22760" y="70240"/>
                </a:lnTo>
                <a:lnTo>
                  <a:pt x="22760" y="70260"/>
                </a:lnTo>
                <a:lnTo>
                  <a:pt x="22760" y="70280"/>
                </a:lnTo>
                <a:lnTo>
                  <a:pt x="22760" y="70290"/>
                </a:lnTo>
                <a:lnTo>
                  <a:pt x="22750" y="70310"/>
                </a:lnTo>
                <a:lnTo>
                  <a:pt x="22740" y="70320"/>
                </a:lnTo>
                <a:lnTo>
                  <a:pt x="22740" y="70330"/>
                </a:lnTo>
                <a:lnTo>
                  <a:pt x="22740" y="70340"/>
                </a:lnTo>
                <a:lnTo>
                  <a:pt x="22720" y="70350"/>
                </a:lnTo>
                <a:lnTo>
                  <a:pt x="22720" y="70360"/>
                </a:lnTo>
                <a:lnTo>
                  <a:pt x="22710" y="70370"/>
                </a:lnTo>
                <a:lnTo>
                  <a:pt x="22700" y="70390"/>
                </a:lnTo>
                <a:lnTo>
                  <a:pt x="22700" y="70400"/>
                </a:lnTo>
                <a:lnTo>
                  <a:pt x="22700" y="70410"/>
                </a:lnTo>
                <a:lnTo>
                  <a:pt x="22690" y="70410"/>
                </a:lnTo>
                <a:lnTo>
                  <a:pt x="22690" y="70420"/>
                </a:lnTo>
                <a:lnTo>
                  <a:pt x="22680" y="70430"/>
                </a:lnTo>
                <a:lnTo>
                  <a:pt x="22670" y="70440"/>
                </a:lnTo>
                <a:lnTo>
                  <a:pt x="22670" y="70460"/>
                </a:lnTo>
                <a:lnTo>
                  <a:pt x="22670" y="70470"/>
                </a:lnTo>
                <a:lnTo>
                  <a:pt x="22660" y="70490"/>
                </a:lnTo>
                <a:lnTo>
                  <a:pt x="22660" y="70500"/>
                </a:lnTo>
                <a:lnTo>
                  <a:pt x="22650" y="70520"/>
                </a:lnTo>
                <a:lnTo>
                  <a:pt x="22640" y="70560"/>
                </a:lnTo>
                <a:lnTo>
                  <a:pt x="22640" y="70600"/>
                </a:lnTo>
                <a:lnTo>
                  <a:pt x="22630" y="70600"/>
                </a:lnTo>
                <a:lnTo>
                  <a:pt x="22640" y="70620"/>
                </a:lnTo>
                <a:lnTo>
                  <a:pt x="22640" y="70650"/>
                </a:lnTo>
                <a:lnTo>
                  <a:pt x="22630" y="70670"/>
                </a:lnTo>
                <a:lnTo>
                  <a:pt x="22620" y="70690"/>
                </a:lnTo>
                <a:lnTo>
                  <a:pt x="22610" y="70700"/>
                </a:lnTo>
                <a:lnTo>
                  <a:pt x="22600" y="70710"/>
                </a:lnTo>
                <a:lnTo>
                  <a:pt x="22600" y="70730"/>
                </a:lnTo>
                <a:lnTo>
                  <a:pt x="22590" y="70750"/>
                </a:lnTo>
                <a:lnTo>
                  <a:pt x="22570" y="70750"/>
                </a:lnTo>
                <a:lnTo>
                  <a:pt x="22540" y="70750"/>
                </a:lnTo>
                <a:lnTo>
                  <a:pt x="22540" y="70740"/>
                </a:lnTo>
                <a:lnTo>
                  <a:pt x="22530" y="70750"/>
                </a:lnTo>
                <a:lnTo>
                  <a:pt x="22530" y="70760"/>
                </a:lnTo>
                <a:lnTo>
                  <a:pt x="22530" y="70770"/>
                </a:lnTo>
                <a:lnTo>
                  <a:pt x="22530" y="70780"/>
                </a:lnTo>
                <a:lnTo>
                  <a:pt x="22530" y="70800"/>
                </a:lnTo>
                <a:lnTo>
                  <a:pt x="22500" y="70820"/>
                </a:lnTo>
                <a:lnTo>
                  <a:pt x="22470" y="70820"/>
                </a:lnTo>
                <a:lnTo>
                  <a:pt x="22430" y="70840"/>
                </a:lnTo>
                <a:lnTo>
                  <a:pt x="22420" y="70840"/>
                </a:lnTo>
                <a:lnTo>
                  <a:pt x="22410" y="70830"/>
                </a:lnTo>
                <a:lnTo>
                  <a:pt x="22420" y="70850"/>
                </a:lnTo>
                <a:lnTo>
                  <a:pt x="22410" y="70860"/>
                </a:lnTo>
                <a:lnTo>
                  <a:pt x="22380" y="70870"/>
                </a:lnTo>
                <a:lnTo>
                  <a:pt x="22360" y="70880"/>
                </a:lnTo>
                <a:lnTo>
                  <a:pt x="22340" y="70880"/>
                </a:lnTo>
                <a:lnTo>
                  <a:pt x="22330" y="70890"/>
                </a:lnTo>
                <a:lnTo>
                  <a:pt x="22300" y="70890"/>
                </a:lnTo>
                <a:lnTo>
                  <a:pt x="22280" y="70880"/>
                </a:lnTo>
                <a:lnTo>
                  <a:pt x="22260" y="70860"/>
                </a:lnTo>
                <a:lnTo>
                  <a:pt x="22240" y="70840"/>
                </a:lnTo>
                <a:lnTo>
                  <a:pt x="22230" y="70840"/>
                </a:lnTo>
                <a:lnTo>
                  <a:pt x="22220" y="70850"/>
                </a:lnTo>
                <a:lnTo>
                  <a:pt x="22220" y="70870"/>
                </a:lnTo>
                <a:lnTo>
                  <a:pt x="22200" y="70870"/>
                </a:lnTo>
                <a:lnTo>
                  <a:pt x="22190" y="70870"/>
                </a:lnTo>
                <a:lnTo>
                  <a:pt x="22190" y="70890"/>
                </a:lnTo>
                <a:lnTo>
                  <a:pt x="22180" y="70880"/>
                </a:lnTo>
                <a:lnTo>
                  <a:pt x="22170" y="70890"/>
                </a:lnTo>
                <a:lnTo>
                  <a:pt x="22160" y="70910"/>
                </a:lnTo>
                <a:lnTo>
                  <a:pt x="22130" y="70930"/>
                </a:lnTo>
                <a:lnTo>
                  <a:pt x="22110" y="70930"/>
                </a:lnTo>
                <a:lnTo>
                  <a:pt x="22090" y="70940"/>
                </a:lnTo>
                <a:lnTo>
                  <a:pt x="22070" y="70940"/>
                </a:lnTo>
                <a:lnTo>
                  <a:pt x="22040" y="70960"/>
                </a:lnTo>
                <a:lnTo>
                  <a:pt x="22020" y="70980"/>
                </a:lnTo>
                <a:lnTo>
                  <a:pt x="22010" y="70980"/>
                </a:lnTo>
                <a:lnTo>
                  <a:pt x="21990" y="70980"/>
                </a:lnTo>
                <a:lnTo>
                  <a:pt x="21980" y="70990"/>
                </a:lnTo>
                <a:lnTo>
                  <a:pt x="21970" y="70990"/>
                </a:lnTo>
                <a:lnTo>
                  <a:pt x="21970" y="70980"/>
                </a:lnTo>
                <a:lnTo>
                  <a:pt x="21960" y="70980"/>
                </a:lnTo>
                <a:lnTo>
                  <a:pt x="21960" y="70990"/>
                </a:lnTo>
                <a:lnTo>
                  <a:pt x="21950" y="71000"/>
                </a:lnTo>
                <a:lnTo>
                  <a:pt x="21940" y="71000"/>
                </a:lnTo>
                <a:lnTo>
                  <a:pt x="21930" y="71010"/>
                </a:lnTo>
                <a:lnTo>
                  <a:pt x="21920" y="71010"/>
                </a:lnTo>
                <a:lnTo>
                  <a:pt x="21910" y="71000"/>
                </a:lnTo>
                <a:lnTo>
                  <a:pt x="21900" y="70990"/>
                </a:lnTo>
                <a:lnTo>
                  <a:pt x="21890" y="70990"/>
                </a:lnTo>
                <a:lnTo>
                  <a:pt x="21890" y="71000"/>
                </a:lnTo>
                <a:lnTo>
                  <a:pt x="21890" y="71010"/>
                </a:lnTo>
                <a:lnTo>
                  <a:pt x="21880" y="71010"/>
                </a:lnTo>
                <a:lnTo>
                  <a:pt x="21880" y="71020"/>
                </a:lnTo>
                <a:lnTo>
                  <a:pt x="21880" y="71030"/>
                </a:lnTo>
                <a:lnTo>
                  <a:pt x="21870" y="71030"/>
                </a:lnTo>
                <a:lnTo>
                  <a:pt x="21870" y="71020"/>
                </a:lnTo>
                <a:lnTo>
                  <a:pt x="21870" y="71030"/>
                </a:lnTo>
                <a:lnTo>
                  <a:pt x="21870" y="71040"/>
                </a:lnTo>
                <a:lnTo>
                  <a:pt x="21860" y="71040"/>
                </a:lnTo>
                <a:lnTo>
                  <a:pt x="21850" y="71040"/>
                </a:lnTo>
                <a:lnTo>
                  <a:pt x="21840" y="71040"/>
                </a:lnTo>
                <a:lnTo>
                  <a:pt x="21840" y="71050"/>
                </a:lnTo>
                <a:lnTo>
                  <a:pt x="21830" y="71050"/>
                </a:lnTo>
                <a:lnTo>
                  <a:pt x="21830" y="71060"/>
                </a:lnTo>
                <a:lnTo>
                  <a:pt x="21820" y="71050"/>
                </a:lnTo>
                <a:lnTo>
                  <a:pt x="21810" y="71040"/>
                </a:lnTo>
                <a:lnTo>
                  <a:pt x="21810" y="71020"/>
                </a:lnTo>
                <a:lnTo>
                  <a:pt x="21800" y="71010"/>
                </a:lnTo>
                <a:lnTo>
                  <a:pt x="21800" y="70990"/>
                </a:lnTo>
                <a:lnTo>
                  <a:pt x="21800" y="71000"/>
                </a:lnTo>
                <a:lnTo>
                  <a:pt x="21800" y="71010"/>
                </a:lnTo>
                <a:lnTo>
                  <a:pt x="21800" y="71020"/>
                </a:lnTo>
                <a:lnTo>
                  <a:pt x="21800" y="71030"/>
                </a:lnTo>
                <a:lnTo>
                  <a:pt x="21790" y="71030"/>
                </a:lnTo>
                <a:lnTo>
                  <a:pt x="21780" y="71020"/>
                </a:lnTo>
                <a:lnTo>
                  <a:pt x="21770" y="71020"/>
                </a:lnTo>
                <a:lnTo>
                  <a:pt x="21770" y="71010"/>
                </a:lnTo>
                <a:lnTo>
                  <a:pt x="21760" y="71020"/>
                </a:lnTo>
                <a:lnTo>
                  <a:pt x="21750" y="71010"/>
                </a:lnTo>
                <a:lnTo>
                  <a:pt x="21750" y="71000"/>
                </a:lnTo>
                <a:lnTo>
                  <a:pt x="21740" y="70990"/>
                </a:lnTo>
                <a:lnTo>
                  <a:pt x="21740" y="71000"/>
                </a:lnTo>
                <a:lnTo>
                  <a:pt x="21730" y="71000"/>
                </a:lnTo>
                <a:lnTo>
                  <a:pt x="21720" y="71000"/>
                </a:lnTo>
                <a:lnTo>
                  <a:pt x="21720" y="70990"/>
                </a:lnTo>
                <a:lnTo>
                  <a:pt x="21720" y="70980"/>
                </a:lnTo>
                <a:lnTo>
                  <a:pt x="21710" y="70980"/>
                </a:lnTo>
                <a:lnTo>
                  <a:pt x="21710" y="70970"/>
                </a:lnTo>
                <a:lnTo>
                  <a:pt x="21700" y="70960"/>
                </a:lnTo>
                <a:lnTo>
                  <a:pt x="21690" y="70950"/>
                </a:lnTo>
                <a:lnTo>
                  <a:pt x="21690" y="70940"/>
                </a:lnTo>
                <a:lnTo>
                  <a:pt x="21680" y="70940"/>
                </a:lnTo>
                <a:lnTo>
                  <a:pt x="21670" y="70940"/>
                </a:lnTo>
                <a:lnTo>
                  <a:pt x="21660" y="70940"/>
                </a:lnTo>
                <a:lnTo>
                  <a:pt x="21650" y="70940"/>
                </a:lnTo>
                <a:lnTo>
                  <a:pt x="21640" y="70950"/>
                </a:lnTo>
                <a:lnTo>
                  <a:pt x="21630" y="70940"/>
                </a:lnTo>
                <a:lnTo>
                  <a:pt x="21620" y="70940"/>
                </a:lnTo>
                <a:lnTo>
                  <a:pt x="21610" y="70940"/>
                </a:lnTo>
                <a:lnTo>
                  <a:pt x="21610" y="70950"/>
                </a:lnTo>
                <a:lnTo>
                  <a:pt x="21610" y="70960"/>
                </a:lnTo>
                <a:lnTo>
                  <a:pt x="21610" y="70970"/>
                </a:lnTo>
                <a:lnTo>
                  <a:pt x="21610" y="70980"/>
                </a:lnTo>
                <a:lnTo>
                  <a:pt x="21600" y="70980"/>
                </a:lnTo>
                <a:lnTo>
                  <a:pt x="21590" y="70970"/>
                </a:lnTo>
                <a:lnTo>
                  <a:pt x="21580" y="70980"/>
                </a:lnTo>
                <a:lnTo>
                  <a:pt x="21570" y="70980"/>
                </a:lnTo>
                <a:lnTo>
                  <a:pt x="21570" y="70990"/>
                </a:lnTo>
                <a:lnTo>
                  <a:pt x="21570" y="71000"/>
                </a:lnTo>
                <a:lnTo>
                  <a:pt x="21560" y="71000"/>
                </a:lnTo>
                <a:lnTo>
                  <a:pt x="21550" y="71000"/>
                </a:lnTo>
                <a:lnTo>
                  <a:pt x="21540" y="71000"/>
                </a:lnTo>
                <a:lnTo>
                  <a:pt x="21530" y="70990"/>
                </a:lnTo>
                <a:lnTo>
                  <a:pt x="21520" y="70980"/>
                </a:lnTo>
                <a:lnTo>
                  <a:pt x="21510" y="70990"/>
                </a:lnTo>
                <a:lnTo>
                  <a:pt x="21500" y="70990"/>
                </a:lnTo>
                <a:lnTo>
                  <a:pt x="21500" y="70980"/>
                </a:lnTo>
                <a:lnTo>
                  <a:pt x="21490" y="70970"/>
                </a:lnTo>
                <a:lnTo>
                  <a:pt x="21490" y="70960"/>
                </a:lnTo>
                <a:lnTo>
                  <a:pt x="21480" y="70960"/>
                </a:lnTo>
                <a:lnTo>
                  <a:pt x="21470" y="70950"/>
                </a:lnTo>
                <a:lnTo>
                  <a:pt x="21460" y="70950"/>
                </a:lnTo>
                <a:lnTo>
                  <a:pt x="21460" y="70960"/>
                </a:lnTo>
                <a:lnTo>
                  <a:pt x="21450" y="70950"/>
                </a:lnTo>
                <a:lnTo>
                  <a:pt x="21440" y="70950"/>
                </a:lnTo>
                <a:lnTo>
                  <a:pt x="21440" y="70940"/>
                </a:lnTo>
                <a:lnTo>
                  <a:pt x="21430" y="70940"/>
                </a:lnTo>
                <a:lnTo>
                  <a:pt x="21420" y="70940"/>
                </a:lnTo>
                <a:lnTo>
                  <a:pt x="21410" y="70940"/>
                </a:lnTo>
                <a:lnTo>
                  <a:pt x="21410" y="70930"/>
                </a:lnTo>
                <a:lnTo>
                  <a:pt x="21400" y="70930"/>
                </a:lnTo>
                <a:lnTo>
                  <a:pt x="21390" y="70930"/>
                </a:lnTo>
                <a:lnTo>
                  <a:pt x="21390" y="70920"/>
                </a:lnTo>
                <a:lnTo>
                  <a:pt x="21390" y="70910"/>
                </a:lnTo>
                <a:lnTo>
                  <a:pt x="21380" y="70910"/>
                </a:lnTo>
                <a:lnTo>
                  <a:pt x="21370" y="70910"/>
                </a:lnTo>
                <a:lnTo>
                  <a:pt x="21360" y="70910"/>
                </a:lnTo>
                <a:lnTo>
                  <a:pt x="21350" y="70900"/>
                </a:lnTo>
                <a:lnTo>
                  <a:pt x="21350" y="70890"/>
                </a:lnTo>
                <a:lnTo>
                  <a:pt x="21340" y="70890"/>
                </a:lnTo>
                <a:lnTo>
                  <a:pt x="21330" y="70890"/>
                </a:lnTo>
                <a:lnTo>
                  <a:pt x="21330" y="70880"/>
                </a:lnTo>
                <a:lnTo>
                  <a:pt x="21320" y="70880"/>
                </a:lnTo>
                <a:lnTo>
                  <a:pt x="21310" y="70880"/>
                </a:lnTo>
                <a:lnTo>
                  <a:pt x="21290" y="70870"/>
                </a:lnTo>
                <a:lnTo>
                  <a:pt x="21280" y="70870"/>
                </a:lnTo>
                <a:lnTo>
                  <a:pt x="21270" y="70860"/>
                </a:lnTo>
                <a:lnTo>
                  <a:pt x="21260" y="70860"/>
                </a:lnTo>
                <a:lnTo>
                  <a:pt x="21250" y="70870"/>
                </a:lnTo>
                <a:lnTo>
                  <a:pt x="21230" y="70880"/>
                </a:lnTo>
                <a:lnTo>
                  <a:pt x="21220" y="70880"/>
                </a:lnTo>
                <a:lnTo>
                  <a:pt x="21220" y="70890"/>
                </a:lnTo>
                <a:lnTo>
                  <a:pt x="21210" y="70890"/>
                </a:lnTo>
                <a:lnTo>
                  <a:pt x="21200" y="70890"/>
                </a:lnTo>
                <a:lnTo>
                  <a:pt x="21190" y="70890"/>
                </a:lnTo>
                <a:lnTo>
                  <a:pt x="21190" y="70880"/>
                </a:lnTo>
                <a:lnTo>
                  <a:pt x="21180" y="70880"/>
                </a:lnTo>
                <a:lnTo>
                  <a:pt x="21170" y="70880"/>
                </a:lnTo>
                <a:lnTo>
                  <a:pt x="21160" y="70870"/>
                </a:lnTo>
                <a:lnTo>
                  <a:pt x="21150" y="70880"/>
                </a:lnTo>
                <a:lnTo>
                  <a:pt x="21150" y="70890"/>
                </a:lnTo>
                <a:lnTo>
                  <a:pt x="21150" y="70900"/>
                </a:lnTo>
                <a:lnTo>
                  <a:pt x="21150" y="70910"/>
                </a:lnTo>
                <a:lnTo>
                  <a:pt x="21150" y="70920"/>
                </a:lnTo>
                <a:lnTo>
                  <a:pt x="21140" y="70920"/>
                </a:lnTo>
                <a:lnTo>
                  <a:pt x="21130" y="70930"/>
                </a:lnTo>
                <a:lnTo>
                  <a:pt x="21120" y="70920"/>
                </a:lnTo>
                <a:lnTo>
                  <a:pt x="21100" y="70910"/>
                </a:lnTo>
                <a:lnTo>
                  <a:pt x="21080" y="70890"/>
                </a:lnTo>
                <a:lnTo>
                  <a:pt x="21070" y="70890"/>
                </a:lnTo>
                <a:lnTo>
                  <a:pt x="21050" y="70880"/>
                </a:lnTo>
                <a:lnTo>
                  <a:pt x="21040" y="70890"/>
                </a:lnTo>
                <a:lnTo>
                  <a:pt x="21030" y="70890"/>
                </a:lnTo>
                <a:lnTo>
                  <a:pt x="21020" y="70890"/>
                </a:lnTo>
                <a:lnTo>
                  <a:pt x="21010" y="70890"/>
                </a:lnTo>
                <a:lnTo>
                  <a:pt x="21000" y="70900"/>
                </a:lnTo>
                <a:lnTo>
                  <a:pt x="20990" y="70900"/>
                </a:lnTo>
                <a:lnTo>
                  <a:pt x="20970" y="70900"/>
                </a:lnTo>
                <a:lnTo>
                  <a:pt x="20950" y="70900"/>
                </a:lnTo>
                <a:lnTo>
                  <a:pt x="20940" y="70900"/>
                </a:lnTo>
                <a:lnTo>
                  <a:pt x="20930" y="70890"/>
                </a:lnTo>
                <a:lnTo>
                  <a:pt x="20920" y="70880"/>
                </a:lnTo>
                <a:lnTo>
                  <a:pt x="20900" y="70870"/>
                </a:lnTo>
                <a:lnTo>
                  <a:pt x="20890" y="70870"/>
                </a:lnTo>
                <a:lnTo>
                  <a:pt x="20880" y="70870"/>
                </a:lnTo>
                <a:lnTo>
                  <a:pt x="20870" y="70870"/>
                </a:lnTo>
                <a:lnTo>
                  <a:pt x="20870" y="70880"/>
                </a:lnTo>
                <a:lnTo>
                  <a:pt x="20870" y="70890"/>
                </a:lnTo>
                <a:lnTo>
                  <a:pt x="20870" y="70900"/>
                </a:lnTo>
                <a:lnTo>
                  <a:pt x="20860" y="70900"/>
                </a:lnTo>
                <a:lnTo>
                  <a:pt x="20850" y="70910"/>
                </a:lnTo>
                <a:lnTo>
                  <a:pt x="20840" y="70920"/>
                </a:lnTo>
                <a:lnTo>
                  <a:pt x="20830" y="70920"/>
                </a:lnTo>
                <a:lnTo>
                  <a:pt x="20830" y="70910"/>
                </a:lnTo>
                <a:lnTo>
                  <a:pt x="20830" y="70900"/>
                </a:lnTo>
                <a:lnTo>
                  <a:pt x="20840" y="70890"/>
                </a:lnTo>
                <a:lnTo>
                  <a:pt x="20840" y="70880"/>
                </a:lnTo>
                <a:lnTo>
                  <a:pt x="20830" y="70880"/>
                </a:lnTo>
                <a:lnTo>
                  <a:pt x="20830" y="70870"/>
                </a:lnTo>
                <a:lnTo>
                  <a:pt x="20820" y="70870"/>
                </a:lnTo>
                <a:lnTo>
                  <a:pt x="20820" y="70860"/>
                </a:lnTo>
                <a:lnTo>
                  <a:pt x="20810" y="70850"/>
                </a:lnTo>
                <a:lnTo>
                  <a:pt x="20800" y="70850"/>
                </a:lnTo>
                <a:lnTo>
                  <a:pt x="20790" y="70840"/>
                </a:lnTo>
                <a:lnTo>
                  <a:pt x="20780" y="70840"/>
                </a:lnTo>
                <a:lnTo>
                  <a:pt x="20770" y="70830"/>
                </a:lnTo>
                <a:lnTo>
                  <a:pt x="20750" y="70820"/>
                </a:lnTo>
                <a:lnTo>
                  <a:pt x="20750" y="70810"/>
                </a:lnTo>
                <a:lnTo>
                  <a:pt x="20750" y="70800"/>
                </a:lnTo>
                <a:lnTo>
                  <a:pt x="20750" y="70790"/>
                </a:lnTo>
                <a:lnTo>
                  <a:pt x="20760" y="70790"/>
                </a:lnTo>
                <a:lnTo>
                  <a:pt x="20760" y="70760"/>
                </a:lnTo>
                <a:lnTo>
                  <a:pt x="20750" y="70750"/>
                </a:lnTo>
                <a:lnTo>
                  <a:pt x="20740" y="70740"/>
                </a:lnTo>
                <a:lnTo>
                  <a:pt x="20740" y="70730"/>
                </a:lnTo>
                <a:lnTo>
                  <a:pt x="20750" y="70730"/>
                </a:lnTo>
                <a:lnTo>
                  <a:pt x="20740" y="70730"/>
                </a:lnTo>
                <a:lnTo>
                  <a:pt x="20740" y="70720"/>
                </a:lnTo>
                <a:lnTo>
                  <a:pt x="20740" y="70700"/>
                </a:lnTo>
                <a:lnTo>
                  <a:pt x="20730" y="70690"/>
                </a:lnTo>
                <a:lnTo>
                  <a:pt x="20730" y="70680"/>
                </a:lnTo>
                <a:lnTo>
                  <a:pt x="20730" y="70670"/>
                </a:lnTo>
                <a:lnTo>
                  <a:pt x="20730" y="70640"/>
                </a:lnTo>
                <a:lnTo>
                  <a:pt x="20720" y="70640"/>
                </a:lnTo>
                <a:lnTo>
                  <a:pt x="20720" y="70630"/>
                </a:lnTo>
                <a:lnTo>
                  <a:pt x="20730" y="70620"/>
                </a:lnTo>
                <a:lnTo>
                  <a:pt x="20730" y="70610"/>
                </a:lnTo>
                <a:lnTo>
                  <a:pt x="20720" y="70610"/>
                </a:lnTo>
                <a:lnTo>
                  <a:pt x="20710" y="70610"/>
                </a:lnTo>
                <a:lnTo>
                  <a:pt x="20710" y="70600"/>
                </a:lnTo>
                <a:lnTo>
                  <a:pt x="20720" y="70590"/>
                </a:lnTo>
                <a:lnTo>
                  <a:pt x="20730" y="70590"/>
                </a:lnTo>
                <a:lnTo>
                  <a:pt x="20720" y="70580"/>
                </a:lnTo>
                <a:lnTo>
                  <a:pt x="20720" y="70570"/>
                </a:lnTo>
                <a:lnTo>
                  <a:pt x="20730" y="70570"/>
                </a:lnTo>
                <a:lnTo>
                  <a:pt x="20730" y="70550"/>
                </a:lnTo>
                <a:lnTo>
                  <a:pt x="20730" y="70540"/>
                </a:lnTo>
                <a:lnTo>
                  <a:pt x="20720" y="70540"/>
                </a:lnTo>
                <a:lnTo>
                  <a:pt x="20730" y="70530"/>
                </a:lnTo>
                <a:lnTo>
                  <a:pt x="20720" y="70520"/>
                </a:lnTo>
                <a:lnTo>
                  <a:pt x="20730" y="70510"/>
                </a:lnTo>
                <a:lnTo>
                  <a:pt x="20730" y="70500"/>
                </a:lnTo>
                <a:lnTo>
                  <a:pt x="20740" y="70500"/>
                </a:lnTo>
                <a:lnTo>
                  <a:pt x="20740" y="70480"/>
                </a:lnTo>
                <a:lnTo>
                  <a:pt x="20740" y="70460"/>
                </a:lnTo>
                <a:lnTo>
                  <a:pt x="20740" y="70440"/>
                </a:lnTo>
                <a:lnTo>
                  <a:pt x="20730" y="70440"/>
                </a:lnTo>
                <a:lnTo>
                  <a:pt x="20730" y="70430"/>
                </a:lnTo>
                <a:lnTo>
                  <a:pt x="20730" y="70420"/>
                </a:lnTo>
                <a:lnTo>
                  <a:pt x="20730" y="70410"/>
                </a:lnTo>
                <a:lnTo>
                  <a:pt x="20730" y="70400"/>
                </a:lnTo>
                <a:lnTo>
                  <a:pt x="20730" y="70390"/>
                </a:lnTo>
                <a:lnTo>
                  <a:pt x="20730" y="70380"/>
                </a:lnTo>
                <a:lnTo>
                  <a:pt x="20740" y="70380"/>
                </a:lnTo>
                <a:lnTo>
                  <a:pt x="20750" y="70380"/>
                </a:lnTo>
                <a:lnTo>
                  <a:pt x="20750" y="70370"/>
                </a:lnTo>
                <a:lnTo>
                  <a:pt x="20770" y="70370"/>
                </a:lnTo>
                <a:lnTo>
                  <a:pt x="20780" y="70370"/>
                </a:lnTo>
                <a:lnTo>
                  <a:pt x="20790" y="70360"/>
                </a:lnTo>
                <a:lnTo>
                  <a:pt x="20790" y="70350"/>
                </a:lnTo>
                <a:lnTo>
                  <a:pt x="20790" y="70340"/>
                </a:lnTo>
                <a:lnTo>
                  <a:pt x="20800" y="70340"/>
                </a:lnTo>
                <a:lnTo>
                  <a:pt x="20800" y="70330"/>
                </a:lnTo>
                <a:lnTo>
                  <a:pt x="20810" y="70320"/>
                </a:lnTo>
                <a:lnTo>
                  <a:pt x="20810" y="70310"/>
                </a:lnTo>
                <a:lnTo>
                  <a:pt x="20810" y="70300"/>
                </a:lnTo>
                <a:lnTo>
                  <a:pt x="20800" y="70290"/>
                </a:lnTo>
                <a:lnTo>
                  <a:pt x="20810" y="70280"/>
                </a:lnTo>
                <a:lnTo>
                  <a:pt x="20810" y="70270"/>
                </a:lnTo>
                <a:lnTo>
                  <a:pt x="20810" y="70260"/>
                </a:lnTo>
                <a:lnTo>
                  <a:pt x="20800" y="70240"/>
                </a:lnTo>
                <a:lnTo>
                  <a:pt x="20800" y="70230"/>
                </a:lnTo>
                <a:lnTo>
                  <a:pt x="20800" y="70220"/>
                </a:lnTo>
                <a:lnTo>
                  <a:pt x="20800" y="70210"/>
                </a:lnTo>
                <a:lnTo>
                  <a:pt x="20800" y="70200"/>
                </a:lnTo>
                <a:lnTo>
                  <a:pt x="20800" y="70180"/>
                </a:lnTo>
                <a:lnTo>
                  <a:pt x="20810" y="70160"/>
                </a:lnTo>
                <a:lnTo>
                  <a:pt x="20810" y="70140"/>
                </a:lnTo>
                <a:lnTo>
                  <a:pt x="20790" y="70120"/>
                </a:lnTo>
                <a:lnTo>
                  <a:pt x="20770" y="70100"/>
                </a:lnTo>
                <a:lnTo>
                  <a:pt x="20730" y="70070"/>
                </a:lnTo>
                <a:lnTo>
                  <a:pt x="20690" y="70040"/>
                </a:lnTo>
                <a:lnTo>
                  <a:pt x="20660" y="70000"/>
                </a:lnTo>
                <a:lnTo>
                  <a:pt x="20630" y="69970"/>
                </a:lnTo>
                <a:lnTo>
                  <a:pt x="20590" y="69920"/>
                </a:lnTo>
                <a:lnTo>
                  <a:pt x="20570" y="69900"/>
                </a:lnTo>
                <a:lnTo>
                  <a:pt x="20550" y="69880"/>
                </a:lnTo>
                <a:lnTo>
                  <a:pt x="20500" y="69840"/>
                </a:lnTo>
                <a:lnTo>
                  <a:pt x="20460" y="69800"/>
                </a:lnTo>
                <a:lnTo>
                  <a:pt x="20440" y="69770"/>
                </a:lnTo>
                <a:lnTo>
                  <a:pt x="20400" y="69740"/>
                </a:lnTo>
                <a:lnTo>
                  <a:pt x="20370" y="69710"/>
                </a:lnTo>
                <a:lnTo>
                  <a:pt x="20340" y="69690"/>
                </a:lnTo>
                <a:lnTo>
                  <a:pt x="20310" y="69670"/>
                </a:lnTo>
                <a:lnTo>
                  <a:pt x="20290" y="69660"/>
                </a:lnTo>
                <a:lnTo>
                  <a:pt x="20260" y="69630"/>
                </a:lnTo>
                <a:lnTo>
                  <a:pt x="20210" y="69600"/>
                </a:lnTo>
                <a:lnTo>
                  <a:pt x="20180" y="69580"/>
                </a:lnTo>
                <a:lnTo>
                  <a:pt x="20150" y="69570"/>
                </a:lnTo>
                <a:lnTo>
                  <a:pt x="20140" y="69560"/>
                </a:lnTo>
                <a:lnTo>
                  <a:pt x="20120" y="69550"/>
                </a:lnTo>
                <a:lnTo>
                  <a:pt x="20100" y="69540"/>
                </a:lnTo>
                <a:lnTo>
                  <a:pt x="20080" y="69520"/>
                </a:lnTo>
                <a:lnTo>
                  <a:pt x="20050" y="69500"/>
                </a:lnTo>
                <a:lnTo>
                  <a:pt x="20030" y="69490"/>
                </a:lnTo>
                <a:lnTo>
                  <a:pt x="20010" y="69470"/>
                </a:lnTo>
                <a:lnTo>
                  <a:pt x="20000" y="69470"/>
                </a:lnTo>
                <a:lnTo>
                  <a:pt x="19990" y="69470"/>
                </a:lnTo>
                <a:lnTo>
                  <a:pt x="19980" y="69470"/>
                </a:lnTo>
                <a:lnTo>
                  <a:pt x="19970" y="69480"/>
                </a:lnTo>
                <a:lnTo>
                  <a:pt x="19970" y="69490"/>
                </a:lnTo>
                <a:lnTo>
                  <a:pt x="19960" y="69500"/>
                </a:lnTo>
                <a:lnTo>
                  <a:pt x="19950" y="69500"/>
                </a:lnTo>
                <a:lnTo>
                  <a:pt x="19940" y="69490"/>
                </a:lnTo>
                <a:lnTo>
                  <a:pt x="19930" y="69480"/>
                </a:lnTo>
                <a:lnTo>
                  <a:pt x="19920" y="69480"/>
                </a:lnTo>
                <a:lnTo>
                  <a:pt x="19910" y="69470"/>
                </a:lnTo>
                <a:lnTo>
                  <a:pt x="19900" y="69470"/>
                </a:lnTo>
                <a:lnTo>
                  <a:pt x="19890" y="69460"/>
                </a:lnTo>
                <a:lnTo>
                  <a:pt x="19880" y="69460"/>
                </a:lnTo>
                <a:lnTo>
                  <a:pt x="19870" y="69470"/>
                </a:lnTo>
                <a:lnTo>
                  <a:pt x="19860" y="69470"/>
                </a:lnTo>
                <a:lnTo>
                  <a:pt x="19850" y="69470"/>
                </a:lnTo>
                <a:lnTo>
                  <a:pt x="19840" y="69470"/>
                </a:lnTo>
                <a:lnTo>
                  <a:pt x="19830" y="69450"/>
                </a:lnTo>
                <a:lnTo>
                  <a:pt x="19800" y="69430"/>
                </a:lnTo>
                <a:lnTo>
                  <a:pt x="19800" y="69420"/>
                </a:lnTo>
                <a:lnTo>
                  <a:pt x="19790" y="69420"/>
                </a:lnTo>
                <a:lnTo>
                  <a:pt x="19790" y="69410"/>
                </a:lnTo>
                <a:lnTo>
                  <a:pt x="19790" y="69400"/>
                </a:lnTo>
                <a:lnTo>
                  <a:pt x="19790" y="69390"/>
                </a:lnTo>
                <a:lnTo>
                  <a:pt x="19780" y="69380"/>
                </a:lnTo>
                <a:lnTo>
                  <a:pt x="19780" y="69370"/>
                </a:lnTo>
                <a:lnTo>
                  <a:pt x="19790" y="69360"/>
                </a:lnTo>
                <a:lnTo>
                  <a:pt x="19790" y="69350"/>
                </a:lnTo>
                <a:lnTo>
                  <a:pt x="19780" y="69340"/>
                </a:lnTo>
                <a:lnTo>
                  <a:pt x="19780" y="69330"/>
                </a:lnTo>
                <a:lnTo>
                  <a:pt x="19770" y="69320"/>
                </a:lnTo>
                <a:lnTo>
                  <a:pt x="19760" y="69310"/>
                </a:lnTo>
                <a:lnTo>
                  <a:pt x="19750" y="69300"/>
                </a:lnTo>
                <a:lnTo>
                  <a:pt x="19740" y="69290"/>
                </a:lnTo>
                <a:lnTo>
                  <a:pt x="19740" y="69280"/>
                </a:lnTo>
                <a:lnTo>
                  <a:pt x="19740" y="69270"/>
                </a:lnTo>
                <a:lnTo>
                  <a:pt x="19740" y="69260"/>
                </a:lnTo>
                <a:lnTo>
                  <a:pt x="19740" y="69250"/>
                </a:lnTo>
                <a:lnTo>
                  <a:pt x="19730" y="69240"/>
                </a:lnTo>
                <a:lnTo>
                  <a:pt x="19720" y="69220"/>
                </a:lnTo>
                <a:lnTo>
                  <a:pt x="19720" y="69200"/>
                </a:lnTo>
                <a:lnTo>
                  <a:pt x="19710" y="69190"/>
                </a:lnTo>
                <a:lnTo>
                  <a:pt x="19710" y="69180"/>
                </a:lnTo>
                <a:lnTo>
                  <a:pt x="19700" y="69170"/>
                </a:lnTo>
                <a:lnTo>
                  <a:pt x="19700" y="69160"/>
                </a:lnTo>
                <a:lnTo>
                  <a:pt x="19700" y="69150"/>
                </a:lnTo>
                <a:lnTo>
                  <a:pt x="19700" y="69130"/>
                </a:lnTo>
                <a:lnTo>
                  <a:pt x="19690" y="69130"/>
                </a:lnTo>
                <a:lnTo>
                  <a:pt x="19680" y="69130"/>
                </a:lnTo>
                <a:lnTo>
                  <a:pt x="19680" y="69120"/>
                </a:lnTo>
                <a:lnTo>
                  <a:pt x="19680" y="69110"/>
                </a:lnTo>
                <a:lnTo>
                  <a:pt x="19680" y="69100"/>
                </a:lnTo>
                <a:lnTo>
                  <a:pt x="19670" y="69090"/>
                </a:lnTo>
                <a:lnTo>
                  <a:pt x="19660" y="69080"/>
                </a:lnTo>
                <a:lnTo>
                  <a:pt x="19650" y="69060"/>
                </a:lnTo>
                <a:lnTo>
                  <a:pt x="19650" y="69050"/>
                </a:lnTo>
                <a:lnTo>
                  <a:pt x="19640" y="69050"/>
                </a:lnTo>
                <a:lnTo>
                  <a:pt x="19630" y="69040"/>
                </a:lnTo>
                <a:lnTo>
                  <a:pt x="19610" y="69020"/>
                </a:lnTo>
                <a:lnTo>
                  <a:pt x="19600" y="69000"/>
                </a:lnTo>
                <a:lnTo>
                  <a:pt x="19580" y="68990"/>
                </a:lnTo>
                <a:lnTo>
                  <a:pt x="19560" y="68980"/>
                </a:lnTo>
                <a:lnTo>
                  <a:pt x="19550" y="68970"/>
                </a:lnTo>
                <a:lnTo>
                  <a:pt x="19540" y="68960"/>
                </a:lnTo>
                <a:lnTo>
                  <a:pt x="19530" y="68960"/>
                </a:lnTo>
                <a:lnTo>
                  <a:pt x="19520" y="68950"/>
                </a:lnTo>
                <a:lnTo>
                  <a:pt x="19510" y="68940"/>
                </a:lnTo>
                <a:lnTo>
                  <a:pt x="19500" y="68920"/>
                </a:lnTo>
                <a:lnTo>
                  <a:pt x="19490" y="68910"/>
                </a:lnTo>
                <a:lnTo>
                  <a:pt x="19480" y="68900"/>
                </a:lnTo>
                <a:lnTo>
                  <a:pt x="19460" y="68890"/>
                </a:lnTo>
                <a:lnTo>
                  <a:pt x="19450" y="68880"/>
                </a:lnTo>
                <a:lnTo>
                  <a:pt x="19440" y="68870"/>
                </a:lnTo>
                <a:lnTo>
                  <a:pt x="19420" y="68860"/>
                </a:lnTo>
                <a:lnTo>
                  <a:pt x="19420" y="68850"/>
                </a:lnTo>
                <a:lnTo>
                  <a:pt x="19410" y="68850"/>
                </a:lnTo>
                <a:lnTo>
                  <a:pt x="19400" y="68840"/>
                </a:lnTo>
                <a:lnTo>
                  <a:pt x="19380" y="68840"/>
                </a:lnTo>
                <a:lnTo>
                  <a:pt x="19370" y="68830"/>
                </a:lnTo>
                <a:lnTo>
                  <a:pt x="19350" y="68830"/>
                </a:lnTo>
                <a:lnTo>
                  <a:pt x="19330" y="68830"/>
                </a:lnTo>
                <a:lnTo>
                  <a:pt x="19330" y="68840"/>
                </a:lnTo>
                <a:lnTo>
                  <a:pt x="19340" y="68850"/>
                </a:lnTo>
                <a:lnTo>
                  <a:pt x="19340" y="68860"/>
                </a:lnTo>
                <a:lnTo>
                  <a:pt x="19330" y="68860"/>
                </a:lnTo>
                <a:lnTo>
                  <a:pt x="19320" y="68870"/>
                </a:lnTo>
                <a:lnTo>
                  <a:pt x="19320" y="68880"/>
                </a:lnTo>
                <a:lnTo>
                  <a:pt x="19320" y="68870"/>
                </a:lnTo>
                <a:lnTo>
                  <a:pt x="19320" y="68860"/>
                </a:lnTo>
                <a:lnTo>
                  <a:pt x="19320" y="68850"/>
                </a:lnTo>
                <a:lnTo>
                  <a:pt x="19310" y="68850"/>
                </a:lnTo>
                <a:lnTo>
                  <a:pt x="19300" y="68830"/>
                </a:lnTo>
                <a:lnTo>
                  <a:pt x="19300" y="68790"/>
                </a:lnTo>
                <a:lnTo>
                  <a:pt x="19300" y="68770"/>
                </a:lnTo>
                <a:lnTo>
                  <a:pt x="19300" y="68720"/>
                </a:lnTo>
                <a:lnTo>
                  <a:pt x="19300" y="68710"/>
                </a:lnTo>
                <a:lnTo>
                  <a:pt x="19310" y="68670"/>
                </a:lnTo>
                <a:lnTo>
                  <a:pt x="19320" y="68660"/>
                </a:lnTo>
                <a:lnTo>
                  <a:pt x="19330" y="68640"/>
                </a:lnTo>
                <a:lnTo>
                  <a:pt x="19330" y="68630"/>
                </a:lnTo>
                <a:lnTo>
                  <a:pt x="19320" y="68620"/>
                </a:lnTo>
                <a:lnTo>
                  <a:pt x="19320" y="68610"/>
                </a:lnTo>
                <a:lnTo>
                  <a:pt x="19320" y="68600"/>
                </a:lnTo>
                <a:lnTo>
                  <a:pt x="19320" y="68590"/>
                </a:lnTo>
                <a:lnTo>
                  <a:pt x="19320" y="68580"/>
                </a:lnTo>
                <a:lnTo>
                  <a:pt x="19320" y="68570"/>
                </a:lnTo>
                <a:lnTo>
                  <a:pt x="19320" y="68560"/>
                </a:lnTo>
                <a:lnTo>
                  <a:pt x="19320" y="68540"/>
                </a:lnTo>
                <a:lnTo>
                  <a:pt x="19310" y="68530"/>
                </a:lnTo>
                <a:lnTo>
                  <a:pt x="19310" y="68520"/>
                </a:lnTo>
                <a:lnTo>
                  <a:pt x="19290" y="68500"/>
                </a:lnTo>
                <a:lnTo>
                  <a:pt x="19290" y="68490"/>
                </a:lnTo>
                <a:lnTo>
                  <a:pt x="19290" y="68480"/>
                </a:lnTo>
                <a:lnTo>
                  <a:pt x="19280" y="68480"/>
                </a:lnTo>
                <a:lnTo>
                  <a:pt x="19280" y="68470"/>
                </a:lnTo>
                <a:lnTo>
                  <a:pt x="19280" y="68460"/>
                </a:lnTo>
                <a:lnTo>
                  <a:pt x="19280" y="68440"/>
                </a:lnTo>
                <a:lnTo>
                  <a:pt x="19270" y="68440"/>
                </a:lnTo>
                <a:lnTo>
                  <a:pt x="19250" y="68420"/>
                </a:lnTo>
                <a:lnTo>
                  <a:pt x="19240" y="68420"/>
                </a:lnTo>
                <a:lnTo>
                  <a:pt x="19230" y="68420"/>
                </a:lnTo>
                <a:lnTo>
                  <a:pt x="19240" y="68400"/>
                </a:lnTo>
                <a:lnTo>
                  <a:pt x="19230" y="68400"/>
                </a:lnTo>
                <a:lnTo>
                  <a:pt x="19230" y="68390"/>
                </a:lnTo>
                <a:lnTo>
                  <a:pt x="19220" y="68380"/>
                </a:lnTo>
                <a:lnTo>
                  <a:pt x="19220" y="68370"/>
                </a:lnTo>
                <a:lnTo>
                  <a:pt x="19210" y="68370"/>
                </a:lnTo>
                <a:lnTo>
                  <a:pt x="19200" y="68370"/>
                </a:lnTo>
                <a:lnTo>
                  <a:pt x="19190" y="68360"/>
                </a:lnTo>
                <a:lnTo>
                  <a:pt x="19190" y="68350"/>
                </a:lnTo>
                <a:lnTo>
                  <a:pt x="19180" y="68340"/>
                </a:lnTo>
                <a:lnTo>
                  <a:pt x="19170" y="68340"/>
                </a:lnTo>
                <a:lnTo>
                  <a:pt x="19170" y="68350"/>
                </a:lnTo>
                <a:lnTo>
                  <a:pt x="19160" y="68350"/>
                </a:lnTo>
                <a:lnTo>
                  <a:pt x="19160" y="68340"/>
                </a:lnTo>
                <a:lnTo>
                  <a:pt x="19150" y="68320"/>
                </a:lnTo>
                <a:lnTo>
                  <a:pt x="19150" y="68310"/>
                </a:lnTo>
                <a:lnTo>
                  <a:pt x="19150" y="68300"/>
                </a:lnTo>
                <a:lnTo>
                  <a:pt x="19160" y="68290"/>
                </a:lnTo>
                <a:lnTo>
                  <a:pt x="19160" y="68280"/>
                </a:lnTo>
                <a:lnTo>
                  <a:pt x="19160" y="68270"/>
                </a:lnTo>
                <a:lnTo>
                  <a:pt x="19150" y="68270"/>
                </a:lnTo>
                <a:lnTo>
                  <a:pt x="19160" y="68260"/>
                </a:lnTo>
                <a:lnTo>
                  <a:pt x="19160" y="68250"/>
                </a:lnTo>
                <a:lnTo>
                  <a:pt x="19160" y="68240"/>
                </a:lnTo>
                <a:lnTo>
                  <a:pt x="19160" y="68230"/>
                </a:lnTo>
                <a:lnTo>
                  <a:pt x="19150" y="68220"/>
                </a:lnTo>
                <a:lnTo>
                  <a:pt x="19160" y="68210"/>
                </a:lnTo>
                <a:lnTo>
                  <a:pt x="19160" y="68200"/>
                </a:lnTo>
                <a:lnTo>
                  <a:pt x="19160" y="68190"/>
                </a:lnTo>
                <a:lnTo>
                  <a:pt x="19160" y="68180"/>
                </a:lnTo>
                <a:lnTo>
                  <a:pt x="19160" y="68160"/>
                </a:lnTo>
                <a:lnTo>
                  <a:pt x="19170" y="68160"/>
                </a:lnTo>
                <a:lnTo>
                  <a:pt x="19170" y="68170"/>
                </a:lnTo>
                <a:lnTo>
                  <a:pt x="19180" y="68170"/>
                </a:lnTo>
                <a:lnTo>
                  <a:pt x="19180" y="68150"/>
                </a:lnTo>
                <a:lnTo>
                  <a:pt x="19180" y="68140"/>
                </a:lnTo>
                <a:lnTo>
                  <a:pt x="19180" y="68130"/>
                </a:lnTo>
                <a:lnTo>
                  <a:pt x="19180" y="68120"/>
                </a:lnTo>
                <a:lnTo>
                  <a:pt x="19180" y="68110"/>
                </a:lnTo>
                <a:lnTo>
                  <a:pt x="19190" y="68100"/>
                </a:lnTo>
                <a:lnTo>
                  <a:pt x="19200" y="68080"/>
                </a:lnTo>
                <a:lnTo>
                  <a:pt x="19200" y="68070"/>
                </a:lnTo>
                <a:lnTo>
                  <a:pt x="19210" y="68050"/>
                </a:lnTo>
                <a:lnTo>
                  <a:pt x="19210" y="68040"/>
                </a:lnTo>
                <a:lnTo>
                  <a:pt x="19230" y="68030"/>
                </a:lnTo>
                <a:lnTo>
                  <a:pt x="19230" y="68020"/>
                </a:lnTo>
                <a:lnTo>
                  <a:pt x="19230" y="68010"/>
                </a:lnTo>
                <a:lnTo>
                  <a:pt x="19240" y="68000"/>
                </a:lnTo>
                <a:lnTo>
                  <a:pt x="19230" y="68000"/>
                </a:lnTo>
                <a:lnTo>
                  <a:pt x="19230" y="67980"/>
                </a:lnTo>
                <a:lnTo>
                  <a:pt x="19240" y="67980"/>
                </a:lnTo>
                <a:lnTo>
                  <a:pt x="19240" y="67960"/>
                </a:lnTo>
                <a:lnTo>
                  <a:pt x="19240" y="67940"/>
                </a:lnTo>
                <a:lnTo>
                  <a:pt x="19250" y="67930"/>
                </a:lnTo>
                <a:lnTo>
                  <a:pt x="19250" y="67910"/>
                </a:lnTo>
                <a:lnTo>
                  <a:pt x="19250" y="67900"/>
                </a:lnTo>
                <a:lnTo>
                  <a:pt x="19260" y="67890"/>
                </a:lnTo>
                <a:lnTo>
                  <a:pt x="19250" y="67880"/>
                </a:lnTo>
                <a:lnTo>
                  <a:pt x="19260" y="67870"/>
                </a:lnTo>
                <a:lnTo>
                  <a:pt x="19260" y="67860"/>
                </a:lnTo>
                <a:lnTo>
                  <a:pt x="19260" y="67850"/>
                </a:lnTo>
                <a:lnTo>
                  <a:pt x="19270" y="67840"/>
                </a:lnTo>
                <a:lnTo>
                  <a:pt x="19270" y="67820"/>
                </a:lnTo>
                <a:lnTo>
                  <a:pt x="19280" y="67810"/>
                </a:lnTo>
                <a:lnTo>
                  <a:pt x="19280" y="67800"/>
                </a:lnTo>
                <a:lnTo>
                  <a:pt x="19290" y="67790"/>
                </a:lnTo>
                <a:lnTo>
                  <a:pt x="19300" y="67780"/>
                </a:lnTo>
                <a:lnTo>
                  <a:pt x="19300" y="67770"/>
                </a:lnTo>
                <a:lnTo>
                  <a:pt x="19310" y="67760"/>
                </a:lnTo>
                <a:lnTo>
                  <a:pt x="19310" y="67750"/>
                </a:lnTo>
                <a:lnTo>
                  <a:pt x="19330" y="67730"/>
                </a:lnTo>
                <a:lnTo>
                  <a:pt x="19350" y="67720"/>
                </a:lnTo>
                <a:lnTo>
                  <a:pt x="19360" y="67720"/>
                </a:lnTo>
                <a:lnTo>
                  <a:pt x="19360" y="67700"/>
                </a:lnTo>
                <a:lnTo>
                  <a:pt x="19380" y="67670"/>
                </a:lnTo>
                <a:lnTo>
                  <a:pt x="19390" y="67650"/>
                </a:lnTo>
                <a:lnTo>
                  <a:pt x="19390" y="67640"/>
                </a:lnTo>
                <a:lnTo>
                  <a:pt x="19380" y="67640"/>
                </a:lnTo>
                <a:lnTo>
                  <a:pt x="19370" y="67640"/>
                </a:lnTo>
                <a:lnTo>
                  <a:pt x="19380" y="67630"/>
                </a:lnTo>
                <a:lnTo>
                  <a:pt x="19380" y="67620"/>
                </a:lnTo>
                <a:lnTo>
                  <a:pt x="19380" y="67600"/>
                </a:lnTo>
                <a:lnTo>
                  <a:pt x="19390" y="67600"/>
                </a:lnTo>
                <a:lnTo>
                  <a:pt x="19400" y="67610"/>
                </a:lnTo>
                <a:lnTo>
                  <a:pt x="19410" y="67580"/>
                </a:lnTo>
                <a:lnTo>
                  <a:pt x="19410" y="67570"/>
                </a:lnTo>
                <a:lnTo>
                  <a:pt x="19420" y="67550"/>
                </a:lnTo>
                <a:lnTo>
                  <a:pt x="19410" y="67550"/>
                </a:lnTo>
                <a:lnTo>
                  <a:pt x="19410" y="67530"/>
                </a:lnTo>
                <a:lnTo>
                  <a:pt x="19420" y="67510"/>
                </a:lnTo>
                <a:lnTo>
                  <a:pt x="19420" y="67500"/>
                </a:lnTo>
                <a:lnTo>
                  <a:pt x="19430" y="67480"/>
                </a:lnTo>
                <a:lnTo>
                  <a:pt x="19430" y="67470"/>
                </a:lnTo>
                <a:lnTo>
                  <a:pt x="19450" y="67460"/>
                </a:lnTo>
                <a:lnTo>
                  <a:pt x="19460" y="67450"/>
                </a:lnTo>
                <a:lnTo>
                  <a:pt x="19470" y="67450"/>
                </a:lnTo>
                <a:lnTo>
                  <a:pt x="19480" y="67450"/>
                </a:lnTo>
                <a:lnTo>
                  <a:pt x="19480" y="67440"/>
                </a:lnTo>
                <a:lnTo>
                  <a:pt x="19490" y="67430"/>
                </a:lnTo>
                <a:lnTo>
                  <a:pt x="19500" y="67420"/>
                </a:lnTo>
                <a:lnTo>
                  <a:pt x="19510" y="67410"/>
                </a:lnTo>
                <a:lnTo>
                  <a:pt x="19530" y="67410"/>
                </a:lnTo>
                <a:lnTo>
                  <a:pt x="19560" y="67380"/>
                </a:lnTo>
                <a:lnTo>
                  <a:pt x="19570" y="67380"/>
                </a:lnTo>
                <a:lnTo>
                  <a:pt x="19580" y="67370"/>
                </a:lnTo>
                <a:lnTo>
                  <a:pt x="19590" y="67360"/>
                </a:lnTo>
                <a:lnTo>
                  <a:pt x="19620" y="67350"/>
                </a:lnTo>
                <a:lnTo>
                  <a:pt x="19620" y="67340"/>
                </a:lnTo>
                <a:lnTo>
                  <a:pt x="19640" y="67330"/>
                </a:lnTo>
                <a:lnTo>
                  <a:pt x="19660" y="67310"/>
                </a:lnTo>
                <a:lnTo>
                  <a:pt x="19670" y="67310"/>
                </a:lnTo>
                <a:lnTo>
                  <a:pt x="19670" y="67300"/>
                </a:lnTo>
                <a:lnTo>
                  <a:pt x="19680" y="67300"/>
                </a:lnTo>
                <a:lnTo>
                  <a:pt x="19690" y="67290"/>
                </a:lnTo>
                <a:lnTo>
                  <a:pt x="19700" y="67280"/>
                </a:lnTo>
                <a:lnTo>
                  <a:pt x="19700" y="67270"/>
                </a:lnTo>
                <a:lnTo>
                  <a:pt x="19710" y="67260"/>
                </a:lnTo>
                <a:lnTo>
                  <a:pt x="19720" y="67250"/>
                </a:lnTo>
                <a:lnTo>
                  <a:pt x="19740" y="67240"/>
                </a:lnTo>
                <a:lnTo>
                  <a:pt x="19750" y="67220"/>
                </a:lnTo>
                <a:lnTo>
                  <a:pt x="19770" y="67220"/>
                </a:lnTo>
                <a:lnTo>
                  <a:pt x="19780" y="67230"/>
                </a:lnTo>
                <a:lnTo>
                  <a:pt x="19790" y="67210"/>
                </a:lnTo>
                <a:lnTo>
                  <a:pt x="19800" y="67200"/>
                </a:lnTo>
                <a:lnTo>
                  <a:pt x="19820" y="67190"/>
                </a:lnTo>
                <a:lnTo>
                  <a:pt x="19840" y="67190"/>
                </a:lnTo>
                <a:lnTo>
                  <a:pt x="19840" y="67180"/>
                </a:lnTo>
                <a:lnTo>
                  <a:pt x="19850" y="67170"/>
                </a:lnTo>
                <a:lnTo>
                  <a:pt x="19860" y="67170"/>
                </a:lnTo>
                <a:lnTo>
                  <a:pt x="19870" y="67160"/>
                </a:lnTo>
                <a:lnTo>
                  <a:pt x="19880" y="67160"/>
                </a:lnTo>
                <a:lnTo>
                  <a:pt x="19880" y="67140"/>
                </a:lnTo>
                <a:lnTo>
                  <a:pt x="19880" y="67130"/>
                </a:lnTo>
                <a:lnTo>
                  <a:pt x="19890" y="67120"/>
                </a:lnTo>
                <a:lnTo>
                  <a:pt x="19900" y="67120"/>
                </a:lnTo>
                <a:lnTo>
                  <a:pt x="19920" y="67100"/>
                </a:lnTo>
                <a:lnTo>
                  <a:pt x="19940" y="67090"/>
                </a:lnTo>
                <a:lnTo>
                  <a:pt x="19950" y="67080"/>
                </a:lnTo>
                <a:lnTo>
                  <a:pt x="19980" y="67070"/>
                </a:lnTo>
                <a:lnTo>
                  <a:pt x="19990" y="67060"/>
                </a:lnTo>
                <a:lnTo>
                  <a:pt x="20010" y="67060"/>
                </a:lnTo>
                <a:lnTo>
                  <a:pt x="20020" y="67050"/>
                </a:lnTo>
                <a:lnTo>
                  <a:pt x="20030" y="67050"/>
                </a:lnTo>
                <a:lnTo>
                  <a:pt x="20040" y="67050"/>
                </a:lnTo>
                <a:lnTo>
                  <a:pt x="20040" y="67040"/>
                </a:lnTo>
                <a:lnTo>
                  <a:pt x="20060" y="67040"/>
                </a:lnTo>
                <a:lnTo>
                  <a:pt x="20070" y="67040"/>
                </a:lnTo>
                <a:lnTo>
                  <a:pt x="20090" y="67040"/>
                </a:lnTo>
                <a:lnTo>
                  <a:pt x="20100" y="67040"/>
                </a:lnTo>
                <a:lnTo>
                  <a:pt x="20110" y="67030"/>
                </a:lnTo>
                <a:lnTo>
                  <a:pt x="20120" y="67020"/>
                </a:lnTo>
                <a:lnTo>
                  <a:pt x="20160" y="67020"/>
                </a:lnTo>
                <a:lnTo>
                  <a:pt x="20170" y="67020"/>
                </a:lnTo>
                <a:lnTo>
                  <a:pt x="20180" y="67030"/>
                </a:lnTo>
                <a:lnTo>
                  <a:pt x="20180" y="67040"/>
                </a:lnTo>
                <a:lnTo>
                  <a:pt x="20190" y="67050"/>
                </a:lnTo>
                <a:lnTo>
                  <a:pt x="20200" y="67050"/>
                </a:lnTo>
                <a:lnTo>
                  <a:pt x="20220" y="67050"/>
                </a:lnTo>
                <a:lnTo>
                  <a:pt x="20230" y="67040"/>
                </a:lnTo>
                <a:lnTo>
                  <a:pt x="20240" y="67040"/>
                </a:lnTo>
                <a:lnTo>
                  <a:pt x="20240" y="67020"/>
                </a:lnTo>
                <a:lnTo>
                  <a:pt x="20240" y="67010"/>
                </a:lnTo>
                <a:lnTo>
                  <a:pt x="20260" y="67010"/>
                </a:lnTo>
                <a:lnTo>
                  <a:pt x="20260" y="67020"/>
                </a:lnTo>
                <a:lnTo>
                  <a:pt x="20290" y="67060"/>
                </a:lnTo>
                <a:lnTo>
                  <a:pt x="20310" y="67080"/>
                </a:lnTo>
                <a:lnTo>
                  <a:pt x="20320" y="67080"/>
                </a:lnTo>
                <a:lnTo>
                  <a:pt x="20320" y="67070"/>
                </a:lnTo>
                <a:lnTo>
                  <a:pt x="20320" y="67080"/>
                </a:lnTo>
                <a:lnTo>
                  <a:pt x="20340" y="67090"/>
                </a:lnTo>
                <a:lnTo>
                  <a:pt x="20360" y="67090"/>
                </a:lnTo>
                <a:lnTo>
                  <a:pt x="20370" y="67100"/>
                </a:lnTo>
                <a:lnTo>
                  <a:pt x="20380" y="67100"/>
                </a:lnTo>
                <a:lnTo>
                  <a:pt x="20400" y="67110"/>
                </a:lnTo>
                <a:lnTo>
                  <a:pt x="20410" y="67110"/>
                </a:lnTo>
                <a:lnTo>
                  <a:pt x="20450" y="67120"/>
                </a:lnTo>
                <a:lnTo>
                  <a:pt x="20460" y="67120"/>
                </a:lnTo>
                <a:lnTo>
                  <a:pt x="20490" y="67110"/>
                </a:lnTo>
                <a:lnTo>
                  <a:pt x="20500" y="67110"/>
                </a:lnTo>
                <a:lnTo>
                  <a:pt x="20500" y="67090"/>
                </a:lnTo>
                <a:lnTo>
                  <a:pt x="20510" y="67090"/>
                </a:lnTo>
                <a:lnTo>
                  <a:pt x="20520" y="67080"/>
                </a:lnTo>
                <a:lnTo>
                  <a:pt x="20520" y="67070"/>
                </a:lnTo>
                <a:lnTo>
                  <a:pt x="20520" y="67060"/>
                </a:lnTo>
                <a:lnTo>
                  <a:pt x="20520" y="67050"/>
                </a:lnTo>
                <a:lnTo>
                  <a:pt x="20510" y="67040"/>
                </a:lnTo>
                <a:lnTo>
                  <a:pt x="20500" y="67030"/>
                </a:lnTo>
                <a:lnTo>
                  <a:pt x="20490" y="67020"/>
                </a:lnTo>
                <a:lnTo>
                  <a:pt x="20490" y="67010"/>
                </a:lnTo>
                <a:lnTo>
                  <a:pt x="20500" y="67000"/>
                </a:lnTo>
                <a:lnTo>
                  <a:pt x="20510" y="67000"/>
                </a:lnTo>
                <a:lnTo>
                  <a:pt x="20510" y="66990"/>
                </a:lnTo>
                <a:lnTo>
                  <a:pt x="20510" y="66980"/>
                </a:lnTo>
                <a:lnTo>
                  <a:pt x="20520" y="66980"/>
                </a:lnTo>
                <a:lnTo>
                  <a:pt x="20530" y="66980"/>
                </a:lnTo>
                <a:lnTo>
                  <a:pt x="20550" y="66980"/>
                </a:lnTo>
                <a:lnTo>
                  <a:pt x="20560" y="66970"/>
                </a:lnTo>
                <a:lnTo>
                  <a:pt x="20560" y="66960"/>
                </a:lnTo>
                <a:lnTo>
                  <a:pt x="20570" y="66960"/>
                </a:lnTo>
                <a:lnTo>
                  <a:pt x="20570" y="66970"/>
                </a:lnTo>
                <a:lnTo>
                  <a:pt x="20580" y="66960"/>
                </a:lnTo>
                <a:lnTo>
                  <a:pt x="20580" y="66940"/>
                </a:lnTo>
                <a:lnTo>
                  <a:pt x="20590" y="66910"/>
                </a:lnTo>
                <a:lnTo>
                  <a:pt x="20610" y="66910"/>
                </a:lnTo>
                <a:lnTo>
                  <a:pt x="20630" y="66910"/>
                </a:lnTo>
                <a:lnTo>
                  <a:pt x="20650" y="66900"/>
                </a:lnTo>
                <a:lnTo>
                  <a:pt x="20660" y="66900"/>
                </a:lnTo>
                <a:lnTo>
                  <a:pt x="20720" y="66900"/>
                </a:lnTo>
                <a:lnTo>
                  <a:pt x="20740" y="66910"/>
                </a:lnTo>
                <a:lnTo>
                  <a:pt x="20750" y="66910"/>
                </a:lnTo>
                <a:lnTo>
                  <a:pt x="20760" y="66900"/>
                </a:lnTo>
                <a:lnTo>
                  <a:pt x="20780" y="66890"/>
                </a:lnTo>
                <a:lnTo>
                  <a:pt x="20790" y="66890"/>
                </a:lnTo>
                <a:lnTo>
                  <a:pt x="20800" y="66890"/>
                </a:lnTo>
                <a:lnTo>
                  <a:pt x="20810" y="66890"/>
                </a:lnTo>
                <a:lnTo>
                  <a:pt x="20820" y="66890"/>
                </a:lnTo>
                <a:lnTo>
                  <a:pt x="20830" y="66900"/>
                </a:lnTo>
                <a:lnTo>
                  <a:pt x="20840" y="66910"/>
                </a:lnTo>
                <a:lnTo>
                  <a:pt x="20840" y="66900"/>
                </a:lnTo>
                <a:lnTo>
                  <a:pt x="20850" y="66890"/>
                </a:lnTo>
                <a:lnTo>
                  <a:pt x="20860" y="66900"/>
                </a:lnTo>
                <a:lnTo>
                  <a:pt x="20860" y="66910"/>
                </a:lnTo>
                <a:lnTo>
                  <a:pt x="20870" y="66920"/>
                </a:lnTo>
                <a:lnTo>
                  <a:pt x="20890" y="66920"/>
                </a:lnTo>
                <a:lnTo>
                  <a:pt x="20890" y="66910"/>
                </a:lnTo>
                <a:lnTo>
                  <a:pt x="20910" y="66910"/>
                </a:lnTo>
                <a:lnTo>
                  <a:pt x="20910" y="66920"/>
                </a:lnTo>
                <a:lnTo>
                  <a:pt x="20920" y="66920"/>
                </a:lnTo>
                <a:lnTo>
                  <a:pt x="20950" y="66920"/>
                </a:lnTo>
                <a:lnTo>
                  <a:pt x="20990" y="66910"/>
                </a:lnTo>
                <a:lnTo>
                  <a:pt x="21010" y="66910"/>
                </a:lnTo>
                <a:lnTo>
                  <a:pt x="21030" y="66900"/>
                </a:lnTo>
                <a:lnTo>
                  <a:pt x="21060" y="66900"/>
                </a:lnTo>
                <a:lnTo>
                  <a:pt x="21070" y="66890"/>
                </a:lnTo>
                <a:lnTo>
                  <a:pt x="21100" y="66880"/>
                </a:lnTo>
                <a:lnTo>
                  <a:pt x="21160" y="66870"/>
                </a:lnTo>
                <a:lnTo>
                  <a:pt x="21180" y="66870"/>
                </a:lnTo>
                <a:lnTo>
                  <a:pt x="21190" y="66860"/>
                </a:lnTo>
                <a:lnTo>
                  <a:pt x="21190" y="66850"/>
                </a:lnTo>
                <a:lnTo>
                  <a:pt x="21200" y="66870"/>
                </a:lnTo>
                <a:close/>
                <a:moveTo>
                  <a:pt x="22080" y="60150"/>
                </a:moveTo>
                <a:lnTo>
                  <a:pt x="22090" y="60150"/>
                </a:lnTo>
                <a:lnTo>
                  <a:pt x="22100" y="60160"/>
                </a:lnTo>
                <a:lnTo>
                  <a:pt x="22110" y="60160"/>
                </a:lnTo>
                <a:lnTo>
                  <a:pt x="22120" y="60160"/>
                </a:lnTo>
                <a:lnTo>
                  <a:pt x="22130" y="60170"/>
                </a:lnTo>
                <a:lnTo>
                  <a:pt x="22140" y="60180"/>
                </a:lnTo>
                <a:lnTo>
                  <a:pt x="22140" y="60190"/>
                </a:lnTo>
                <a:lnTo>
                  <a:pt x="22150" y="60190"/>
                </a:lnTo>
                <a:lnTo>
                  <a:pt x="22160" y="60200"/>
                </a:lnTo>
                <a:lnTo>
                  <a:pt x="22170" y="60200"/>
                </a:lnTo>
                <a:lnTo>
                  <a:pt x="22180" y="60210"/>
                </a:lnTo>
                <a:lnTo>
                  <a:pt x="22180" y="60220"/>
                </a:lnTo>
                <a:lnTo>
                  <a:pt x="22190" y="60220"/>
                </a:lnTo>
                <a:lnTo>
                  <a:pt x="22180" y="60210"/>
                </a:lnTo>
                <a:lnTo>
                  <a:pt x="22190" y="60200"/>
                </a:lnTo>
                <a:lnTo>
                  <a:pt x="22200" y="60200"/>
                </a:lnTo>
                <a:lnTo>
                  <a:pt x="22210" y="60210"/>
                </a:lnTo>
                <a:lnTo>
                  <a:pt x="22220" y="60210"/>
                </a:lnTo>
                <a:lnTo>
                  <a:pt x="22230" y="60210"/>
                </a:lnTo>
                <a:lnTo>
                  <a:pt x="22240" y="60210"/>
                </a:lnTo>
                <a:lnTo>
                  <a:pt x="22250" y="60220"/>
                </a:lnTo>
                <a:lnTo>
                  <a:pt x="22260" y="60220"/>
                </a:lnTo>
                <a:lnTo>
                  <a:pt x="22260" y="60230"/>
                </a:lnTo>
                <a:lnTo>
                  <a:pt x="22270" y="60230"/>
                </a:lnTo>
                <a:lnTo>
                  <a:pt x="22280" y="60220"/>
                </a:lnTo>
                <a:lnTo>
                  <a:pt x="22290" y="60220"/>
                </a:lnTo>
                <a:lnTo>
                  <a:pt x="22300" y="60230"/>
                </a:lnTo>
                <a:lnTo>
                  <a:pt x="22310" y="60230"/>
                </a:lnTo>
                <a:lnTo>
                  <a:pt x="22330" y="60230"/>
                </a:lnTo>
                <a:lnTo>
                  <a:pt x="22340" y="60230"/>
                </a:lnTo>
                <a:lnTo>
                  <a:pt x="22350" y="60230"/>
                </a:lnTo>
                <a:lnTo>
                  <a:pt x="22360" y="60230"/>
                </a:lnTo>
                <a:lnTo>
                  <a:pt x="22380" y="60230"/>
                </a:lnTo>
                <a:lnTo>
                  <a:pt x="22390" y="60230"/>
                </a:lnTo>
                <a:lnTo>
                  <a:pt x="22410" y="60240"/>
                </a:lnTo>
                <a:lnTo>
                  <a:pt x="22430" y="60240"/>
                </a:lnTo>
                <a:lnTo>
                  <a:pt x="22430" y="60250"/>
                </a:lnTo>
                <a:lnTo>
                  <a:pt x="22440" y="60250"/>
                </a:lnTo>
                <a:lnTo>
                  <a:pt x="22440" y="60240"/>
                </a:lnTo>
                <a:lnTo>
                  <a:pt x="22450" y="60240"/>
                </a:lnTo>
                <a:lnTo>
                  <a:pt x="22460" y="60250"/>
                </a:lnTo>
                <a:lnTo>
                  <a:pt x="22470" y="60250"/>
                </a:lnTo>
                <a:lnTo>
                  <a:pt x="22480" y="60270"/>
                </a:lnTo>
                <a:lnTo>
                  <a:pt x="22510" y="60290"/>
                </a:lnTo>
                <a:lnTo>
                  <a:pt x="22520" y="60300"/>
                </a:lnTo>
                <a:lnTo>
                  <a:pt x="22540" y="60320"/>
                </a:lnTo>
                <a:lnTo>
                  <a:pt x="22550" y="60340"/>
                </a:lnTo>
                <a:lnTo>
                  <a:pt x="22560" y="60340"/>
                </a:lnTo>
                <a:lnTo>
                  <a:pt x="22560" y="60350"/>
                </a:lnTo>
                <a:lnTo>
                  <a:pt x="22570" y="60350"/>
                </a:lnTo>
                <a:lnTo>
                  <a:pt x="22580" y="60360"/>
                </a:lnTo>
                <a:lnTo>
                  <a:pt x="22590" y="60370"/>
                </a:lnTo>
                <a:lnTo>
                  <a:pt x="22590" y="60380"/>
                </a:lnTo>
                <a:lnTo>
                  <a:pt x="22600" y="60390"/>
                </a:lnTo>
                <a:lnTo>
                  <a:pt x="22600" y="60400"/>
                </a:lnTo>
                <a:lnTo>
                  <a:pt x="22620" y="60420"/>
                </a:lnTo>
                <a:lnTo>
                  <a:pt x="22620" y="60430"/>
                </a:lnTo>
                <a:lnTo>
                  <a:pt x="22630" y="60440"/>
                </a:lnTo>
                <a:lnTo>
                  <a:pt x="22630" y="60450"/>
                </a:lnTo>
                <a:lnTo>
                  <a:pt x="22630" y="60460"/>
                </a:lnTo>
                <a:lnTo>
                  <a:pt x="22640" y="60460"/>
                </a:lnTo>
                <a:lnTo>
                  <a:pt x="22640" y="60470"/>
                </a:lnTo>
                <a:lnTo>
                  <a:pt x="22630" y="60480"/>
                </a:lnTo>
                <a:lnTo>
                  <a:pt x="22640" y="60480"/>
                </a:lnTo>
                <a:lnTo>
                  <a:pt x="22630" y="60480"/>
                </a:lnTo>
                <a:lnTo>
                  <a:pt x="22630" y="60490"/>
                </a:lnTo>
                <a:lnTo>
                  <a:pt x="22620" y="60500"/>
                </a:lnTo>
                <a:lnTo>
                  <a:pt x="22620" y="60510"/>
                </a:lnTo>
                <a:lnTo>
                  <a:pt x="22620" y="60520"/>
                </a:lnTo>
                <a:lnTo>
                  <a:pt x="22620" y="60530"/>
                </a:lnTo>
                <a:lnTo>
                  <a:pt x="22620" y="60540"/>
                </a:lnTo>
                <a:lnTo>
                  <a:pt x="22610" y="60540"/>
                </a:lnTo>
                <a:lnTo>
                  <a:pt x="22600" y="60550"/>
                </a:lnTo>
                <a:lnTo>
                  <a:pt x="22600" y="60560"/>
                </a:lnTo>
                <a:lnTo>
                  <a:pt x="22590" y="60580"/>
                </a:lnTo>
                <a:lnTo>
                  <a:pt x="22590" y="60590"/>
                </a:lnTo>
                <a:lnTo>
                  <a:pt x="22590" y="60600"/>
                </a:lnTo>
                <a:lnTo>
                  <a:pt x="22590" y="60610"/>
                </a:lnTo>
                <a:lnTo>
                  <a:pt x="22590" y="60620"/>
                </a:lnTo>
                <a:lnTo>
                  <a:pt x="22590" y="60630"/>
                </a:lnTo>
                <a:lnTo>
                  <a:pt x="22600" y="60640"/>
                </a:lnTo>
                <a:lnTo>
                  <a:pt x="22600" y="60650"/>
                </a:lnTo>
                <a:lnTo>
                  <a:pt x="22610" y="60660"/>
                </a:lnTo>
                <a:lnTo>
                  <a:pt x="22620" y="60670"/>
                </a:lnTo>
                <a:lnTo>
                  <a:pt x="22630" y="60690"/>
                </a:lnTo>
                <a:lnTo>
                  <a:pt x="22640" y="60700"/>
                </a:lnTo>
                <a:lnTo>
                  <a:pt x="22650" y="60710"/>
                </a:lnTo>
                <a:lnTo>
                  <a:pt x="22660" y="60730"/>
                </a:lnTo>
                <a:lnTo>
                  <a:pt x="22670" y="60740"/>
                </a:lnTo>
                <a:lnTo>
                  <a:pt x="22680" y="60760"/>
                </a:lnTo>
                <a:lnTo>
                  <a:pt x="22690" y="60770"/>
                </a:lnTo>
                <a:lnTo>
                  <a:pt x="22700" y="60790"/>
                </a:lnTo>
                <a:lnTo>
                  <a:pt x="22720" y="60810"/>
                </a:lnTo>
                <a:lnTo>
                  <a:pt x="22730" y="60820"/>
                </a:lnTo>
                <a:lnTo>
                  <a:pt x="22750" y="60840"/>
                </a:lnTo>
                <a:lnTo>
                  <a:pt x="22760" y="60860"/>
                </a:lnTo>
                <a:lnTo>
                  <a:pt x="22770" y="60880"/>
                </a:lnTo>
                <a:lnTo>
                  <a:pt x="22790" y="60910"/>
                </a:lnTo>
                <a:lnTo>
                  <a:pt x="22810" y="60960"/>
                </a:lnTo>
                <a:lnTo>
                  <a:pt x="22820" y="60980"/>
                </a:lnTo>
                <a:lnTo>
                  <a:pt x="22840" y="61010"/>
                </a:lnTo>
                <a:lnTo>
                  <a:pt x="22850" y="61040"/>
                </a:lnTo>
                <a:lnTo>
                  <a:pt x="22870" y="61070"/>
                </a:lnTo>
                <a:lnTo>
                  <a:pt x="22880" y="61090"/>
                </a:lnTo>
                <a:lnTo>
                  <a:pt x="22900" y="61110"/>
                </a:lnTo>
                <a:lnTo>
                  <a:pt x="22920" y="61130"/>
                </a:lnTo>
                <a:lnTo>
                  <a:pt x="22930" y="61130"/>
                </a:lnTo>
                <a:lnTo>
                  <a:pt x="22940" y="61140"/>
                </a:lnTo>
                <a:lnTo>
                  <a:pt x="22950" y="61140"/>
                </a:lnTo>
                <a:lnTo>
                  <a:pt x="22960" y="61130"/>
                </a:lnTo>
                <a:lnTo>
                  <a:pt x="22970" y="61120"/>
                </a:lnTo>
                <a:lnTo>
                  <a:pt x="22980" y="61120"/>
                </a:lnTo>
                <a:lnTo>
                  <a:pt x="22990" y="61100"/>
                </a:lnTo>
                <a:lnTo>
                  <a:pt x="23000" y="61090"/>
                </a:lnTo>
                <a:lnTo>
                  <a:pt x="23000" y="61080"/>
                </a:lnTo>
                <a:lnTo>
                  <a:pt x="23010" y="61080"/>
                </a:lnTo>
                <a:lnTo>
                  <a:pt x="23020" y="61070"/>
                </a:lnTo>
                <a:lnTo>
                  <a:pt x="23030" y="61060"/>
                </a:lnTo>
                <a:lnTo>
                  <a:pt x="23030" y="61050"/>
                </a:lnTo>
                <a:lnTo>
                  <a:pt x="23040" y="61050"/>
                </a:lnTo>
                <a:lnTo>
                  <a:pt x="23040" y="61060"/>
                </a:lnTo>
                <a:lnTo>
                  <a:pt x="23050" y="61070"/>
                </a:lnTo>
                <a:lnTo>
                  <a:pt x="23050" y="61080"/>
                </a:lnTo>
                <a:lnTo>
                  <a:pt x="23060" y="61090"/>
                </a:lnTo>
                <a:lnTo>
                  <a:pt x="23070" y="61090"/>
                </a:lnTo>
                <a:lnTo>
                  <a:pt x="23080" y="61090"/>
                </a:lnTo>
                <a:lnTo>
                  <a:pt x="23080" y="61100"/>
                </a:lnTo>
                <a:lnTo>
                  <a:pt x="23090" y="61100"/>
                </a:lnTo>
                <a:lnTo>
                  <a:pt x="23100" y="61090"/>
                </a:lnTo>
                <a:lnTo>
                  <a:pt x="23120" y="61080"/>
                </a:lnTo>
                <a:lnTo>
                  <a:pt x="23120" y="61070"/>
                </a:lnTo>
                <a:lnTo>
                  <a:pt x="23130" y="61070"/>
                </a:lnTo>
                <a:lnTo>
                  <a:pt x="23140" y="61070"/>
                </a:lnTo>
                <a:lnTo>
                  <a:pt x="23150" y="61070"/>
                </a:lnTo>
                <a:lnTo>
                  <a:pt x="23160" y="61080"/>
                </a:lnTo>
                <a:lnTo>
                  <a:pt x="23160" y="61090"/>
                </a:lnTo>
                <a:lnTo>
                  <a:pt x="23160" y="61100"/>
                </a:lnTo>
                <a:lnTo>
                  <a:pt x="23160" y="61110"/>
                </a:lnTo>
                <a:lnTo>
                  <a:pt x="23170" y="61110"/>
                </a:lnTo>
                <a:lnTo>
                  <a:pt x="23170" y="61120"/>
                </a:lnTo>
                <a:lnTo>
                  <a:pt x="23170" y="61140"/>
                </a:lnTo>
                <a:lnTo>
                  <a:pt x="23160" y="61150"/>
                </a:lnTo>
                <a:lnTo>
                  <a:pt x="23170" y="61160"/>
                </a:lnTo>
                <a:lnTo>
                  <a:pt x="23160" y="61170"/>
                </a:lnTo>
                <a:lnTo>
                  <a:pt x="23160" y="61180"/>
                </a:lnTo>
                <a:lnTo>
                  <a:pt x="23160" y="61190"/>
                </a:lnTo>
                <a:lnTo>
                  <a:pt x="23160" y="61200"/>
                </a:lnTo>
                <a:lnTo>
                  <a:pt x="23150" y="61210"/>
                </a:lnTo>
                <a:lnTo>
                  <a:pt x="23160" y="61220"/>
                </a:lnTo>
                <a:lnTo>
                  <a:pt x="23160" y="61230"/>
                </a:lnTo>
                <a:lnTo>
                  <a:pt x="23170" y="61240"/>
                </a:lnTo>
                <a:lnTo>
                  <a:pt x="23170" y="61250"/>
                </a:lnTo>
                <a:lnTo>
                  <a:pt x="23160" y="61260"/>
                </a:lnTo>
                <a:lnTo>
                  <a:pt x="23160" y="61270"/>
                </a:lnTo>
                <a:lnTo>
                  <a:pt x="23160" y="61290"/>
                </a:lnTo>
                <a:lnTo>
                  <a:pt x="23150" y="61300"/>
                </a:lnTo>
                <a:lnTo>
                  <a:pt x="23140" y="61330"/>
                </a:lnTo>
                <a:lnTo>
                  <a:pt x="23130" y="61340"/>
                </a:lnTo>
                <a:lnTo>
                  <a:pt x="23130" y="61350"/>
                </a:lnTo>
                <a:lnTo>
                  <a:pt x="23120" y="61360"/>
                </a:lnTo>
                <a:lnTo>
                  <a:pt x="23120" y="61370"/>
                </a:lnTo>
                <a:lnTo>
                  <a:pt x="23110" y="61380"/>
                </a:lnTo>
                <a:lnTo>
                  <a:pt x="23110" y="61390"/>
                </a:lnTo>
                <a:lnTo>
                  <a:pt x="23100" y="61400"/>
                </a:lnTo>
                <a:lnTo>
                  <a:pt x="23090" y="61410"/>
                </a:lnTo>
                <a:lnTo>
                  <a:pt x="23070" y="61420"/>
                </a:lnTo>
                <a:lnTo>
                  <a:pt x="23060" y="61430"/>
                </a:lnTo>
                <a:lnTo>
                  <a:pt x="23050" y="61440"/>
                </a:lnTo>
                <a:lnTo>
                  <a:pt x="23040" y="61440"/>
                </a:lnTo>
                <a:lnTo>
                  <a:pt x="23020" y="61440"/>
                </a:lnTo>
                <a:lnTo>
                  <a:pt x="23010" y="61440"/>
                </a:lnTo>
                <a:lnTo>
                  <a:pt x="23010" y="61430"/>
                </a:lnTo>
                <a:lnTo>
                  <a:pt x="23000" y="61430"/>
                </a:lnTo>
                <a:lnTo>
                  <a:pt x="22990" y="61420"/>
                </a:lnTo>
                <a:lnTo>
                  <a:pt x="22980" y="61420"/>
                </a:lnTo>
                <a:lnTo>
                  <a:pt x="22970" y="61410"/>
                </a:lnTo>
                <a:lnTo>
                  <a:pt x="22950" y="61400"/>
                </a:lnTo>
                <a:lnTo>
                  <a:pt x="22940" y="61390"/>
                </a:lnTo>
                <a:lnTo>
                  <a:pt x="22930" y="61380"/>
                </a:lnTo>
                <a:lnTo>
                  <a:pt x="22930" y="61370"/>
                </a:lnTo>
                <a:lnTo>
                  <a:pt x="22930" y="61360"/>
                </a:lnTo>
                <a:lnTo>
                  <a:pt x="22920" y="61360"/>
                </a:lnTo>
                <a:lnTo>
                  <a:pt x="22910" y="61360"/>
                </a:lnTo>
                <a:lnTo>
                  <a:pt x="22890" y="61370"/>
                </a:lnTo>
                <a:lnTo>
                  <a:pt x="22870" y="61390"/>
                </a:lnTo>
                <a:lnTo>
                  <a:pt x="22860" y="61400"/>
                </a:lnTo>
                <a:lnTo>
                  <a:pt x="22850" y="61400"/>
                </a:lnTo>
                <a:lnTo>
                  <a:pt x="22850" y="61410"/>
                </a:lnTo>
                <a:lnTo>
                  <a:pt x="22850" y="61420"/>
                </a:lnTo>
                <a:lnTo>
                  <a:pt x="22860" y="61420"/>
                </a:lnTo>
                <a:lnTo>
                  <a:pt x="22870" y="61430"/>
                </a:lnTo>
                <a:lnTo>
                  <a:pt x="22870" y="61440"/>
                </a:lnTo>
                <a:lnTo>
                  <a:pt x="22880" y="61440"/>
                </a:lnTo>
                <a:lnTo>
                  <a:pt x="22880" y="61450"/>
                </a:lnTo>
                <a:lnTo>
                  <a:pt x="22880" y="61460"/>
                </a:lnTo>
                <a:lnTo>
                  <a:pt x="22880" y="61470"/>
                </a:lnTo>
                <a:lnTo>
                  <a:pt x="22880" y="61480"/>
                </a:lnTo>
                <a:lnTo>
                  <a:pt x="22870" y="61480"/>
                </a:lnTo>
                <a:lnTo>
                  <a:pt x="22870" y="61490"/>
                </a:lnTo>
                <a:lnTo>
                  <a:pt x="22860" y="61500"/>
                </a:lnTo>
                <a:lnTo>
                  <a:pt x="22860" y="61510"/>
                </a:lnTo>
                <a:lnTo>
                  <a:pt x="22870" y="61510"/>
                </a:lnTo>
                <a:lnTo>
                  <a:pt x="22870" y="61520"/>
                </a:lnTo>
                <a:lnTo>
                  <a:pt x="22860" y="61520"/>
                </a:lnTo>
                <a:lnTo>
                  <a:pt x="22860" y="61530"/>
                </a:lnTo>
                <a:lnTo>
                  <a:pt x="22860" y="61540"/>
                </a:lnTo>
                <a:lnTo>
                  <a:pt x="22850" y="61540"/>
                </a:lnTo>
                <a:lnTo>
                  <a:pt x="22840" y="61560"/>
                </a:lnTo>
                <a:lnTo>
                  <a:pt x="22840" y="61570"/>
                </a:lnTo>
                <a:lnTo>
                  <a:pt x="22830" y="61570"/>
                </a:lnTo>
                <a:lnTo>
                  <a:pt x="22830" y="61580"/>
                </a:lnTo>
                <a:lnTo>
                  <a:pt x="22840" y="61580"/>
                </a:lnTo>
                <a:lnTo>
                  <a:pt x="22840" y="61590"/>
                </a:lnTo>
                <a:lnTo>
                  <a:pt x="22820" y="61600"/>
                </a:lnTo>
                <a:lnTo>
                  <a:pt x="22810" y="61610"/>
                </a:lnTo>
                <a:lnTo>
                  <a:pt x="22800" y="61610"/>
                </a:lnTo>
                <a:lnTo>
                  <a:pt x="22790" y="61620"/>
                </a:lnTo>
                <a:lnTo>
                  <a:pt x="22780" y="61620"/>
                </a:lnTo>
                <a:lnTo>
                  <a:pt x="22770" y="61630"/>
                </a:lnTo>
                <a:lnTo>
                  <a:pt x="22760" y="61630"/>
                </a:lnTo>
                <a:lnTo>
                  <a:pt x="22760" y="61640"/>
                </a:lnTo>
                <a:lnTo>
                  <a:pt x="22750" y="61640"/>
                </a:lnTo>
                <a:lnTo>
                  <a:pt x="22740" y="61640"/>
                </a:lnTo>
                <a:lnTo>
                  <a:pt x="22730" y="61650"/>
                </a:lnTo>
                <a:lnTo>
                  <a:pt x="22720" y="61650"/>
                </a:lnTo>
                <a:lnTo>
                  <a:pt x="22710" y="61650"/>
                </a:lnTo>
                <a:lnTo>
                  <a:pt x="22700" y="61650"/>
                </a:lnTo>
                <a:lnTo>
                  <a:pt x="22690" y="61660"/>
                </a:lnTo>
                <a:lnTo>
                  <a:pt x="22680" y="61660"/>
                </a:lnTo>
                <a:lnTo>
                  <a:pt x="22670" y="61660"/>
                </a:lnTo>
                <a:lnTo>
                  <a:pt x="22660" y="61670"/>
                </a:lnTo>
                <a:lnTo>
                  <a:pt x="22660" y="61660"/>
                </a:lnTo>
                <a:lnTo>
                  <a:pt x="22650" y="61660"/>
                </a:lnTo>
                <a:lnTo>
                  <a:pt x="22640" y="61660"/>
                </a:lnTo>
                <a:lnTo>
                  <a:pt x="22640" y="61670"/>
                </a:lnTo>
                <a:lnTo>
                  <a:pt x="22630" y="61670"/>
                </a:lnTo>
                <a:lnTo>
                  <a:pt x="22620" y="61670"/>
                </a:lnTo>
                <a:lnTo>
                  <a:pt x="22620" y="61660"/>
                </a:lnTo>
                <a:lnTo>
                  <a:pt x="22610" y="61660"/>
                </a:lnTo>
                <a:lnTo>
                  <a:pt x="22600" y="61660"/>
                </a:lnTo>
                <a:lnTo>
                  <a:pt x="22600" y="61670"/>
                </a:lnTo>
                <a:lnTo>
                  <a:pt x="22590" y="61670"/>
                </a:lnTo>
                <a:lnTo>
                  <a:pt x="22580" y="61690"/>
                </a:lnTo>
                <a:lnTo>
                  <a:pt x="22570" y="61690"/>
                </a:lnTo>
                <a:lnTo>
                  <a:pt x="22560" y="61690"/>
                </a:lnTo>
                <a:lnTo>
                  <a:pt x="22550" y="61690"/>
                </a:lnTo>
                <a:lnTo>
                  <a:pt x="22550" y="61700"/>
                </a:lnTo>
                <a:lnTo>
                  <a:pt x="22540" y="61700"/>
                </a:lnTo>
                <a:lnTo>
                  <a:pt x="22530" y="61700"/>
                </a:lnTo>
                <a:lnTo>
                  <a:pt x="22520" y="61710"/>
                </a:lnTo>
                <a:lnTo>
                  <a:pt x="22510" y="61710"/>
                </a:lnTo>
                <a:lnTo>
                  <a:pt x="22500" y="61710"/>
                </a:lnTo>
                <a:lnTo>
                  <a:pt x="22490" y="61710"/>
                </a:lnTo>
                <a:lnTo>
                  <a:pt x="22490" y="61720"/>
                </a:lnTo>
                <a:lnTo>
                  <a:pt x="22480" y="61720"/>
                </a:lnTo>
                <a:lnTo>
                  <a:pt x="22470" y="61720"/>
                </a:lnTo>
                <a:lnTo>
                  <a:pt x="22460" y="61720"/>
                </a:lnTo>
                <a:lnTo>
                  <a:pt x="22450" y="61720"/>
                </a:lnTo>
                <a:lnTo>
                  <a:pt x="22440" y="61720"/>
                </a:lnTo>
                <a:lnTo>
                  <a:pt x="22430" y="61720"/>
                </a:lnTo>
                <a:lnTo>
                  <a:pt x="22430" y="61710"/>
                </a:lnTo>
                <a:lnTo>
                  <a:pt x="22420" y="61710"/>
                </a:lnTo>
                <a:lnTo>
                  <a:pt x="22420" y="61720"/>
                </a:lnTo>
                <a:lnTo>
                  <a:pt x="22400" y="61720"/>
                </a:lnTo>
                <a:lnTo>
                  <a:pt x="22390" y="61710"/>
                </a:lnTo>
                <a:lnTo>
                  <a:pt x="22380" y="61710"/>
                </a:lnTo>
                <a:lnTo>
                  <a:pt x="22360" y="61710"/>
                </a:lnTo>
                <a:lnTo>
                  <a:pt x="22350" y="61700"/>
                </a:lnTo>
                <a:lnTo>
                  <a:pt x="22340" y="61700"/>
                </a:lnTo>
                <a:lnTo>
                  <a:pt x="22330" y="61700"/>
                </a:lnTo>
                <a:lnTo>
                  <a:pt x="22320" y="61700"/>
                </a:lnTo>
                <a:lnTo>
                  <a:pt x="22320" y="61690"/>
                </a:lnTo>
                <a:lnTo>
                  <a:pt x="22320" y="61680"/>
                </a:lnTo>
                <a:lnTo>
                  <a:pt x="22310" y="61680"/>
                </a:lnTo>
                <a:lnTo>
                  <a:pt x="22310" y="61690"/>
                </a:lnTo>
                <a:lnTo>
                  <a:pt x="22300" y="61690"/>
                </a:lnTo>
                <a:lnTo>
                  <a:pt x="22290" y="61690"/>
                </a:lnTo>
                <a:lnTo>
                  <a:pt x="22290" y="61680"/>
                </a:lnTo>
                <a:lnTo>
                  <a:pt x="22280" y="61680"/>
                </a:lnTo>
                <a:lnTo>
                  <a:pt x="22270" y="61680"/>
                </a:lnTo>
                <a:lnTo>
                  <a:pt x="22260" y="61670"/>
                </a:lnTo>
                <a:lnTo>
                  <a:pt x="22250" y="61660"/>
                </a:lnTo>
                <a:lnTo>
                  <a:pt x="22240" y="61650"/>
                </a:lnTo>
                <a:lnTo>
                  <a:pt x="22230" y="61650"/>
                </a:lnTo>
                <a:lnTo>
                  <a:pt x="22220" y="61640"/>
                </a:lnTo>
                <a:lnTo>
                  <a:pt x="22220" y="61630"/>
                </a:lnTo>
                <a:lnTo>
                  <a:pt x="22210" y="61630"/>
                </a:lnTo>
                <a:lnTo>
                  <a:pt x="22210" y="61620"/>
                </a:lnTo>
                <a:lnTo>
                  <a:pt x="22210" y="61610"/>
                </a:lnTo>
                <a:lnTo>
                  <a:pt x="22200" y="61610"/>
                </a:lnTo>
                <a:lnTo>
                  <a:pt x="22190" y="61600"/>
                </a:lnTo>
                <a:lnTo>
                  <a:pt x="22180" y="61600"/>
                </a:lnTo>
                <a:lnTo>
                  <a:pt x="22180" y="61590"/>
                </a:lnTo>
                <a:lnTo>
                  <a:pt x="22180" y="61580"/>
                </a:lnTo>
                <a:lnTo>
                  <a:pt x="22180" y="61570"/>
                </a:lnTo>
                <a:lnTo>
                  <a:pt x="22180" y="61560"/>
                </a:lnTo>
                <a:lnTo>
                  <a:pt x="22180" y="61550"/>
                </a:lnTo>
                <a:lnTo>
                  <a:pt x="22190" y="61550"/>
                </a:lnTo>
                <a:lnTo>
                  <a:pt x="22190" y="61540"/>
                </a:lnTo>
                <a:lnTo>
                  <a:pt x="22200" y="61540"/>
                </a:lnTo>
                <a:lnTo>
                  <a:pt x="22190" y="61530"/>
                </a:lnTo>
                <a:lnTo>
                  <a:pt x="22200" y="61530"/>
                </a:lnTo>
                <a:lnTo>
                  <a:pt x="22200" y="61520"/>
                </a:lnTo>
                <a:lnTo>
                  <a:pt x="22210" y="61510"/>
                </a:lnTo>
                <a:lnTo>
                  <a:pt x="22220" y="61500"/>
                </a:lnTo>
                <a:lnTo>
                  <a:pt x="22230" y="61490"/>
                </a:lnTo>
                <a:lnTo>
                  <a:pt x="22240" y="61480"/>
                </a:lnTo>
                <a:lnTo>
                  <a:pt x="22240" y="61470"/>
                </a:lnTo>
                <a:lnTo>
                  <a:pt x="22230" y="61450"/>
                </a:lnTo>
                <a:lnTo>
                  <a:pt x="22220" y="61430"/>
                </a:lnTo>
                <a:lnTo>
                  <a:pt x="22210" y="61420"/>
                </a:lnTo>
                <a:lnTo>
                  <a:pt x="22190" y="61400"/>
                </a:lnTo>
                <a:lnTo>
                  <a:pt x="22170" y="61390"/>
                </a:lnTo>
                <a:lnTo>
                  <a:pt x="22150" y="61380"/>
                </a:lnTo>
                <a:lnTo>
                  <a:pt x="22140" y="61370"/>
                </a:lnTo>
                <a:lnTo>
                  <a:pt x="22130" y="61360"/>
                </a:lnTo>
                <a:lnTo>
                  <a:pt x="22130" y="61350"/>
                </a:lnTo>
                <a:lnTo>
                  <a:pt x="22130" y="61340"/>
                </a:lnTo>
                <a:lnTo>
                  <a:pt x="22120" y="61330"/>
                </a:lnTo>
                <a:lnTo>
                  <a:pt x="22120" y="61320"/>
                </a:lnTo>
                <a:lnTo>
                  <a:pt x="22100" y="61300"/>
                </a:lnTo>
                <a:lnTo>
                  <a:pt x="22090" y="61280"/>
                </a:lnTo>
                <a:lnTo>
                  <a:pt x="22080" y="61260"/>
                </a:lnTo>
                <a:lnTo>
                  <a:pt x="22060" y="61240"/>
                </a:lnTo>
                <a:lnTo>
                  <a:pt x="22060" y="61230"/>
                </a:lnTo>
                <a:lnTo>
                  <a:pt x="22050" y="61220"/>
                </a:lnTo>
                <a:lnTo>
                  <a:pt x="22040" y="61190"/>
                </a:lnTo>
                <a:lnTo>
                  <a:pt x="22030" y="61160"/>
                </a:lnTo>
                <a:lnTo>
                  <a:pt x="22020" y="61130"/>
                </a:lnTo>
                <a:lnTo>
                  <a:pt x="22010" y="61110"/>
                </a:lnTo>
                <a:lnTo>
                  <a:pt x="22010" y="61100"/>
                </a:lnTo>
                <a:lnTo>
                  <a:pt x="22000" y="61080"/>
                </a:lnTo>
                <a:lnTo>
                  <a:pt x="22000" y="61070"/>
                </a:lnTo>
                <a:lnTo>
                  <a:pt x="21990" y="61060"/>
                </a:lnTo>
                <a:lnTo>
                  <a:pt x="21990" y="61050"/>
                </a:lnTo>
                <a:lnTo>
                  <a:pt x="21990" y="61040"/>
                </a:lnTo>
                <a:lnTo>
                  <a:pt x="21990" y="61030"/>
                </a:lnTo>
                <a:lnTo>
                  <a:pt x="21980" y="61020"/>
                </a:lnTo>
                <a:lnTo>
                  <a:pt x="21980" y="61000"/>
                </a:lnTo>
                <a:lnTo>
                  <a:pt x="21980" y="60980"/>
                </a:lnTo>
                <a:lnTo>
                  <a:pt x="21970" y="60960"/>
                </a:lnTo>
                <a:lnTo>
                  <a:pt x="21970" y="60940"/>
                </a:lnTo>
                <a:lnTo>
                  <a:pt x="21970" y="60930"/>
                </a:lnTo>
                <a:lnTo>
                  <a:pt x="21970" y="60920"/>
                </a:lnTo>
                <a:lnTo>
                  <a:pt x="21980" y="60900"/>
                </a:lnTo>
                <a:lnTo>
                  <a:pt x="21980" y="60890"/>
                </a:lnTo>
                <a:lnTo>
                  <a:pt x="21980" y="60860"/>
                </a:lnTo>
                <a:lnTo>
                  <a:pt x="21990" y="60850"/>
                </a:lnTo>
                <a:lnTo>
                  <a:pt x="21990" y="60840"/>
                </a:lnTo>
                <a:lnTo>
                  <a:pt x="21990" y="60830"/>
                </a:lnTo>
                <a:lnTo>
                  <a:pt x="21990" y="60820"/>
                </a:lnTo>
                <a:lnTo>
                  <a:pt x="21990" y="60810"/>
                </a:lnTo>
                <a:lnTo>
                  <a:pt x="22000" y="60810"/>
                </a:lnTo>
                <a:lnTo>
                  <a:pt x="22000" y="60780"/>
                </a:lnTo>
                <a:lnTo>
                  <a:pt x="22000" y="60770"/>
                </a:lnTo>
                <a:lnTo>
                  <a:pt x="22010" y="60750"/>
                </a:lnTo>
                <a:lnTo>
                  <a:pt x="22020" y="60730"/>
                </a:lnTo>
                <a:lnTo>
                  <a:pt x="22030" y="60720"/>
                </a:lnTo>
                <a:lnTo>
                  <a:pt x="22030" y="60700"/>
                </a:lnTo>
                <a:lnTo>
                  <a:pt x="22050" y="60680"/>
                </a:lnTo>
                <a:lnTo>
                  <a:pt x="22050" y="60670"/>
                </a:lnTo>
                <a:lnTo>
                  <a:pt x="22070" y="60650"/>
                </a:lnTo>
                <a:lnTo>
                  <a:pt x="22070" y="60640"/>
                </a:lnTo>
                <a:lnTo>
                  <a:pt x="22080" y="60630"/>
                </a:lnTo>
                <a:lnTo>
                  <a:pt x="22090" y="60620"/>
                </a:lnTo>
                <a:lnTo>
                  <a:pt x="22090" y="60610"/>
                </a:lnTo>
                <a:lnTo>
                  <a:pt x="22090" y="60600"/>
                </a:lnTo>
                <a:lnTo>
                  <a:pt x="22090" y="60590"/>
                </a:lnTo>
                <a:lnTo>
                  <a:pt x="22090" y="60580"/>
                </a:lnTo>
                <a:lnTo>
                  <a:pt x="22080" y="60580"/>
                </a:lnTo>
                <a:lnTo>
                  <a:pt x="22070" y="60570"/>
                </a:lnTo>
                <a:lnTo>
                  <a:pt x="22060" y="60570"/>
                </a:lnTo>
                <a:lnTo>
                  <a:pt x="22060" y="60560"/>
                </a:lnTo>
                <a:lnTo>
                  <a:pt x="22050" y="60560"/>
                </a:lnTo>
                <a:lnTo>
                  <a:pt x="22040" y="60540"/>
                </a:lnTo>
                <a:lnTo>
                  <a:pt x="22040" y="60530"/>
                </a:lnTo>
                <a:lnTo>
                  <a:pt x="22020" y="60520"/>
                </a:lnTo>
                <a:lnTo>
                  <a:pt x="22020" y="60510"/>
                </a:lnTo>
                <a:lnTo>
                  <a:pt x="22010" y="60500"/>
                </a:lnTo>
                <a:lnTo>
                  <a:pt x="22010" y="60490"/>
                </a:lnTo>
                <a:lnTo>
                  <a:pt x="22000" y="60480"/>
                </a:lnTo>
                <a:lnTo>
                  <a:pt x="22000" y="60470"/>
                </a:lnTo>
                <a:lnTo>
                  <a:pt x="21990" y="60450"/>
                </a:lnTo>
                <a:lnTo>
                  <a:pt x="21990" y="60440"/>
                </a:lnTo>
                <a:lnTo>
                  <a:pt x="21980" y="60430"/>
                </a:lnTo>
                <a:lnTo>
                  <a:pt x="21980" y="60420"/>
                </a:lnTo>
                <a:lnTo>
                  <a:pt x="21980" y="60410"/>
                </a:lnTo>
                <a:lnTo>
                  <a:pt x="21980" y="60400"/>
                </a:lnTo>
                <a:lnTo>
                  <a:pt x="21980" y="60390"/>
                </a:lnTo>
                <a:lnTo>
                  <a:pt x="21990" y="60390"/>
                </a:lnTo>
                <a:lnTo>
                  <a:pt x="22000" y="60390"/>
                </a:lnTo>
                <a:lnTo>
                  <a:pt x="22010" y="60390"/>
                </a:lnTo>
                <a:lnTo>
                  <a:pt x="22020" y="60390"/>
                </a:lnTo>
                <a:lnTo>
                  <a:pt x="22030" y="60390"/>
                </a:lnTo>
                <a:lnTo>
                  <a:pt x="22030" y="60380"/>
                </a:lnTo>
                <a:lnTo>
                  <a:pt x="22020" y="60370"/>
                </a:lnTo>
                <a:lnTo>
                  <a:pt x="22020" y="60360"/>
                </a:lnTo>
                <a:lnTo>
                  <a:pt x="22010" y="60360"/>
                </a:lnTo>
                <a:lnTo>
                  <a:pt x="22000" y="60350"/>
                </a:lnTo>
                <a:lnTo>
                  <a:pt x="21990" y="60330"/>
                </a:lnTo>
                <a:lnTo>
                  <a:pt x="21980" y="60330"/>
                </a:lnTo>
                <a:lnTo>
                  <a:pt x="21970" y="60320"/>
                </a:lnTo>
                <a:lnTo>
                  <a:pt x="21970" y="60310"/>
                </a:lnTo>
                <a:lnTo>
                  <a:pt x="21960" y="60300"/>
                </a:lnTo>
                <a:lnTo>
                  <a:pt x="21960" y="60290"/>
                </a:lnTo>
                <a:lnTo>
                  <a:pt x="21960" y="60280"/>
                </a:lnTo>
                <a:lnTo>
                  <a:pt x="21960" y="60250"/>
                </a:lnTo>
                <a:lnTo>
                  <a:pt x="21960" y="60240"/>
                </a:lnTo>
                <a:lnTo>
                  <a:pt x="21960" y="60230"/>
                </a:lnTo>
                <a:lnTo>
                  <a:pt x="21970" y="60230"/>
                </a:lnTo>
                <a:lnTo>
                  <a:pt x="21980" y="60230"/>
                </a:lnTo>
                <a:lnTo>
                  <a:pt x="21980" y="60220"/>
                </a:lnTo>
                <a:lnTo>
                  <a:pt x="21980" y="60210"/>
                </a:lnTo>
                <a:lnTo>
                  <a:pt x="21980" y="60200"/>
                </a:lnTo>
                <a:lnTo>
                  <a:pt x="21980" y="60190"/>
                </a:lnTo>
                <a:lnTo>
                  <a:pt x="21980" y="60180"/>
                </a:lnTo>
                <a:lnTo>
                  <a:pt x="21990" y="60180"/>
                </a:lnTo>
                <a:lnTo>
                  <a:pt x="21990" y="60170"/>
                </a:lnTo>
                <a:lnTo>
                  <a:pt x="22000" y="60170"/>
                </a:lnTo>
                <a:lnTo>
                  <a:pt x="22010" y="60170"/>
                </a:lnTo>
                <a:lnTo>
                  <a:pt x="22020" y="60170"/>
                </a:lnTo>
                <a:lnTo>
                  <a:pt x="22030" y="60180"/>
                </a:lnTo>
                <a:lnTo>
                  <a:pt x="22040" y="60180"/>
                </a:lnTo>
                <a:lnTo>
                  <a:pt x="22040" y="60170"/>
                </a:lnTo>
                <a:lnTo>
                  <a:pt x="22040" y="60160"/>
                </a:lnTo>
                <a:lnTo>
                  <a:pt x="22040" y="60150"/>
                </a:lnTo>
                <a:lnTo>
                  <a:pt x="22050" y="60150"/>
                </a:lnTo>
                <a:lnTo>
                  <a:pt x="22050" y="60140"/>
                </a:lnTo>
                <a:lnTo>
                  <a:pt x="22040" y="60140"/>
                </a:lnTo>
                <a:lnTo>
                  <a:pt x="22050" y="60130"/>
                </a:lnTo>
                <a:lnTo>
                  <a:pt x="22060" y="60130"/>
                </a:lnTo>
                <a:lnTo>
                  <a:pt x="22070" y="60140"/>
                </a:lnTo>
                <a:lnTo>
                  <a:pt x="22080" y="60150"/>
                </a:lnTo>
                <a:close/>
                <a:moveTo>
                  <a:pt x="78560" y="56070"/>
                </a:moveTo>
                <a:lnTo>
                  <a:pt x="78570" y="56070"/>
                </a:lnTo>
                <a:lnTo>
                  <a:pt x="78580" y="56070"/>
                </a:lnTo>
                <a:lnTo>
                  <a:pt x="78590" y="56080"/>
                </a:lnTo>
                <a:lnTo>
                  <a:pt x="78600" y="56080"/>
                </a:lnTo>
                <a:lnTo>
                  <a:pt x="78600" y="56090"/>
                </a:lnTo>
                <a:lnTo>
                  <a:pt x="78600" y="56100"/>
                </a:lnTo>
                <a:lnTo>
                  <a:pt x="78610" y="56100"/>
                </a:lnTo>
                <a:lnTo>
                  <a:pt x="78610" y="56090"/>
                </a:lnTo>
                <a:lnTo>
                  <a:pt x="78620" y="56090"/>
                </a:lnTo>
                <a:lnTo>
                  <a:pt x="78620" y="56100"/>
                </a:lnTo>
                <a:lnTo>
                  <a:pt x="78630" y="56100"/>
                </a:lnTo>
                <a:lnTo>
                  <a:pt x="78620" y="56100"/>
                </a:lnTo>
                <a:lnTo>
                  <a:pt x="78620" y="56110"/>
                </a:lnTo>
                <a:lnTo>
                  <a:pt x="78630" y="56110"/>
                </a:lnTo>
                <a:lnTo>
                  <a:pt x="78640" y="56120"/>
                </a:lnTo>
                <a:lnTo>
                  <a:pt x="78650" y="56120"/>
                </a:lnTo>
                <a:lnTo>
                  <a:pt x="78660" y="56120"/>
                </a:lnTo>
                <a:lnTo>
                  <a:pt x="78670" y="56110"/>
                </a:lnTo>
                <a:lnTo>
                  <a:pt x="78670" y="56120"/>
                </a:lnTo>
                <a:lnTo>
                  <a:pt x="78680" y="56120"/>
                </a:lnTo>
                <a:lnTo>
                  <a:pt x="78680" y="56130"/>
                </a:lnTo>
                <a:lnTo>
                  <a:pt x="78690" y="56130"/>
                </a:lnTo>
                <a:lnTo>
                  <a:pt x="78700" y="56130"/>
                </a:lnTo>
                <a:lnTo>
                  <a:pt x="78700" y="56140"/>
                </a:lnTo>
                <a:lnTo>
                  <a:pt x="78710" y="56140"/>
                </a:lnTo>
                <a:lnTo>
                  <a:pt x="78720" y="56140"/>
                </a:lnTo>
                <a:lnTo>
                  <a:pt x="78720" y="56150"/>
                </a:lnTo>
                <a:lnTo>
                  <a:pt x="78730" y="56150"/>
                </a:lnTo>
                <a:lnTo>
                  <a:pt x="78730" y="56160"/>
                </a:lnTo>
                <a:lnTo>
                  <a:pt x="78730" y="56170"/>
                </a:lnTo>
                <a:lnTo>
                  <a:pt x="78740" y="56180"/>
                </a:lnTo>
                <a:lnTo>
                  <a:pt x="78740" y="56190"/>
                </a:lnTo>
                <a:lnTo>
                  <a:pt x="78750" y="56190"/>
                </a:lnTo>
                <a:lnTo>
                  <a:pt x="78760" y="56190"/>
                </a:lnTo>
                <a:lnTo>
                  <a:pt x="78760" y="56200"/>
                </a:lnTo>
                <a:lnTo>
                  <a:pt x="78770" y="56200"/>
                </a:lnTo>
                <a:lnTo>
                  <a:pt x="78780" y="56200"/>
                </a:lnTo>
                <a:lnTo>
                  <a:pt x="78780" y="56210"/>
                </a:lnTo>
                <a:lnTo>
                  <a:pt x="78790" y="56210"/>
                </a:lnTo>
                <a:lnTo>
                  <a:pt x="78790" y="56220"/>
                </a:lnTo>
                <a:lnTo>
                  <a:pt x="78790" y="56230"/>
                </a:lnTo>
                <a:lnTo>
                  <a:pt x="78780" y="56230"/>
                </a:lnTo>
                <a:lnTo>
                  <a:pt x="78780" y="56240"/>
                </a:lnTo>
                <a:lnTo>
                  <a:pt x="78770" y="56240"/>
                </a:lnTo>
                <a:lnTo>
                  <a:pt x="78770" y="56250"/>
                </a:lnTo>
                <a:lnTo>
                  <a:pt x="78780" y="56250"/>
                </a:lnTo>
                <a:lnTo>
                  <a:pt x="78780" y="56260"/>
                </a:lnTo>
                <a:lnTo>
                  <a:pt x="78780" y="56270"/>
                </a:lnTo>
                <a:lnTo>
                  <a:pt x="78790" y="56280"/>
                </a:lnTo>
                <a:lnTo>
                  <a:pt x="78800" y="56280"/>
                </a:lnTo>
                <a:lnTo>
                  <a:pt x="78800" y="56290"/>
                </a:lnTo>
                <a:lnTo>
                  <a:pt x="78790" y="56290"/>
                </a:lnTo>
                <a:lnTo>
                  <a:pt x="78800" y="56290"/>
                </a:lnTo>
                <a:lnTo>
                  <a:pt x="78800" y="56300"/>
                </a:lnTo>
                <a:lnTo>
                  <a:pt x="78810" y="56300"/>
                </a:lnTo>
                <a:lnTo>
                  <a:pt x="78810" y="56310"/>
                </a:lnTo>
                <a:lnTo>
                  <a:pt x="78820" y="56310"/>
                </a:lnTo>
                <a:lnTo>
                  <a:pt x="78820" y="56320"/>
                </a:lnTo>
                <a:lnTo>
                  <a:pt x="78820" y="56330"/>
                </a:lnTo>
                <a:lnTo>
                  <a:pt x="78820" y="56340"/>
                </a:lnTo>
                <a:lnTo>
                  <a:pt x="78820" y="56350"/>
                </a:lnTo>
                <a:lnTo>
                  <a:pt x="78820" y="56360"/>
                </a:lnTo>
                <a:lnTo>
                  <a:pt x="78830" y="56360"/>
                </a:lnTo>
                <a:lnTo>
                  <a:pt x="78830" y="56380"/>
                </a:lnTo>
                <a:lnTo>
                  <a:pt x="78840" y="56380"/>
                </a:lnTo>
                <a:lnTo>
                  <a:pt x="78840" y="56390"/>
                </a:lnTo>
                <a:lnTo>
                  <a:pt x="78840" y="56400"/>
                </a:lnTo>
                <a:lnTo>
                  <a:pt x="78860" y="56420"/>
                </a:lnTo>
                <a:lnTo>
                  <a:pt x="78860" y="56430"/>
                </a:lnTo>
                <a:lnTo>
                  <a:pt x="78860" y="56420"/>
                </a:lnTo>
                <a:lnTo>
                  <a:pt x="78870" y="56430"/>
                </a:lnTo>
                <a:lnTo>
                  <a:pt x="78870" y="56440"/>
                </a:lnTo>
                <a:lnTo>
                  <a:pt x="78870" y="56450"/>
                </a:lnTo>
                <a:lnTo>
                  <a:pt x="78870" y="56460"/>
                </a:lnTo>
                <a:lnTo>
                  <a:pt x="78870" y="56470"/>
                </a:lnTo>
                <a:lnTo>
                  <a:pt x="78860" y="56470"/>
                </a:lnTo>
                <a:lnTo>
                  <a:pt x="78860" y="56480"/>
                </a:lnTo>
                <a:lnTo>
                  <a:pt x="78860" y="56490"/>
                </a:lnTo>
                <a:lnTo>
                  <a:pt x="78870" y="56490"/>
                </a:lnTo>
                <a:lnTo>
                  <a:pt x="78870" y="56500"/>
                </a:lnTo>
                <a:lnTo>
                  <a:pt x="78880" y="56510"/>
                </a:lnTo>
                <a:lnTo>
                  <a:pt x="78890" y="56510"/>
                </a:lnTo>
                <a:lnTo>
                  <a:pt x="78890" y="56520"/>
                </a:lnTo>
                <a:lnTo>
                  <a:pt x="78880" y="56520"/>
                </a:lnTo>
                <a:lnTo>
                  <a:pt x="78880" y="56530"/>
                </a:lnTo>
                <a:lnTo>
                  <a:pt x="78870" y="56530"/>
                </a:lnTo>
                <a:lnTo>
                  <a:pt x="78870" y="56540"/>
                </a:lnTo>
                <a:lnTo>
                  <a:pt x="78870" y="56550"/>
                </a:lnTo>
                <a:lnTo>
                  <a:pt x="78870" y="56560"/>
                </a:lnTo>
                <a:lnTo>
                  <a:pt x="78860" y="56560"/>
                </a:lnTo>
                <a:lnTo>
                  <a:pt x="78870" y="56560"/>
                </a:lnTo>
                <a:lnTo>
                  <a:pt x="78870" y="56570"/>
                </a:lnTo>
                <a:lnTo>
                  <a:pt x="78880" y="56570"/>
                </a:lnTo>
                <a:lnTo>
                  <a:pt x="78870" y="56570"/>
                </a:lnTo>
                <a:lnTo>
                  <a:pt x="78870" y="56580"/>
                </a:lnTo>
                <a:lnTo>
                  <a:pt x="78880" y="56580"/>
                </a:lnTo>
                <a:lnTo>
                  <a:pt x="78880" y="56590"/>
                </a:lnTo>
                <a:lnTo>
                  <a:pt x="78870" y="56590"/>
                </a:lnTo>
                <a:lnTo>
                  <a:pt x="78880" y="56590"/>
                </a:lnTo>
                <a:lnTo>
                  <a:pt x="78880" y="56600"/>
                </a:lnTo>
                <a:lnTo>
                  <a:pt x="78870" y="56600"/>
                </a:lnTo>
                <a:lnTo>
                  <a:pt x="78880" y="56600"/>
                </a:lnTo>
                <a:lnTo>
                  <a:pt x="78870" y="56600"/>
                </a:lnTo>
                <a:lnTo>
                  <a:pt x="78870" y="56610"/>
                </a:lnTo>
                <a:lnTo>
                  <a:pt x="78870" y="56620"/>
                </a:lnTo>
                <a:lnTo>
                  <a:pt x="78870" y="56630"/>
                </a:lnTo>
                <a:lnTo>
                  <a:pt x="78860" y="56630"/>
                </a:lnTo>
                <a:lnTo>
                  <a:pt x="78870" y="56630"/>
                </a:lnTo>
                <a:lnTo>
                  <a:pt x="78860" y="56640"/>
                </a:lnTo>
                <a:lnTo>
                  <a:pt x="78860" y="56650"/>
                </a:lnTo>
                <a:lnTo>
                  <a:pt x="78850" y="56650"/>
                </a:lnTo>
                <a:lnTo>
                  <a:pt x="78850" y="56660"/>
                </a:lnTo>
                <a:lnTo>
                  <a:pt x="78850" y="56670"/>
                </a:lnTo>
                <a:lnTo>
                  <a:pt x="78850" y="56680"/>
                </a:lnTo>
                <a:lnTo>
                  <a:pt x="78850" y="56690"/>
                </a:lnTo>
                <a:lnTo>
                  <a:pt x="78850" y="56700"/>
                </a:lnTo>
                <a:lnTo>
                  <a:pt x="78860" y="56700"/>
                </a:lnTo>
                <a:lnTo>
                  <a:pt x="78860" y="56710"/>
                </a:lnTo>
                <a:lnTo>
                  <a:pt x="78870" y="56710"/>
                </a:lnTo>
                <a:lnTo>
                  <a:pt x="78870" y="56720"/>
                </a:lnTo>
                <a:lnTo>
                  <a:pt x="78870" y="56730"/>
                </a:lnTo>
                <a:lnTo>
                  <a:pt x="78860" y="56730"/>
                </a:lnTo>
                <a:lnTo>
                  <a:pt x="78860" y="56740"/>
                </a:lnTo>
                <a:lnTo>
                  <a:pt x="78850" y="56740"/>
                </a:lnTo>
                <a:lnTo>
                  <a:pt x="78850" y="56750"/>
                </a:lnTo>
                <a:lnTo>
                  <a:pt x="78850" y="56760"/>
                </a:lnTo>
                <a:lnTo>
                  <a:pt x="78860" y="56760"/>
                </a:lnTo>
                <a:lnTo>
                  <a:pt x="78850" y="56770"/>
                </a:lnTo>
                <a:lnTo>
                  <a:pt x="78840" y="56770"/>
                </a:lnTo>
                <a:lnTo>
                  <a:pt x="78840" y="56780"/>
                </a:lnTo>
                <a:lnTo>
                  <a:pt x="78830" y="56780"/>
                </a:lnTo>
                <a:lnTo>
                  <a:pt x="78840" y="56780"/>
                </a:lnTo>
                <a:lnTo>
                  <a:pt x="78850" y="56780"/>
                </a:lnTo>
                <a:lnTo>
                  <a:pt x="78850" y="56790"/>
                </a:lnTo>
                <a:lnTo>
                  <a:pt x="78840" y="56790"/>
                </a:lnTo>
                <a:lnTo>
                  <a:pt x="78830" y="56790"/>
                </a:lnTo>
                <a:lnTo>
                  <a:pt x="78820" y="56790"/>
                </a:lnTo>
                <a:lnTo>
                  <a:pt x="78820" y="56800"/>
                </a:lnTo>
                <a:lnTo>
                  <a:pt x="78830" y="56800"/>
                </a:lnTo>
                <a:lnTo>
                  <a:pt x="78830" y="56810"/>
                </a:lnTo>
                <a:lnTo>
                  <a:pt x="78840" y="56810"/>
                </a:lnTo>
                <a:lnTo>
                  <a:pt x="78840" y="56820"/>
                </a:lnTo>
                <a:lnTo>
                  <a:pt x="78840" y="56830"/>
                </a:lnTo>
                <a:lnTo>
                  <a:pt x="78830" y="56830"/>
                </a:lnTo>
                <a:lnTo>
                  <a:pt x="78820" y="56830"/>
                </a:lnTo>
                <a:lnTo>
                  <a:pt x="78810" y="56830"/>
                </a:lnTo>
                <a:lnTo>
                  <a:pt x="78810" y="56840"/>
                </a:lnTo>
                <a:lnTo>
                  <a:pt x="78800" y="56840"/>
                </a:lnTo>
                <a:lnTo>
                  <a:pt x="78790" y="56840"/>
                </a:lnTo>
                <a:lnTo>
                  <a:pt x="78790" y="56850"/>
                </a:lnTo>
                <a:lnTo>
                  <a:pt x="78790" y="56860"/>
                </a:lnTo>
                <a:lnTo>
                  <a:pt x="78790" y="56870"/>
                </a:lnTo>
                <a:lnTo>
                  <a:pt x="78780" y="56870"/>
                </a:lnTo>
                <a:lnTo>
                  <a:pt x="78780" y="56880"/>
                </a:lnTo>
                <a:lnTo>
                  <a:pt x="78780" y="56890"/>
                </a:lnTo>
                <a:lnTo>
                  <a:pt x="78770" y="56900"/>
                </a:lnTo>
                <a:lnTo>
                  <a:pt x="78780" y="56900"/>
                </a:lnTo>
                <a:lnTo>
                  <a:pt x="78770" y="56900"/>
                </a:lnTo>
                <a:lnTo>
                  <a:pt x="78770" y="56910"/>
                </a:lnTo>
                <a:lnTo>
                  <a:pt x="78760" y="56910"/>
                </a:lnTo>
                <a:lnTo>
                  <a:pt x="78770" y="56910"/>
                </a:lnTo>
                <a:lnTo>
                  <a:pt x="78770" y="56920"/>
                </a:lnTo>
                <a:lnTo>
                  <a:pt x="78760" y="56920"/>
                </a:lnTo>
                <a:lnTo>
                  <a:pt x="78750" y="56920"/>
                </a:lnTo>
                <a:lnTo>
                  <a:pt x="78750" y="56930"/>
                </a:lnTo>
                <a:lnTo>
                  <a:pt x="78740" y="56940"/>
                </a:lnTo>
                <a:lnTo>
                  <a:pt x="78730" y="56950"/>
                </a:lnTo>
                <a:lnTo>
                  <a:pt x="78730" y="56960"/>
                </a:lnTo>
                <a:lnTo>
                  <a:pt x="78720" y="56960"/>
                </a:lnTo>
                <a:lnTo>
                  <a:pt x="78730" y="56970"/>
                </a:lnTo>
                <a:lnTo>
                  <a:pt x="78730" y="56980"/>
                </a:lnTo>
                <a:lnTo>
                  <a:pt x="78740" y="56980"/>
                </a:lnTo>
                <a:lnTo>
                  <a:pt x="78740" y="56990"/>
                </a:lnTo>
                <a:lnTo>
                  <a:pt x="78750" y="56990"/>
                </a:lnTo>
                <a:lnTo>
                  <a:pt x="78760" y="56990"/>
                </a:lnTo>
                <a:lnTo>
                  <a:pt x="78760" y="57000"/>
                </a:lnTo>
                <a:lnTo>
                  <a:pt x="78760" y="57010"/>
                </a:lnTo>
                <a:lnTo>
                  <a:pt x="78760" y="57020"/>
                </a:lnTo>
                <a:lnTo>
                  <a:pt x="78760" y="57030"/>
                </a:lnTo>
                <a:lnTo>
                  <a:pt x="78750" y="57030"/>
                </a:lnTo>
                <a:lnTo>
                  <a:pt x="78750" y="57040"/>
                </a:lnTo>
                <a:lnTo>
                  <a:pt x="78740" y="57040"/>
                </a:lnTo>
                <a:lnTo>
                  <a:pt x="78730" y="57040"/>
                </a:lnTo>
                <a:lnTo>
                  <a:pt x="78730" y="57030"/>
                </a:lnTo>
                <a:lnTo>
                  <a:pt x="78720" y="57030"/>
                </a:lnTo>
                <a:lnTo>
                  <a:pt x="78720" y="57020"/>
                </a:lnTo>
                <a:lnTo>
                  <a:pt x="78710" y="57020"/>
                </a:lnTo>
                <a:lnTo>
                  <a:pt x="78710" y="57030"/>
                </a:lnTo>
                <a:lnTo>
                  <a:pt x="78720" y="57030"/>
                </a:lnTo>
                <a:lnTo>
                  <a:pt x="78720" y="57040"/>
                </a:lnTo>
                <a:lnTo>
                  <a:pt x="78720" y="57050"/>
                </a:lnTo>
                <a:lnTo>
                  <a:pt x="78720" y="57060"/>
                </a:lnTo>
                <a:lnTo>
                  <a:pt x="78720" y="57070"/>
                </a:lnTo>
                <a:lnTo>
                  <a:pt x="78720" y="57080"/>
                </a:lnTo>
                <a:lnTo>
                  <a:pt x="78720" y="57090"/>
                </a:lnTo>
                <a:lnTo>
                  <a:pt x="78710" y="57090"/>
                </a:lnTo>
                <a:lnTo>
                  <a:pt x="78710" y="57100"/>
                </a:lnTo>
                <a:lnTo>
                  <a:pt x="78710" y="57110"/>
                </a:lnTo>
                <a:lnTo>
                  <a:pt x="78700" y="57110"/>
                </a:lnTo>
                <a:lnTo>
                  <a:pt x="78690" y="57110"/>
                </a:lnTo>
                <a:lnTo>
                  <a:pt x="78690" y="57100"/>
                </a:lnTo>
                <a:lnTo>
                  <a:pt x="78680" y="57100"/>
                </a:lnTo>
                <a:lnTo>
                  <a:pt x="78680" y="57110"/>
                </a:lnTo>
                <a:lnTo>
                  <a:pt x="78670" y="57110"/>
                </a:lnTo>
                <a:lnTo>
                  <a:pt x="78660" y="57110"/>
                </a:lnTo>
                <a:lnTo>
                  <a:pt x="78660" y="57120"/>
                </a:lnTo>
                <a:lnTo>
                  <a:pt x="78650" y="57120"/>
                </a:lnTo>
                <a:lnTo>
                  <a:pt x="78650" y="57130"/>
                </a:lnTo>
                <a:lnTo>
                  <a:pt x="78650" y="57140"/>
                </a:lnTo>
                <a:lnTo>
                  <a:pt x="78640" y="57140"/>
                </a:lnTo>
                <a:lnTo>
                  <a:pt x="78640" y="57150"/>
                </a:lnTo>
                <a:lnTo>
                  <a:pt x="78640" y="57160"/>
                </a:lnTo>
                <a:lnTo>
                  <a:pt x="78630" y="57160"/>
                </a:lnTo>
                <a:lnTo>
                  <a:pt x="78640" y="57160"/>
                </a:lnTo>
                <a:lnTo>
                  <a:pt x="78640" y="57170"/>
                </a:lnTo>
                <a:lnTo>
                  <a:pt x="78630" y="57170"/>
                </a:lnTo>
                <a:lnTo>
                  <a:pt x="78630" y="57180"/>
                </a:lnTo>
                <a:lnTo>
                  <a:pt x="78630" y="57190"/>
                </a:lnTo>
                <a:lnTo>
                  <a:pt x="78630" y="57200"/>
                </a:lnTo>
                <a:lnTo>
                  <a:pt x="78620" y="57210"/>
                </a:lnTo>
                <a:lnTo>
                  <a:pt x="78630" y="57210"/>
                </a:lnTo>
                <a:lnTo>
                  <a:pt x="78630" y="57220"/>
                </a:lnTo>
                <a:lnTo>
                  <a:pt x="78630" y="57230"/>
                </a:lnTo>
                <a:lnTo>
                  <a:pt x="78640" y="57230"/>
                </a:lnTo>
                <a:lnTo>
                  <a:pt x="78640" y="57240"/>
                </a:lnTo>
                <a:lnTo>
                  <a:pt x="78640" y="57250"/>
                </a:lnTo>
                <a:lnTo>
                  <a:pt x="78630" y="57250"/>
                </a:lnTo>
                <a:lnTo>
                  <a:pt x="78620" y="57250"/>
                </a:lnTo>
                <a:lnTo>
                  <a:pt x="78620" y="57260"/>
                </a:lnTo>
                <a:lnTo>
                  <a:pt x="78620" y="57270"/>
                </a:lnTo>
                <a:lnTo>
                  <a:pt x="78620" y="57280"/>
                </a:lnTo>
                <a:lnTo>
                  <a:pt x="78620" y="57290"/>
                </a:lnTo>
                <a:lnTo>
                  <a:pt x="78620" y="57300"/>
                </a:lnTo>
                <a:lnTo>
                  <a:pt x="78620" y="57310"/>
                </a:lnTo>
                <a:lnTo>
                  <a:pt x="78630" y="57320"/>
                </a:lnTo>
                <a:lnTo>
                  <a:pt x="78640" y="57320"/>
                </a:lnTo>
                <a:lnTo>
                  <a:pt x="78640" y="57330"/>
                </a:lnTo>
                <a:lnTo>
                  <a:pt x="78650" y="57330"/>
                </a:lnTo>
                <a:lnTo>
                  <a:pt x="78650" y="57340"/>
                </a:lnTo>
                <a:lnTo>
                  <a:pt x="78660" y="57340"/>
                </a:lnTo>
                <a:lnTo>
                  <a:pt x="78660" y="57350"/>
                </a:lnTo>
                <a:lnTo>
                  <a:pt x="78670" y="57350"/>
                </a:lnTo>
                <a:lnTo>
                  <a:pt x="78670" y="57360"/>
                </a:lnTo>
                <a:lnTo>
                  <a:pt x="78680" y="57360"/>
                </a:lnTo>
                <a:lnTo>
                  <a:pt x="78670" y="57370"/>
                </a:lnTo>
                <a:lnTo>
                  <a:pt x="78680" y="57370"/>
                </a:lnTo>
                <a:lnTo>
                  <a:pt x="78680" y="57380"/>
                </a:lnTo>
                <a:lnTo>
                  <a:pt x="78690" y="57380"/>
                </a:lnTo>
                <a:lnTo>
                  <a:pt x="78680" y="57380"/>
                </a:lnTo>
                <a:lnTo>
                  <a:pt x="78680" y="57390"/>
                </a:lnTo>
                <a:lnTo>
                  <a:pt x="78690" y="57390"/>
                </a:lnTo>
                <a:lnTo>
                  <a:pt x="78690" y="57400"/>
                </a:lnTo>
                <a:lnTo>
                  <a:pt x="78690" y="57410"/>
                </a:lnTo>
                <a:lnTo>
                  <a:pt x="78700" y="57410"/>
                </a:lnTo>
                <a:lnTo>
                  <a:pt x="78700" y="57420"/>
                </a:lnTo>
                <a:lnTo>
                  <a:pt x="78710" y="57420"/>
                </a:lnTo>
                <a:lnTo>
                  <a:pt x="78710" y="57430"/>
                </a:lnTo>
                <a:lnTo>
                  <a:pt x="78700" y="57430"/>
                </a:lnTo>
                <a:lnTo>
                  <a:pt x="78690" y="57430"/>
                </a:lnTo>
                <a:lnTo>
                  <a:pt x="78690" y="57440"/>
                </a:lnTo>
                <a:lnTo>
                  <a:pt x="78700" y="57440"/>
                </a:lnTo>
                <a:lnTo>
                  <a:pt x="78690" y="57440"/>
                </a:lnTo>
                <a:lnTo>
                  <a:pt x="78690" y="57450"/>
                </a:lnTo>
                <a:lnTo>
                  <a:pt x="78680" y="57450"/>
                </a:lnTo>
                <a:lnTo>
                  <a:pt x="78680" y="57460"/>
                </a:lnTo>
                <a:lnTo>
                  <a:pt x="78670" y="57460"/>
                </a:lnTo>
                <a:lnTo>
                  <a:pt x="78670" y="57470"/>
                </a:lnTo>
                <a:lnTo>
                  <a:pt x="78660" y="57470"/>
                </a:lnTo>
                <a:lnTo>
                  <a:pt x="78660" y="57480"/>
                </a:lnTo>
                <a:lnTo>
                  <a:pt x="78650" y="57480"/>
                </a:lnTo>
                <a:lnTo>
                  <a:pt x="78660" y="57480"/>
                </a:lnTo>
                <a:lnTo>
                  <a:pt x="78650" y="57490"/>
                </a:lnTo>
                <a:lnTo>
                  <a:pt x="78640" y="57500"/>
                </a:lnTo>
                <a:lnTo>
                  <a:pt x="78640" y="57510"/>
                </a:lnTo>
                <a:lnTo>
                  <a:pt x="78630" y="57510"/>
                </a:lnTo>
                <a:lnTo>
                  <a:pt x="78620" y="57510"/>
                </a:lnTo>
                <a:lnTo>
                  <a:pt x="78610" y="57510"/>
                </a:lnTo>
                <a:lnTo>
                  <a:pt x="78610" y="57520"/>
                </a:lnTo>
                <a:lnTo>
                  <a:pt x="78610" y="57530"/>
                </a:lnTo>
                <a:lnTo>
                  <a:pt x="78600" y="57530"/>
                </a:lnTo>
                <a:lnTo>
                  <a:pt x="78590" y="57520"/>
                </a:lnTo>
                <a:lnTo>
                  <a:pt x="78600" y="57520"/>
                </a:lnTo>
                <a:lnTo>
                  <a:pt x="78590" y="57520"/>
                </a:lnTo>
                <a:lnTo>
                  <a:pt x="78580" y="57520"/>
                </a:lnTo>
                <a:lnTo>
                  <a:pt x="78580" y="57510"/>
                </a:lnTo>
                <a:lnTo>
                  <a:pt x="78580" y="57500"/>
                </a:lnTo>
                <a:lnTo>
                  <a:pt x="78570" y="57500"/>
                </a:lnTo>
                <a:lnTo>
                  <a:pt x="78560" y="57490"/>
                </a:lnTo>
                <a:lnTo>
                  <a:pt x="78550" y="57490"/>
                </a:lnTo>
                <a:lnTo>
                  <a:pt x="78540" y="57490"/>
                </a:lnTo>
                <a:lnTo>
                  <a:pt x="78530" y="57490"/>
                </a:lnTo>
                <a:lnTo>
                  <a:pt x="78520" y="57500"/>
                </a:lnTo>
                <a:lnTo>
                  <a:pt x="78520" y="57490"/>
                </a:lnTo>
                <a:lnTo>
                  <a:pt x="78510" y="57490"/>
                </a:lnTo>
                <a:lnTo>
                  <a:pt x="78510" y="57480"/>
                </a:lnTo>
                <a:lnTo>
                  <a:pt x="78500" y="57480"/>
                </a:lnTo>
                <a:lnTo>
                  <a:pt x="78500" y="57470"/>
                </a:lnTo>
                <a:lnTo>
                  <a:pt x="78490" y="57460"/>
                </a:lnTo>
                <a:lnTo>
                  <a:pt x="78490" y="57450"/>
                </a:lnTo>
                <a:lnTo>
                  <a:pt x="78490" y="57440"/>
                </a:lnTo>
                <a:lnTo>
                  <a:pt x="78490" y="57430"/>
                </a:lnTo>
                <a:lnTo>
                  <a:pt x="78490" y="57420"/>
                </a:lnTo>
                <a:lnTo>
                  <a:pt x="78490" y="57410"/>
                </a:lnTo>
                <a:lnTo>
                  <a:pt x="78490" y="57400"/>
                </a:lnTo>
                <a:lnTo>
                  <a:pt x="78490" y="57390"/>
                </a:lnTo>
                <a:lnTo>
                  <a:pt x="78490" y="57380"/>
                </a:lnTo>
                <a:lnTo>
                  <a:pt x="78490" y="57390"/>
                </a:lnTo>
                <a:lnTo>
                  <a:pt x="78480" y="57380"/>
                </a:lnTo>
                <a:lnTo>
                  <a:pt x="78480" y="57370"/>
                </a:lnTo>
                <a:lnTo>
                  <a:pt x="78490" y="57360"/>
                </a:lnTo>
                <a:lnTo>
                  <a:pt x="78490" y="57350"/>
                </a:lnTo>
                <a:lnTo>
                  <a:pt x="78490" y="57340"/>
                </a:lnTo>
                <a:lnTo>
                  <a:pt x="78480" y="57330"/>
                </a:lnTo>
                <a:lnTo>
                  <a:pt x="78470" y="57320"/>
                </a:lnTo>
                <a:lnTo>
                  <a:pt x="78460" y="57310"/>
                </a:lnTo>
                <a:lnTo>
                  <a:pt x="78450" y="57310"/>
                </a:lnTo>
                <a:lnTo>
                  <a:pt x="78460" y="57310"/>
                </a:lnTo>
                <a:lnTo>
                  <a:pt x="78460" y="57300"/>
                </a:lnTo>
                <a:lnTo>
                  <a:pt x="78450" y="57300"/>
                </a:lnTo>
                <a:lnTo>
                  <a:pt x="78450" y="57290"/>
                </a:lnTo>
                <a:lnTo>
                  <a:pt x="78440" y="57280"/>
                </a:lnTo>
                <a:lnTo>
                  <a:pt x="78430" y="57270"/>
                </a:lnTo>
                <a:lnTo>
                  <a:pt x="78420" y="57260"/>
                </a:lnTo>
                <a:lnTo>
                  <a:pt x="78420" y="57250"/>
                </a:lnTo>
                <a:lnTo>
                  <a:pt x="78410" y="57240"/>
                </a:lnTo>
                <a:lnTo>
                  <a:pt x="78410" y="57230"/>
                </a:lnTo>
                <a:lnTo>
                  <a:pt x="78410" y="57220"/>
                </a:lnTo>
                <a:lnTo>
                  <a:pt x="78400" y="57220"/>
                </a:lnTo>
                <a:lnTo>
                  <a:pt x="78400" y="57210"/>
                </a:lnTo>
                <a:lnTo>
                  <a:pt x="78400" y="57200"/>
                </a:lnTo>
                <a:lnTo>
                  <a:pt x="78400" y="57190"/>
                </a:lnTo>
                <a:lnTo>
                  <a:pt x="78400" y="57180"/>
                </a:lnTo>
                <a:lnTo>
                  <a:pt x="78390" y="57180"/>
                </a:lnTo>
                <a:lnTo>
                  <a:pt x="78390" y="57170"/>
                </a:lnTo>
                <a:lnTo>
                  <a:pt x="78390" y="57160"/>
                </a:lnTo>
                <a:lnTo>
                  <a:pt x="78380" y="57150"/>
                </a:lnTo>
                <a:lnTo>
                  <a:pt x="78370" y="57140"/>
                </a:lnTo>
                <a:lnTo>
                  <a:pt x="78370" y="57130"/>
                </a:lnTo>
                <a:lnTo>
                  <a:pt x="78360" y="57130"/>
                </a:lnTo>
                <a:lnTo>
                  <a:pt x="78360" y="57120"/>
                </a:lnTo>
                <a:lnTo>
                  <a:pt x="78360" y="57110"/>
                </a:lnTo>
                <a:lnTo>
                  <a:pt x="78350" y="57100"/>
                </a:lnTo>
                <a:lnTo>
                  <a:pt x="78350" y="57090"/>
                </a:lnTo>
                <a:lnTo>
                  <a:pt x="78340" y="57090"/>
                </a:lnTo>
                <a:lnTo>
                  <a:pt x="78350" y="57090"/>
                </a:lnTo>
                <a:lnTo>
                  <a:pt x="78350" y="57080"/>
                </a:lnTo>
                <a:lnTo>
                  <a:pt x="78350" y="57070"/>
                </a:lnTo>
                <a:lnTo>
                  <a:pt x="78360" y="57060"/>
                </a:lnTo>
                <a:lnTo>
                  <a:pt x="78360" y="57050"/>
                </a:lnTo>
                <a:lnTo>
                  <a:pt x="78360" y="57040"/>
                </a:lnTo>
                <a:lnTo>
                  <a:pt x="78360" y="57030"/>
                </a:lnTo>
                <a:lnTo>
                  <a:pt x="78360" y="57020"/>
                </a:lnTo>
                <a:lnTo>
                  <a:pt x="78360" y="57010"/>
                </a:lnTo>
                <a:lnTo>
                  <a:pt x="78350" y="57010"/>
                </a:lnTo>
                <a:lnTo>
                  <a:pt x="78350" y="57000"/>
                </a:lnTo>
                <a:lnTo>
                  <a:pt x="78350" y="56990"/>
                </a:lnTo>
                <a:lnTo>
                  <a:pt x="78350" y="56980"/>
                </a:lnTo>
                <a:lnTo>
                  <a:pt x="78350" y="56970"/>
                </a:lnTo>
                <a:lnTo>
                  <a:pt x="78350" y="56960"/>
                </a:lnTo>
                <a:lnTo>
                  <a:pt x="78350" y="56950"/>
                </a:lnTo>
                <a:lnTo>
                  <a:pt x="78350" y="56940"/>
                </a:lnTo>
                <a:lnTo>
                  <a:pt x="78350" y="56930"/>
                </a:lnTo>
                <a:lnTo>
                  <a:pt x="78350" y="56920"/>
                </a:lnTo>
                <a:lnTo>
                  <a:pt x="78340" y="56910"/>
                </a:lnTo>
                <a:lnTo>
                  <a:pt x="78340" y="56900"/>
                </a:lnTo>
                <a:lnTo>
                  <a:pt x="78350" y="56890"/>
                </a:lnTo>
                <a:lnTo>
                  <a:pt x="78350" y="56880"/>
                </a:lnTo>
                <a:lnTo>
                  <a:pt x="78350" y="56870"/>
                </a:lnTo>
                <a:lnTo>
                  <a:pt x="78350" y="56860"/>
                </a:lnTo>
                <a:lnTo>
                  <a:pt x="78350" y="56840"/>
                </a:lnTo>
                <a:lnTo>
                  <a:pt x="78350" y="56830"/>
                </a:lnTo>
                <a:lnTo>
                  <a:pt x="78340" y="56820"/>
                </a:lnTo>
                <a:lnTo>
                  <a:pt x="78340" y="56810"/>
                </a:lnTo>
                <a:lnTo>
                  <a:pt x="78330" y="56800"/>
                </a:lnTo>
                <a:lnTo>
                  <a:pt x="78330" y="56790"/>
                </a:lnTo>
                <a:lnTo>
                  <a:pt x="78330" y="56780"/>
                </a:lnTo>
                <a:lnTo>
                  <a:pt x="78330" y="56770"/>
                </a:lnTo>
                <a:lnTo>
                  <a:pt x="78330" y="56760"/>
                </a:lnTo>
                <a:lnTo>
                  <a:pt x="78330" y="56750"/>
                </a:lnTo>
                <a:lnTo>
                  <a:pt x="78330" y="56740"/>
                </a:lnTo>
                <a:lnTo>
                  <a:pt x="78320" y="56730"/>
                </a:lnTo>
                <a:lnTo>
                  <a:pt x="78310" y="56700"/>
                </a:lnTo>
                <a:lnTo>
                  <a:pt x="78310" y="56680"/>
                </a:lnTo>
                <a:lnTo>
                  <a:pt x="78300" y="56680"/>
                </a:lnTo>
                <a:lnTo>
                  <a:pt x="78290" y="56670"/>
                </a:lnTo>
                <a:lnTo>
                  <a:pt x="78300" y="56670"/>
                </a:lnTo>
                <a:lnTo>
                  <a:pt x="78300" y="56660"/>
                </a:lnTo>
                <a:lnTo>
                  <a:pt x="78300" y="56650"/>
                </a:lnTo>
                <a:lnTo>
                  <a:pt x="78290" y="56650"/>
                </a:lnTo>
                <a:lnTo>
                  <a:pt x="78290" y="56640"/>
                </a:lnTo>
                <a:lnTo>
                  <a:pt x="78300" y="56640"/>
                </a:lnTo>
                <a:lnTo>
                  <a:pt x="78300" y="56630"/>
                </a:lnTo>
                <a:lnTo>
                  <a:pt x="78300" y="56620"/>
                </a:lnTo>
                <a:lnTo>
                  <a:pt x="78300" y="56610"/>
                </a:lnTo>
                <a:lnTo>
                  <a:pt x="78290" y="56610"/>
                </a:lnTo>
                <a:lnTo>
                  <a:pt x="78300" y="56600"/>
                </a:lnTo>
                <a:lnTo>
                  <a:pt x="78300" y="56590"/>
                </a:lnTo>
                <a:lnTo>
                  <a:pt x="78310" y="56590"/>
                </a:lnTo>
                <a:lnTo>
                  <a:pt x="78320" y="56580"/>
                </a:lnTo>
                <a:lnTo>
                  <a:pt x="78320" y="56570"/>
                </a:lnTo>
                <a:lnTo>
                  <a:pt x="78320" y="56560"/>
                </a:lnTo>
                <a:lnTo>
                  <a:pt x="78320" y="56550"/>
                </a:lnTo>
                <a:lnTo>
                  <a:pt x="78320" y="56540"/>
                </a:lnTo>
                <a:lnTo>
                  <a:pt x="78320" y="56530"/>
                </a:lnTo>
                <a:lnTo>
                  <a:pt x="78320" y="56520"/>
                </a:lnTo>
                <a:lnTo>
                  <a:pt x="78320" y="56510"/>
                </a:lnTo>
                <a:lnTo>
                  <a:pt x="78320" y="56500"/>
                </a:lnTo>
                <a:lnTo>
                  <a:pt x="78320" y="56490"/>
                </a:lnTo>
                <a:lnTo>
                  <a:pt x="78310" y="56490"/>
                </a:lnTo>
                <a:lnTo>
                  <a:pt x="78320" y="56490"/>
                </a:lnTo>
                <a:lnTo>
                  <a:pt x="78320" y="56480"/>
                </a:lnTo>
                <a:lnTo>
                  <a:pt x="78330" y="56460"/>
                </a:lnTo>
                <a:lnTo>
                  <a:pt x="78340" y="56420"/>
                </a:lnTo>
                <a:lnTo>
                  <a:pt x="78350" y="56410"/>
                </a:lnTo>
                <a:lnTo>
                  <a:pt x="78360" y="56390"/>
                </a:lnTo>
                <a:lnTo>
                  <a:pt x="78370" y="56390"/>
                </a:lnTo>
                <a:lnTo>
                  <a:pt x="78400" y="56350"/>
                </a:lnTo>
                <a:lnTo>
                  <a:pt x="78410" y="56330"/>
                </a:lnTo>
                <a:lnTo>
                  <a:pt x="78440" y="56290"/>
                </a:lnTo>
                <a:lnTo>
                  <a:pt x="78450" y="56280"/>
                </a:lnTo>
                <a:lnTo>
                  <a:pt x="78460" y="56270"/>
                </a:lnTo>
                <a:lnTo>
                  <a:pt x="78460" y="56260"/>
                </a:lnTo>
                <a:lnTo>
                  <a:pt x="78450" y="56260"/>
                </a:lnTo>
                <a:lnTo>
                  <a:pt x="78460" y="56260"/>
                </a:lnTo>
                <a:lnTo>
                  <a:pt x="78460" y="56250"/>
                </a:lnTo>
                <a:lnTo>
                  <a:pt x="78470" y="56240"/>
                </a:lnTo>
                <a:lnTo>
                  <a:pt x="78480" y="56220"/>
                </a:lnTo>
                <a:lnTo>
                  <a:pt x="78490" y="56200"/>
                </a:lnTo>
                <a:lnTo>
                  <a:pt x="78490" y="56190"/>
                </a:lnTo>
                <a:lnTo>
                  <a:pt x="78510" y="56180"/>
                </a:lnTo>
                <a:lnTo>
                  <a:pt x="78500" y="56180"/>
                </a:lnTo>
                <a:lnTo>
                  <a:pt x="78500" y="56170"/>
                </a:lnTo>
                <a:lnTo>
                  <a:pt x="78500" y="56160"/>
                </a:lnTo>
                <a:lnTo>
                  <a:pt x="78500" y="56150"/>
                </a:lnTo>
                <a:lnTo>
                  <a:pt x="78500" y="56140"/>
                </a:lnTo>
                <a:lnTo>
                  <a:pt x="78510" y="56140"/>
                </a:lnTo>
                <a:lnTo>
                  <a:pt x="78510" y="56130"/>
                </a:lnTo>
                <a:lnTo>
                  <a:pt x="78520" y="56130"/>
                </a:lnTo>
                <a:lnTo>
                  <a:pt x="78520" y="56120"/>
                </a:lnTo>
                <a:lnTo>
                  <a:pt x="78530" y="56110"/>
                </a:lnTo>
                <a:lnTo>
                  <a:pt x="78530" y="56100"/>
                </a:lnTo>
                <a:lnTo>
                  <a:pt x="78540" y="56090"/>
                </a:lnTo>
                <a:lnTo>
                  <a:pt x="78540" y="56080"/>
                </a:lnTo>
                <a:lnTo>
                  <a:pt x="78540" y="56070"/>
                </a:lnTo>
                <a:lnTo>
                  <a:pt x="78550" y="56070"/>
                </a:lnTo>
                <a:lnTo>
                  <a:pt x="78560" y="56060"/>
                </a:lnTo>
                <a:lnTo>
                  <a:pt x="78560" y="56070"/>
                </a:lnTo>
                <a:close/>
                <a:moveTo>
                  <a:pt x="56690" y="55830"/>
                </a:moveTo>
                <a:lnTo>
                  <a:pt x="56700" y="55830"/>
                </a:lnTo>
                <a:lnTo>
                  <a:pt x="56700" y="55840"/>
                </a:lnTo>
                <a:lnTo>
                  <a:pt x="56700" y="55850"/>
                </a:lnTo>
                <a:lnTo>
                  <a:pt x="56710" y="55850"/>
                </a:lnTo>
                <a:lnTo>
                  <a:pt x="56720" y="55850"/>
                </a:lnTo>
                <a:lnTo>
                  <a:pt x="56720" y="55860"/>
                </a:lnTo>
                <a:lnTo>
                  <a:pt x="56730" y="55860"/>
                </a:lnTo>
                <a:lnTo>
                  <a:pt x="56730" y="55870"/>
                </a:lnTo>
                <a:lnTo>
                  <a:pt x="56740" y="55870"/>
                </a:lnTo>
                <a:lnTo>
                  <a:pt x="56740" y="55880"/>
                </a:lnTo>
                <a:lnTo>
                  <a:pt x="56750" y="55880"/>
                </a:lnTo>
                <a:lnTo>
                  <a:pt x="56750" y="55890"/>
                </a:lnTo>
                <a:lnTo>
                  <a:pt x="56760" y="55890"/>
                </a:lnTo>
                <a:lnTo>
                  <a:pt x="56750" y="55890"/>
                </a:lnTo>
                <a:lnTo>
                  <a:pt x="56750" y="55900"/>
                </a:lnTo>
                <a:lnTo>
                  <a:pt x="56750" y="55910"/>
                </a:lnTo>
                <a:lnTo>
                  <a:pt x="56740" y="55910"/>
                </a:lnTo>
                <a:lnTo>
                  <a:pt x="56740" y="55900"/>
                </a:lnTo>
                <a:lnTo>
                  <a:pt x="56730" y="55900"/>
                </a:lnTo>
                <a:lnTo>
                  <a:pt x="56720" y="55900"/>
                </a:lnTo>
                <a:lnTo>
                  <a:pt x="56710" y="55900"/>
                </a:lnTo>
                <a:lnTo>
                  <a:pt x="56710" y="55890"/>
                </a:lnTo>
                <a:lnTo>
                  <a:pt x="56700" y="55890"/>
                </a:lnTo>
                <a:lnTo>
                  <a:pt x="56690" y="55890"/>
                </a:lnTo>
                <a:lnTo>
                  <a:pt x="56690" y="55880"/>
                </a:lnTo>
                <a:lnTo>
                  <a:pt x="56680" y="55880"/>
                </a:lnTo>
                <a:lnTo>
                  <a:pt x="56680" y="55870"/>
                </a:lnTo>
                <a:lnTo>
                  <a:pt x="56670" y="55870"/>
                </a:lnTo>
                <a:lnTo>
                  <a:pt x="56670" y="55860"/>
                </a:lnTo>
                <a:lnTo>
                  <a:pt x="56680" y="55860"/>
                </a:lnTo>
                <a:lnTo>
                  <a:pt x="56690" y="55860"/>
                </a:lnTo>
                <a:lnTo>
                  <a:pt x="56690" y="55850"/>
                </a:lnTo>
                <a:lnTo>
                  <a:pt x="56680" y="55850"/>
                </a:lnTo>
                <a:lnTo>
                  <a:pt x="56670" y="55850"/>
                </a:lnTo>
                <a:lnTo>
                  <a:pt x="56670" y="55840"/>
                </a:lnTo>
                <a:lnTo>
                  <a:pt x="56670" y="55830"/>
                </a:lnTo>
                <a:lnTo>
                  <a:pt x="56670" y="55820"/>
                </a:lnTo>
                <a:lnTo>
                  <a:pt x="56680" y="55820"/>
                </a:lnTo>
                <a:lnTo>
                  <a:pt x="56690" y="55820"/>
                </a:lnTo>
                <a:lnTo>
                  <a:pt x="56690" y="55830"/>
                </a:lnTo>
                <a:close/>
                <a:moveTo>
                  <a:pt x="74510" y="54600"/>
                </a:moveTo>
                <a:lnTo>
                  <a:pt x="74520" y="54600"/>
                </a:lnTo>
                <a:lnTo>
                  <a:pt x="74530" y="54600"/>
                </a:lnTo>
                <a:lnTo>
                  <a:pt x="74540" y="54610"/>
                </a:lnTo>
                <a:lnTo>
                  <a:pt x="74540" y="54620"/>
                </a:lnTo>
                <a:lnTo>
                  <a:pt x="74540" y="54630"/>
                </a:lnTo>
                <a:lnTo>
                  <a:pt x="74530" y="54650"/>
                </a:lnTo>
                <a:lnTo>
                  <a:pt x="74540" y="54690"/>
                </a:lnTo>
                <a:lnTo>
                  <a:pt x="74550" y="54700"/>
                </a:lnTo>
                <a:lnTo>
                  <a:pt x="74580" y="54730"/>
                </a:lnTo>
                <a:lnTo>
                  <a:pt x="74590" y="54740"/>
                </a:lnTo>
                <a:lnTo>
                  <a:pt x="74600" y="54750"/>
                </a:lnTo>
                <a:lnTo>
                  <a:pt x="74610" y="54780"/>
                </a:lnTo>
                <a:lnTo>
                  <a:pt x="74620" y="54790"/>
                </a:lnTo>
                <a:lnTo>
                  <a:pt x="74620" y="54810"/>
                </a:lnTo>
                <a:lnTo>
                  <a:pt x="74630" y="54830"/>
                </a:lnTo>
                <a:lnTo>
                  <a:pt x="74630" y="54860"/>
                </a:lnTo>
                <a:lnTo>
                  <a:pt x="74640" y="54880"/>
                </a:lnTo>
                <a:lnTo>
                  <a:pt x="74650" y="54900"/>
                </a:lnTo>
                <a:lnTo>
                  <a:pt x="74660" y="54910"/>
                </a:lnTo>
                <a:lnTo>
                  <a:pt x="74660" y="54900"/>
                </a:lnTo>
                <a:lnTo>
                  <a:pt x="74670" y="54900"/>
                </a:lnTo>
                <a:lnTo>
                  <a:pt x="74680" y="54900"/>
                </a:lnTo>
                <a:lnTo>
                  <a:pt x="74690" y="54910"/>
                </a:lnTo>
                <a:lnTo>
                  <a:pt x="74700" y="54910"/>
                </a:lnTo>
                <a:lnTo>
                  <a:pt x="74710" y="54910"/>
                </a:lnTo>
                <a:lnTo>
                  <a:pt x="74730" y="54900"/>
                </a:lnTo>
                <a:lnTo>
                  <a:pt x="74740" y="54900"/>
                </a:lnTo>
                <a:lnTo>
                  <a:pt x="74740" y="54910"/>
                </a:lnTo>
                <a:lnTo>
                  <a:pt x="74750" y="54930"/>
                </a:lnTo>
                <a:lnTo>
                  <a:pt x="74790" y="54950"/>
                </a:lnTo>
                <a:lnTo>
                  <a:pt x="74800" y="54950"/>
                </a:lnTo>
                <a:lnTo>
                  <a:pt x="74830" y="54950"/>
                </a:lnTo>
                <a:lnTo>
                  <a:pt x="74840" y="54950"/>
                </a:lnTo>
                <a:lnTo>
                  <a:pt x="74850" y="54940"/>
                </a:lnTo>
                <a:lnTo>
                  <a:pt x="74860" y="54940"/>
                </a:lnTo>
                <a:lnTo>
                  <a:pt x="74870" y="54940"/>
                </a:lnTo>
                <a:lnTo>
                  <a:pt x="74880" y="54950"/>
                </a:lnTo>
                <a:lnTo>
                  <a:pt x="74890" y="54950"/>
                </a:lnTo>
                <a:lnTo>
                  <a:pt x="74900" y="54960"/>
                </a:lnTo>
                <a:lnTo>
                  <a:pt x="74910" y="54960"/>
                </a:lnTo>
                <a:lnTo>
                  <a:pt x="74920" y="54960"/>
                </a:lnTo>
                <a:lnTo>
                  <a:pt x="74920" y="54970"/>
                </a:lnTo>
                <a:lnTo>
                  <a:pt x="74920" y="54980"/>
                </a:lnTo>
                <a:lnTo>
                  <a:pt x="74940" y="55010"/>
                </a:lnTo>
                <a:lnTo>
                  <a:pt x="74950" y="55020"/>
                </a:lnTo>
                <a:lnTo>
                  <a:pt x="74960" y="55020"/>
                </a:lnTo>
                <a:lnTo>
                  <a:pt x="74970" y="55020"/>
                </a:lnTo>
                <a:lnTo>
                  <a:pt x="74980" y="55020"/>
                </a:lnTo>
                <a:lnTo>
                  <a:pt x="74980" y="55030"/>
                </a:lnTo>
                <a:lnTo>
                  <a:pt x="74980" y="55040"/>
                </a:lnTo>
                <a:lnTo>
                  <a:pt x="74980" y="55050"/>
                </a:lnTo>
                <a:lnTo>
                  <a:pt x="74970" y="55050"/>
                </a:lnTo>
                <a:lnTo>
                  <a:pt x="74950" y="55070"/>
                </a:lnTo>
                <a:lnTo>
                  <a:pt x="74940" y="55080"/>
                </a:lnTo>
                <a:lnTo>
                  <a:pt x="74940" y="55090"/>
                </a:lnTo>
                <a:lnTo>
                  <a:pt x="74940" y="55100"/>
                </a:lnTo>
                <a:lnTo>
                  <a:pt x="74940" y="55110"/>
                </a:lnTo>
                <a:lnTo>
                  <a:pt x="74960" y="55120"/>
                </a:lnTo>
                <a:lnTo>
                  <a:pt x="74990" y="55130"/>
                </a:lnTo>
                <a:lnTo>
                  <a:pt x="75000" y="55140"/>
                </a:lnTo>
                <a:lnTo>
                  <a:pt x="75010" y="55140"/>
                </a:lnTo>
                <a:lnTo>
                  <a:pt x="75020" y="55140"/>
                </a:lnTo>
                <a:lnTo>
                  <a:pt x="75020" y="55130"/>
                </a:lnTo>
                <a:lnTo>
                  <a:pt x="75030" y="55120"/>
                </a:lnTo>
                <a:lnTo>
                  <a:pt x="75040" y="55110"/>
                </a:lnTo>
                <a:lnTo>
                  <a:pt x="75040" y="55100"/>
                </a:lnTo>
                <a:lnTo>
                  <a:pt x="75050" y="55110"/>
                </a:lnTo>
                <a:lnTo>
                  <a:pt x="75050" y="55120"/>
                </a:lnTo>
                <a:lnTo>
                  <a:pt x="75050" y="55130"/>
                </a:lnTo>
                <a:lnTo>
                  <a:pt x="75050" y="55120"/>
                </a:lnTo>
                <a:lnTo>
                  <a:pt x="75060" y="55130"/>
                </a:lnTo>
                <a:lnTo>
                  <a:pt x="75050" y="55130"/>
                </a:lnTo>
                <a:lnTo>
                  <a:pt x="75050" y="55140"/>
                </a:lnTo>
                <a:lnTo>
                  <a:pt x="75060" y="55130"/>
                </a:lnTo>
                <a:lnTo>
                  <a:pt x="75070" y="55140"/>
                </a:lnTo>
                <a:lnTo>
                  <a:pt x="75060" y="55150"/>
                </a:lnTo>
                <a:lnTo>
                  <a:pt x="75070" y="55150"/>
                </a:lnTo>
                <a:lnTo>
                  <a:pt x="75070" y="55140"/>
                </a:lnTo>
                <a:lnTo>
                  <a:pt x="75080" y="55140"/>
                </a:lnTo>
                <a:lnTo>
                  <a:pt x="75090" y="55140"/>
                </a:lnTo>
                <a:lnTo>
                  <a:pt x="75100" y="55140"/>
                </a:lnTo>
                <a:lnTo>
                  <a:pt x="75100" y="55150"/>
                </a:lnTo>
                <a:lnTo>
                  <a:pt x="75100" y="55160"/>
                </a:lnTo>
                <a:lnTo>
                  <a:pt x="75090" y="55170"/>
                </a:lnTo>
                <a:lnTo>
                  <a:pt x="75090" y="55180"/>
                </a:lnTo>
                <a:lnTo>
                  <a:pt x="75090" y="55200"/>
                </a:lnTo>
                <a:lnTo>
                  <a:pt x="75100" y="55240"/>
                </a:lnTo>
                <a:lnTo>
                  <a:pt x="75100" y="55250"/>
                </a:lnTo>
                <a:lnTo>
                  <a:pt x="75110" y="55250"/>
                </a:lnTo>
                <a:lnTo>
                  <a:pt x="75110" y="55260"/>
                </a:lnTo>
                <a:lnTo>
                  <a:pt x="75110" y="55270"/>
                </a:lnTo>
                <a:lnTo>
                  <a:pt x="75100" y="55270"/>
                </a:lnTo>
                <a:lnTo>
                  <a:pt x="75110" y="55270"/>
                </a:lnTo>
                <a:lnTo>
                  <a:pt x="75110" y="55280"/>
                </a:lnTo>
                <a:lnTo>
                  <a:pt x="75120" y="55280"/>
                </a:lnTo>
                <a:lnTo>
                  <a:pt x="75120" y="55290"/>
                </a:lnTo>
                <a:lnTo>
                  <a:pt x="75120" y="55300"/>
                </a:lnTo>
                <a:lnTo>
                  <a:pt x="75110" y="55300"/>
                </a:lnTo>
                <a:lnTo>
                  <a:pt x="75120" y="55300"/>
                </a:lnTo>
                <a:lnTo>
                  <a:pt x="75120" y="55310"/>
                </a:lnTo>
                <a:lnTo>
                  <a:pt x="75110" y="55310"/>
                </a:lnTo>
                <a:lnTo>
                  <a:pt x="75110" y="55320"/>
                </a:lnTo>
                <a:lnTo>
                  <a:pt x="75120" y="55320"/>
                </a:lnTo>
                <a:lnTo>
                  <a:pt x="75120" y="55330"/>
                </a:lnTo>
                <a:lnTo>
                  <a:pt x="75130" y="55330"/>
                </a:lnTo>
                <a:lnTo>
                  <a:pt x="75130" y="55340"/>
                </a:lnTo>
                <a:lnTo>
                  <a:pt x="75140" y="55340"/>
                </a:lnTo>
                <a:lnTo>
                  <a:pt x="75140" y="55350"/>
                </a:lnTo>
                <a:lnTo>
                  <a:pt x="75150" y="55350"/>
                </a:lnTo>
                <a:lnTo>
                  <a:pt x="75150" y="55360"/>
                </a:lnTo>
                <a:lnTo>
                  <a:pt x="75150" y="55370"/>
                </a:lnTo>
                <a:lnTo>
                  <a:pt x="75140" y="55370"/>
                </a:lnTo>
                <a:lnTo>
                  <a:pt x="75150" y="55370"/>
                </a:lnTo>
                <a:lnTo>
                  <a:pt x="75160" y="55380"/>
                </a:lnTo>
                <a:lnTo>
                  <a:pt x="75150" y="55380"/>
                </a:lnTo>
                <a:lnTo>
                  <a:pt x="75160" y="55390"/>
                </a:lnTo>
                <a:lnTo>
                  <a:pt x="75170" y="55390"/>
                </a:lnTo>
                <a:lnTo>
                  <a:pt x="75170" y="55400"/>
                </a:lnTo>
                <a:lnTo>
                  <a:pt x="75180" y="55410"/>
                </a:lnTo>
                <a:lnTo>
                  <a:pt x="75180" y="55420"/>
                </a:lnTo>
                <a:lnTo>
                  <a:pt x="75190" y="55410"/>
                </a:lnTo>
                <a:lnTo>
                  <a:pt x="75190" y="55420"/>
                </a:lnTo>
                <a:lnTo>
                  <a:pt x="75200" y="55420"/>
                </a:lnTo>
                <a:lnTo>
                  <a:pt x="75200" y="55430"/>
                </a:lnTo>
                <a:lnTo>
                  <a:pt x="75200" y="55440"/>
                </a:lnTo>
                <a:lnTo>
                  <a:pt x="75210" y="55450"/>
                </a:lnTo>
                <a:lnTo>
                  <a:pt x="75220" y="55450"/>
                </a:lnTo>
                <a:lnTo>
                  <a:pt x="75220" y="55460"/>
                </a:lnTo>
                <a:lnTo>
                  <a:pt x="75230" y="55460"/>
                </a:lnTo>
                <a:lnTo>
                  <a:pt x="75240" y="55470"/>
                </a:lnTo>
                <a:lnTo>
                  <a:pt x="75250" y="55470"/>
                </a:lnTo>
                <a:lnTo>
                  <a:pt x="75260" y="55470"/>
                </a:lnTo>
                <a:lnTo>
                  <a:pt x="75260" y="55480"/>
                </a:lnTo>
                <a:lnTo>
                  <a:pt x="75270" y="55480"/>
                </a:lnTo>
                <a:lnTo>
                  <a:pt x="75270" y="55490"/>
                </a:lnTo>
                <a:lnTo>
                  <a:pt x="75280" y="55490"/>
                </a:lnTo>
                <a:lnTo>
                  <a:pt x="75290" y="55490"/>
                </a:lnTo>
                <a:lnTo>
                  <a:pt x="75290" y="55500"/>
                </a:lnTo>
                <a:lnTo>
                  <a:pt x="75300" y="55500"/>
                </a:lnTo>
                <a:lnTo>
                  <a:pt x="75300" y="55510"/>
                </a:lnTo>
                <a:lnTo>
                  <a:pt x="75310" y="55510"/>
                </a:lnTo>
                <a:lnTo>
                  <a:pt x="75320" y="55510"/>
                </a:lnTo>
                <a:lnTo>
                  <a:pt x="75320" y="55520"/>
                </a:lnTo>
                <a:lnTo>
                  <a:pt x="75330" y="55520"/>
                </a:lnTo>
                <a:lnTo>
                  <a:pt x="75340" y="55520"/>
                </a:lnTo>
                <a:lnTo>
                  <a:pt x="75340" y="55530"/>
                </a:lnTo>
                <a:lnTo>
                  <a:pt x="75350" y="55530"/>
                </a:lnTo>
                <a:lnTo>
                  <a:pt x="75350" y="55540"/>
                </a:lnTo>
                <a:lnTo>
                  <a:pt x="75360" y="55540"/>
                </a:lnTo>
                <a:lnTo>
                  <a:pt x="75360" y="55530"/>
                </a:lnTo>
                <a:lnTo>
                  <a:pt x="75360" y="55540"/>
                </a:lnTo>
                <a:lnTo>
                  <a:pt x="75370" y="55540"/>
                </a:lnTo>
                <a:lnTo>
                  <a:pt x="75380" y="55550"/>
                </a:lnTo>
                <a:lnTo>
                  <a:pt x="75380" y="55560"/>
                </a:lnTo>
                <a:lnTo>
                  <a:pt x="75380" y="55570"/>
                </a:lnTo>
                <a:lnTo>
                  <a:pt x="75390" y="55570"/>
                </a:lnTo>
                <a:lnTo>
                  <a:pt x="75390" y="55580"/>
                </a:lnTo>
                <a:lnTo>
                  <a:pt x="75390" y="55590"/>
                </a:lnTo>
                <a:lnTo>
                  <a:pt x="75390" y="55600"/>
                </a:lnTo>
                <a:lnTo>
                  <a:pt x="75380" y="55600"/>
                </a:lnTo>
                <a:lnTo>
                  <a:pt x="75380" y="55610"/>
                </a:lnTo>
                <a:lnTo>
                  <a:pt x="75390" y="55610"/>
                </a:lnTo>
                <a:lnTo>
                  <a:pt x="75390" y="55620"/>
                </a:lnTo>
                <a:lnTo>
                  <a:pt x="75380" y="55620"/>
                </a:lnTo>
                <a:lnTo>
                  <a:pt x="75380" y="55630"/>
                </a:lnTo>
                <a:lnTo>
                  <a:pt x="75370" y="55630"/>
                </a:lnTo>
                <a:lnTo>
                  <a:pt x="75380" y="55630"/>
                </a:lnTo>
                <a:lnTo>
                  <a:pt x="75380" y="55640"/>
                </a:lnTo>
                <a:lnTo>
                  <a:pt x="75390" y="55640"/>
                </a:lnTo>
                <a:lnTo>
                  <a:pt x="75390" y="55650"/>
                </a:lnTo>
                <a:lnTo>
                  <a:pt x="75390" y="55660"/>
                </a:lnTo>
                <a:lnTo>
                  <a:pt x="75390" y="55670"/>
                </a:lnTo>
                <a:lnTo>
                  <a:pt x="75390" y="55680"/>
                </a:lnTo>
                <a:lnTo>
                  <a:pt x="75380" y="55680"/>
                </a:lnTo>
                <a:lnTo>
                  <a:pt x="75390" y="55690"/>
                </a:lnTo>
                <a:lnTo>
                  <a:pt x="75390" y="55700"/>
                </a:lnTo>
                <a:lnTo>
                  <a:pt x="75390" y="55710"/>
                </a:lnTo>
                <a:lnTo>
                  <a:pt x="75400" y="55710"/>
                </a:lnTo>
                <a:lnTo>
                  <a:pt x="75400" y="55720"/>
                </a:lnTo>
                <a:lnTo>
                  <a:pt x="75400" y="55730"/>
                </a:lnTo>
                <a:lnTo>
                  <a:pt x="75400" y="55740"/>
                </a:lnTo>
                <a:lnTo>
                  <a:pt x="75410" y="55750"/>
                </a:lnTo>
                <a:lnTo>
                  <a:pt x="75410" y="55760"/>
                </a:lnTo>
                <a:lnTo>
                  <a:pt x="75410" y="55770"/>
                </a:lnTo>
                <a:lnTo>
                  <a:pt x="75410" y="55780"/>
                </a:lnTo>
                <a:lnTo>
                  <a:pt x="75410" y="55790"/>
                </a:lnTo>
                <a:lnTo>
                  <a:pt x="75400" y="55790"/>
                </a:lnTo>
                <a:lnTo>
                  <a:pt x="75400" y="55800"/>
                </a:lnTo>
                <a:lnTo>
                  <a:pt x="75400" y="55810"/>
                </a:lnTo>
                <a:lnTo>
                  <a:pt x="75400" y="55820"/>
                </a:lnTo>
                <a:lnTo>
                  <a:pt x="75400" y="55830"/>
                </a:lnTo>
                <a:lnTo>
                  <a:pt x="75400" y="55840"/>
                </a:lnTo>
                <a:lnTo>
                  <a:pt x="75400" y="55850"/>
                </a:lnTo>
                <a:lnTo>
                  <a:pt x="75410" y="55850"/>
                </a:lnTo>
                <a:lnTo>
                  <a:pt x="75410" y="55860"/>
                </a:lnTo>
                <a:lnTo>
                  <a:pt x="75420" y="55860"/>
                </a:lnTo>
                <a:lnTo>
                  <a:pt x="75430" y="55860"/>
                </a:lnTo>
                <a:lnTo>
                  <a:pt x="75430" y="55870"/>
                </a:lnTo>
                <a:lnTo>
                  <a:pt x="75440" y="55880"/>
                </a:lnTo>
                <a:lnTo>
                  <a:pt x="75450" y="55880"/>
                </a:lnTo>
                <a:lnTo>
                  <a:pt x="75450" y="55890"/>
                </a:lnTo>
                <a:lnTo>
                  <a:pt x="75450" y="55900"/>
                </a:lnTo>
                <a:lnTo>
                  <a:pt x="75460" y="55900"/>
                </a:lnTo>
                <a:lnTo>
                  <a:pt x="75460" y="55910"/>
                </a:lnTo>
                <a:lnTo>
                  <a:pt x="75450" y="55920"/>
                </a:lnTo>
                <a:lnTo>
                  <a:pt x="75460" y="55920"/>
                </a:lnTo>
                <a:lnTo>
                  <a:pt x="75460" y="55930"/>
                </a:lnTo>
                <a:lnTo>
                  <a:pt x="75460" y="55940"/>
                </a:lnTo>
                <a:lnTo>
                  <a:pt x="75460" y="55950"/>
                </a:lnTo>
                <a:lnTo>
                  <a:pt x="75470" y="55950"/>
                </a:lnTo>
                <a:lnTo>
                  <a:pt x="75480" y="55960"/>
                </a:lnTo>
                <a:lnTo>
                  <a:pt x="75490" y="55960"/>
                </a:lnTo>
                <a:lnTo>
                  <a:pt x="75490" y="55970"/>
                </a:lnTo>
                <a:lnTo>
                  <a:pt x="75500" y="55970"/>
                </a:lnTo>
                <a:lnTo>
                  <a:pt x="75510" y="55970"/>
                </a:lnTo>
                <a:lnTo>
                  <a:pt x="75510" y="55960"/>
                </a:lnTo>
                <a:lnTo>
                  <a:pt x="75520" y="55960"/>
                </a:lnTo>
                <a:lnTo>
                  <a:pt x="75530" y="55960"/>
                </a:lnTo>
                <a:lnTo>
                  <a:pt x="75540" y="55960"/>
                </a:lnTo>
                <a:lnTo>
                  <a:pt x="75550" y="55960"/>
                </a:lnTo>
                <a:lnTo>
                  <a:pt x="75550" y="55970"/>
                </a:lnTo>
                <a:lnTo>
                  <a:pt x="75560" y="55970"/>
                </a:lnTo>
                <a:lnTo>
                  <a:pt x="75560" y="55980"/>
                </a:lnTo>
                <a:lnTo>
                  <a:pt x="75570" y="55980"/>
                </a:lnTo>
                <a:lnTo>
                  <a:pt x="75580" y="55980"/>
                </a:lnTo>
                <a:lnTo>
                  <a:pt x="75590" y="55990"/>
                </a:lnTo>
                <a:lnTo>
                  <a:pt x="75600" y="55990"/>
                </a:lnTo>
                <a:lnTo>
                  <a:pt x="75600" y="55980"/>
                </a:lnTo>
                <a:lnTo>
                  <a:pt x="75600" y="55990"/>
                </a:lnTo>
                <a:lnTo>
                  <a:pt x="75600" y="56000"/>
                </a:lnTo>
                <a:lnTo>
                  <a:pt x="75610" y="56000"/>
                </a:lnTo>
                <a:lnTo>
                  <a:pt x="75610" y="56010"/>
                </a:lnTo>
                <a:lnTo>
                  <a:pt x="75600" y="56010"/>
                </a:lnTo>
                <a:lnTo>
                  <a:pt x="75600" y="56020"/>
                </a:lnTo>
                <a:lnTo>
                  <a:pt x="75610" y="56020"/>
                </a:lnTo>
                <a:lnTo>
                  <a:pt x="75610" y="56030"/>
                </a:lnTo>
                <a:lnTo>
                  <a:pt x="75600" y="56030"/>
                </a:lnTo>
                <a:lnTo>
                  <a:pt x="75600" y="56040"/>
                </a:lnTo>
                <a:lnTo>
                  <a:pt x="75600" y="56050"/>
                </a:lnTo>
                <a:lnTo>
                  <a:pt x="75600" y="56060"/>
                </a:lnTo>
                <a:lnTo>
                  <a:pt x="75590" y="56060"/>
                </a:lnTo>
                <a:lnTo>
                  <a:pt x="75590" y="56070"/>
                </a:lnTo>
                <a:lnTo>
                  <a:pt x="75580" y="56060"/>
                </a:lnTo>
                <a:lnTo>
                  <a:pt x="75580" y="56070"/>
                </a:lnTo>
                <a:lnTo>
                  <a:pt x="75580" y="56080"/>
                </a:lnTo>
                <a:lnTo>
                  <a:pt x="75590" y="56080"/>
                </a:lnTo>
                <a:lnTo>
                  <a:pt x="75590" y="56090"/>
                </a:lnTo>
                <a:lnTo>
                  <a:pt x="75590" y="56100"/>
                </a:lnTo>
                <a:lnTo>
                  <a:pt x="75590" y="56110"/>
                </a:lnTo>
                <a:lnTo>
                  <a:pt x="75590" y="56120"/>
                </a:lnTo>
                <a:lnTo>
                  <a:pt x="75600" y="56130"/>
                </a:lnTo>
                <a:lnTo>
                  <a:pt x="75600" y="56140"/>
                </a:lnTo>
                <a:lnTo>
                  <a:pt x="75590" y="56140"/>
                </a:lnTo>
                <a:lnTo>
                  <a:pt x="75590" y="56150"/>
                </a:lnTo>
                <a:lnTo>
                  <a:pt x="75600" y="56150"/>
                </a:lnTo>
                <a:lnTo>
                  <a:pt x="75610" y="56150"/>
                </a:lnTo>
                <a:lnTo>
                  <a:pt x="75610" y="56160"/>
                </a:lnTo>
                <a:lnTo>
                  <a:pt x="75620" y="56160"/>
                </a:lnTo>
                <a:lnTo>
                  <a:pt x="75620" y="56170"/>
                </a:lnTo>
                <a:lnTo>
                  <a:pt x="75630" y="56170"/>
                </a:lnTo>
                <a:lnTo>
                  <a:pt x="75630" y="56180"/>
                </a:lnTo>
                <a:lnTo>
                  <a:pt x="75620" y="56180"/>
                </a:lnTo>
                <a:lnTo>
                  <a:pt x="75620" y="56190"/>
                </a:lnTo>
                <a:lnTo>
                  <a:pt x="75610" y="56200"/>
                </a:lnTo>
                <a:lnTo>
                  <a:pt x="75610" y="56210"/>
                </a:lnTo>
                <a:lnTo>
                  <a:pt x="75600" y="56220"/>
                </a:lnTo>
                <a:lnTo>
                  <a:pt x="75590" y="56220"/>
                </a:lnTo>
                <a:lnTo>
                  <a:pt x="75580" y="56220"/>
                </a:lnTo>
                <a:lnTo>
                  <a:pt x="75570" y="56220"/>
                </a:lnTo>
                <a:lnTo>
                  <a:pt x="75560" y="56220"/>
                </a:lnTo>
                <a:lnTo>
                  <a:pt x="75560" y="56230"/>
                </a:lnTo>
                <a:lnTo>
                  <a:pt x="75550" y="56230"/>
                </a:lnTo>
                <a:lnTo>
                  <a:pt x="75540" y="56230"/>
                </a:lnTo>
                <a:lnTo>
                  <a:pt x="75540" y="56240"/>
                </a:lnTo>
                <a:lnTo>
                  <a:pt x="75530" y="56250"/>
                </a:lnTo>
                <a:lnTo>
                  <a:pt x="75530" y="56260"/>
                </a:lnTo>
                <a:lnTo>
                  <a:pt x="75520" y="56260"/>
                </a:lnTo>
                <a:lnTo>
                  <a:pt x="75510" y="56260"/>
                </a:lnTo>
                <a:lnTo>
                  <a:pt x="75500" y="56260"/>
                </a:lnTo>
                <a:lnTo>
                  <a:pt x="75500" y="56270"/>
                </a:lnTo>
                <a:lnTo>
                  <a:pt x="75490" y="56280"/>
                </a:lnTo>
                <a:lnTo>
                  <a:pt x="75490" y="56290"/>
                </a:lnTo>
                <a:lnTo>
                  <a:pt x="75480" y="56300"/>
                </a:lnTo>
                <a:lnTo>
                  <a:pt x="75470" y="56300"/>
                </a:lnTo>
                <a:lnTo>
                  <a:pt x="75470" y="56310"/>
                </a:lnTo>
                <a:lnTo>
                  <a:pt x="75460" y="56320"/>
                </a:lnTo>
                <a:lnTo>
                  <a:pt x="75450" y="56330"/>
                </a:lnTo>
                <a:lnTo>
                  <a:pt x="75450" y="56340"/>
                </a:lnTo>
                <a:lnTo>
                  <a:pt x="75440" y="56350"/>
                </a:lnTo>
                <a:lnTo>
                  <a:pt x="75440" y="56360"/>
                </a:lnTo>
                <a:lnTo>
                  <a:pt x="75430" y="56360"/>
                </a:lnTo>
                <a:lnTo>
                  <a:pt x="75420" y="56360"/>
                </a:lnTo>
                <a:lnTo>
                  <a:pt x="75410" y="56360"/>
                </a:lnTo>
                <a:lnTo>
                  <a:pt x="75400" y="56370"/>
                </a:lnTo>
                <a:lnTo>
                  <a:pt x="75390" y="56370"/>
                </a:lnTo>
                <a:lnTo>
                  <a:pt x="75380" y="56370"/>
                </a:lnTo>
                <a:lnTo>
                  <a:pt x="75370" y="56370"/>
                </a:lnTo>
                <a:lnTo>
                  <a:pt x="75360" y="56370"/>
                </a:lnTo>
                <a:lnTo>
                  <a:pt x="75350" y="56370"/>
                </a:lnTo>
                <a:lnTo>
                  <a:pt x="75350" y="56380"/>
                </a:lnTo>
                <a:lnTo>
                  <a:pt x="75340" y="56380"/>
                </a:lnTo>
                <a:lnTo>
                  <a:pt x="75330" y="56380"/>
                </a:lnTo>
                <a:lnTo>
                  <a:pt x="75320" y="56380"/>
                </a:lnTo>
                <a:lnTo>
                  <a:pt x="75320" y="56390"/>
                </a:lnTo>
                <a:lnTo>
                  <a:pt x="75310" y="56380"/>
                </a:lnTo>
                <a:lnTo>
                  <a:pt x="75300" y="56380"/>
                </a:lnTo>
                <a:lnTo>
                  <a:pt x="75290" y="56380"/>
                </a:lnTo>
                <a:lnTo>
                  <a:pt x="75290" y="56390"/>
                </a:lnTo>
                <a:lnTo>
                  <a:pt x="75280" y="56400"/>
                </a:lnTo>
                <a:lnTo>
                  <a:pt x="75270" y="56400"/>
                </a:lnTo>
                <a:lnTo>
                  <a:pt x="75270" y="56410"/>
                </a:lnTo>
                <a:lnTo>
                  <a:pt x="75270" y="56420"/>
                </a:lnTo>
                <a:lnTo>
                  <a:pt x="75260" y="56420"/>
                </a:lnTo>
                <a:lnTo>
                  <a:pt x="75250" y="56430"/>
                </a:lnTo>
                <a:lnTo>
                  <a:pt x="75240" y="56440"/>
                </a:lnTo>
                <a:lnTo>
                  <a:pt x="75230" y="56450"/>
                </a:lnTo>
                <a:lnTo>
                  <a:pt x="75220" y="56460"/>
                </a:lnTo>
                <a:lnTo>
                  <a:pt x="75210" y="56460"/>
                </a:lnTo>
                <a:lnTo>
                  <a:pt x="75210" y="56450"/>
                </a:lnTo>
                <a:lnTo>
                  <a:pt x="75200" y="56450"/>
                </a:lnTo>
                <a:lnTo>
                  <a:pt x="75200" y="56440"/>
                </a:lnTo>
                <a:lnTo>
                  <a:pt x="75190" y="56440"/>
                </a:lnTo>
                <a:lnTo>
                  <a:pt x="75190" y="56430"/>
                </a:lnTo>
                <a:lnTo>
                  <a:pt x="75180" y="56430"/>
                </a:lnTo>
                <a:lnTo>
                  <a:pt x="75180" y="56420"/>
                </a:lnTo>
                <a:lnTo>
                  <a:pt x="75180" y="56430"/>
                </a:lnTo>
                <a:lnTo>
                  <a:pt x="75170" y="56420"/>
                </a:lnTo>
                <a:lnTo>
                  <a:pt x="75160" y="56420"/>
                </a:lnTo>
                <a:lnTo>
                  <a:pt x="75160" y="56430"/>
                </a:lnTo>
                <a:lnTo>
                  <a:pt x="75150" y="56430"/>
                </a:lnTo>
                <a:lnTo>
                  <a:pt x="75140" y="56440"/>
                </a:lnTo>
                <a:lnTo>
                  <a:pt x="75130" y="56440"/>
                </a:lnTo>
                <a:lnTo>
                  <a:pt x="75130" y="56430"/>
                </a:lnTo>
                <a:lnTo>
                  <a:pt x="75130" y="56420"/>
                </a:lnTo>
                <a:lnTo>
                  <a:pt x="75120" y="56430"/>
                </a:lnTo>
                <a:lnTo>
                  <a:pt x="75110" y="56430"/>
                </a:lnTo>
                <a:lnTo>
                  <a:pt x="75100" y="56430"/>
                </a:lnTo>
                <a:lnTo>
                  <a:pt x="75100" y="56420"/>
                </a:lnTo>
                <a:lnTo>
                  <a:pt x="75090" y="56420"/>
                </a:lnTo>
                <a:lnTo>
                  <a:pt x="75090" y="56410"/>
                </a:lnTo>
                <a:lnTo>
                  <a:pt x="75080" y="56410"/>
                </a:lnTo>
                <a:lnTo>
                  <a:pt x="75080" y="56420"/>
                </a:lnTo>
                <a:lnTo>
                  <a:pt x="75090" y="56420"/>
                </a:lnTo>
                <a:lnTo>
                  <a:pt x="75090" y="56430"/>
                </a:lnTo>
                <a:lnTo>
                  <a:pt x="75080" y="56430"/>
                </a:lnTo>
                <a:lnTo>
                  <a:pt x="75080" y="56420"/>
                </a:lnTo>
                <a:lnTo>
                  <a:pt x="75070" y="56420"/>
                </a:lnTo>
                <a:lnTo>
                  <a:pt x="75070" y="56410"/>
                </a:lnTo>
                <a:lnTo>
                  <a:pt x="75080" y="56410"/>
                </a:lnTo>
                <a:lnTo>
                  <a:pt x="75080" y="56400"/>
                </a:lnTo>
                <a:lnTo>
                  <a:pt x="75070" y="56400"/>
                </a:lnTo>
                <a:lnTo>
                  <a:pt x="75060" y="56390"/>
                </a:lnTo>
                <a:lnTo>
                  <a:pt x="75060" y="56380"/>
                </a:lnTo>
                <a:lnTo>
                  <a:pt x="75050" y="56380"/>
                </a:lnTo>
                <a:lnTo>
                  <a:pt x="75040" y="56370"/>
                </a:lnTo>
                <a:lnTo>
                  <a:pt x="75040" y="56360"/>
                </a:lnTo>
                <a:lnTo>
                  <a:pt x="75030" y="56360"/>
                </a:lnTo>
                <a:lnTo>
                  <a:pt x="75030" y="56350"/>
                </a:lnTo>
                <a:lnTo>
                  <a:pt x="75020" y="56350"/>
                </a:lnTo>
                <a:lnTo>
                  <a:pt x="75020" y="56340"/>
                </a:lnTo>
                <a:lnTo>
                  <a:pt x="75020" y="56330"/>
                </a:lnTo>
                <a:lnTo>
                  <a:pt x="75030" y="56330"/>
                </a:lnTo>
                <a:lnTo>
                  <a:pt x="75030" y="56320"/>
                </a:lnTo>
                <a:lnTo>
                  <a:pt x="75030" y="56310"/>
                </a:lnTo>
                <a:lnTo>
                  <a:pt x="75020" y="56310"/>
                </a:lnTo>
                <a:lnTo>
                  <a:pt x="75020" y="56300"/>
                </a:lnTo>
                <a:lnTo>
                  <a:pt x="75010" y="56300"/>
                </a:lnTo>
                <a:lnTo>
                  <a:pt x="75020" y="56300"/>
                </a:lnTo>
                <a:lnTo>
                  <a:pt x="75020" y="56290"/>
                </a:lnTo>
                <a:lnTo>
                  <a:pt x="75010" y="56290"/>
                </a:lnTo>
                <a:lnTo>
                  <a:pt x="75000" y="56290"/>
                </a:lnTo>
                <a:lnTo>
                  <a:pt x="75000" y="56280"/>
                </a:lnTo>
                <a:lnTo>
                  <a:pt x="75000" y="56270"/>
                </a:lnTo>
                <a:lnTo>
                  <a:pt x="74990" y="56270"/>
                </a:lnTo>
                <a:lnTo>
                  <a:pt x="74980" y="56260"/>
                </a:lnTo>
                <a:lnTo>
                  <a:pt x="74980" y="56250"/>
                </a:lnTo>
                <a:lnTo>
                  <a:pt x="74990" y="56250"/>
                </a:lnTo>
                <a:lnTo>
                  <a:pt x="74990" y="56240"/>
                </a:lnTo>
                <a:lnTo>
                  <a:pt x="74990" y="56230"/>
                </a:lnTo>
                <a:lnTo>
                  <a:pt x="75000" y="56230"/>
                </a:lnTo>
                <a:lnTo>
                  <a:pt x="75000" y="56220"/>
                </a:lnTo>
                <a:lnTo>
                  <a:pt x="75010" y="56220"/>
                </a:lnTo>
                <a:lnTo>
                  <a:pt x="75010" y="56210"/>
                </a:lnTo>
                <a:lnTo>
                  <a:pt x="75010" y="56200"/>
                </a:lnTo>
                <a:lnTo>
                  <a:pt x="75000" y="56200"/>
                </a:lnTo>
                <a:lnTo>
                  <a:pt x="75000" y="56190"/>
                </a:lnTo>
                <a:lnTo>
                  <a:pt x="74990" y="56190"/>
                </a:lnTo>
                <a:lnTo>
                  <a:pt x="74990" y="56180"/>
                </a:lnTo>
                <a:lnTo>
                  <a:pt x="74980" y="56170"/>
                </a:lnTo>
                <a:lnTo>
                  <a:pt x="74970" y="56160"/>
                </a:lnTo>
                <a:lnTo>
                  <a:pt x="74960" y="56160"/>
                </a:lnTo>
                <a:lnTo>
                  <a:pt x="74950" y="56160"/>
                </a:lnTo>
                <a:lnTo>
                  <a:pt x="74950" y="56150"/>
                </a:lnTo>
                <a:lnTo>
                  <a:pt x="74940" y="56150"/>
                </a:lnTo>
                <a:lnTo>
                  <a:pt x="74950" y="56150"/>
                </a:lnTo>
                <a:lnTo>
                  <a:pt x="74950" y="56140"/>
                </a:lnTo>
                <a:lnTo>
                  <a:pt x="74960" y="56140"/>
                </a:lnTo>
                <a:lnTo>
                  <a:pt x="74960" y="56130"/>
                </a:lnTo>
                <a:lnTo>
                  <a:pt x="74950" y="56130"/>
                </a:lnTo>
                <a:lnTo>
                  <a:pt x="74950" y="56120"/>
                </a:lnTo>
                <a:lnTo>
                  <a:pt x="74950" y="56110"/>
                </a:lnTo>
                <a:lnTo>
                  <a:pt x="74940" y="56110"/>
                </a:lnTo>
                <a:lnTo>
                  <a:pt x="74930" y="56100"/>
                </a:lnTo>
                <a:lnTo>
                  <a:pt x="74920" y="56090"/>
                </a:lnTo>
                <a:lnTo>
                  <a:pt x="74910" y="56090"/>
                </a:lnTo>
                <a:lnTo>
                  <a:pt x="74900" y="56090"/>
                </a:lnTo>
                <a:lnTo>
                  <a:pt x="74890" y="56090"/>
                </a:lnTo>
                <a:lnTo>
                  <a:pt x="74880" y="56080"/>
                </a:lnTo>
                <a:lnTo>
                  <a:pt x="74870" y="56080"/>
                </a:lnTo>
                <a:lnTo>
                  <a:pt x="74860" y="56070"/>
                </a:lnTo>
                <a:lnTo>
                  <a:pt x="74850" y="56080"/>
                </a:lnTo>
                <a:lnTo>
                  <a:pt x="74840" y="56080"/>
                </a:lnTo>
                <a:lnTo>
                  <a:pt x="74830" y="56080"/>
                </a:lnTo>
                <a:lnTo>
                  <a:pt x="74820" y="56080"/>
                </a:lnTo>
                <a:lnTo>
                  <a:pt x="74810" y="56080"/>
                </a:lnTo>
                <a:lnTo>
                  <a:pt x="74810" y="56090"/>
                </a:lnTo>
                <a:lnTo>
                  <a:pt x="74800" y="56090"/>
                </a:lnTo>
                <a:lnTo>
                  <a:pt x="74800" y="56080"/>
                </a:lnTo>
                <a:lnTo>
                  <a:pt x="74790" y="56080"/>
                </a:lnTo>
                <a:lnTo>
                  <a:pt x="74790" y="56070"/>
                </a:lnTo>
                <a:lnTo>
                  <a:pt x="74780" y="56070"/>
                </a:lnTo>
                <a:lnTo>
                  <a:pt x="74770" y="56070"/>
                </a:lnTo>
                <a:lnTo>
                  <a:pt x="74760" y="56070"/>
                </a:lnTo>
                <a:lnTo>
                  <a:pt x="74750" y="56070"/>
                </a:lnTo>
                <a:lnTo>
                  <a:pt x="74750" y="56060"/>
                </a:lnTo>
                <a:lnTo>
                  <a:pt x="74740" y="56060"/>
                </a:lnTo>
                <a:lnTo>
                  <a:pt x="74730" y="56060"/>
                </a:lnTo>
                <a:lnTo>
                  <a:pt x="74720" y="56050"/>
                </a:lnTo>
                <a:lnTo>
                  <a:pt x="74710" y="56050"/>
                </a:lnTo>
                <a:lnTo>
                  <a:pt x="74700" y="56050"/>
                </a:lnTo>
                <a:lnTo>
                  <a:pt x="74700" y="56060"/>
                </a:lnTo>
                <a:lnTo>
                  <a:pt x="74690" y="56060"/>
                </a:lnTo>
                <a:lnTo>
                  <a:pt x="74680" y="56060"/>
                </a:lnTo>
                <a:lnTo>
                  <a:pt x="74670" y="56060"/>
                </a:lnTo>
                <a:lnTo>
                  <a:pt x="74680" y="56050"/>
                </a:lnTo>
                <a:lnTo>
                  <a:pt x="74670" y="56050"/>
                </a:lnTo>
                <a:lnTo>
                  <a:pt x="74660" y="56050"/>
                </a:lnTo>
                <a:lnTo>
                  <a:pt x="74650" y="56050"/>
                </a:lnTo>
                <a:lnTo>
                  <a:pt x="74640" y="56050"/>
                </a:lnTo>
                <a:lnTo>
                  <a:pt x="74630" y="56060"/>
                </a:lnTo>
                <a:lnTo>
                  <a:pt x="74630" y="56050"/>
                </a:lnTo>
                <a:lnTo>
                  <a:pt x="74620" y="56050"/>
                </a:lnTo>
                <a:lnTo>
                  <a:pt x="74620" y="56040"/>
                </a:lnTo>
                <a:lnTo>
                  <a:pt x="74610" y="56040"/>
                </a:lnTo>
                <a:lnTo>
                  <a:pt x="74610" y="56030"/>
                </a:lnTo>
                <a:lnTo>
                  <a:pt x="74620" y="56030"/>
                </a:lnTo>
                <a:lnTo>
                  <a:pt x="74620" y="56020"/>
                </a:lnTo>
                <a:lnTo>
                  <a:pt x="74610" y="56020"/>
                </a:lnTo>
                <a:lnTo>
                  <a:pt x="74600" y="56020"/>
                </a:lnTo>
                <a:lnTo>
                  <a:pt x="74600" y="56010"/>
                </a:lnTo>
                <a:lnTo>
                  <a:pt x="74590" y="56010"/>
                </a:lnTo>
                <a:lnTo>
                  <a:pt x="74590" y="56000"/>
                </a:lnTo>
                <a:lnTo>
                  <a:pt x="74590" y="55990"/>
                </a:lnTo>
                <a:lnTo>
                  <a:pt x="74590" y="55980"/>
                </a:lnTo>
                <a:lnTo>
                  <a:pt x="74580" y="55980"/>
                </a:lnTo>
                <a:lnTo>
                  <a:pt x="74580" y="55970"/>
                </a:lnTo>
                <a:lnTo>
                  <a:pt x="74570" y="55970"/>
                </a:lnTo>
                <a:lnTo>
                  <a:pt x="74570" y="55960"/>
                </a:lnTo>
                <a:lnTo>
                  <a:pt x="74560" y="55960"/>
                </a:lnTo>
                <a:lnTo>
                  <a:pt x="74550" y="55950"/>
                </a:lnTo>
                <a:lnTo>
                  <a:pt x="74550" y="55940"/>
                </a:lnTo>
                <a:lnTo>
                  <a:pt x="74540" y="55940"/>
                </a:lnTo>
                <a:lnTo>
                  <a:pt x="74540" y="55930"/>
                </a:lnTo>
                <a:lnTo>
                  <a:pt x="74530" y="55920"/>
                </a:lnTo>
                <a:lnTo>
                  <a:pt x="74530" y="55930"/>
                </a:lnTo>
                <a:lnTo>
                  <a:pt x="74530" y="55920"/>
                </a:lnTo>
                <a:lnTo>
                  <a:pt x="74530" y="55910"/>
                </a:lnTo>
                <a:lnTo>
                  <a:pt x="74520" y="55910"/>
                </a:lnTo>
                <a:lnTo>
                  <a:pt x="74510" y="55910"/>
                </a:lnTo>
                <a:lnTo>
                  <a:pt x="74510" y="55900"/>
                </a:lnTo>
                <a:lnTo>
                  <a:pt x="74500" y="55900"/>
                </a:lnTo>
                <a:lnTo>
                  <a:pt x="74490" y="55900"/>
                </a:lnTo>
                <a:lnTo>
                  <a:pt x="74480" y="55900"/>
                </a:lnTo>
                <a:lnTo>
                  <a:pt x="74470" y="55900"/>
                </a:lnTo>
                <a:lnTo>
                  <a:pt x="74460" y="55900"/>
                </a:lnTo>
                <a:lnTo>
                  <a:pt x="74450" y="55890"/>
                </a:lnTo>
                <a:lnTo>
                  <a:pt x="74440" y="55890"/>
                </a:lnTo>
                <a:lnTo>
                  <a:pt x="74430" y="55890"/>
                </a:lnTo>
                <a:lnTo>
                  <a:pt x="74430" y="55880"/>
                </a:lnTo>
                <a:lnTo>
                  <a:pt x="74430" y="55870"/>
                </a:lnTo>
                <a:lnTo>
                  <a:pt x="74420" y="55870"/>
                </a:lnTo>
                <a:lnTo>
                  <a:pt x="74420" y="55860"/>
                </a:lnTo>
                <a:lnTo>
                  <a:pt x="74410" y="55860"/>
                </a:lnTo>
                <a:lnTo>
                  <a:pt x="74400" y="55860"/>
                </a:lnTo>
                <a:lnTo>
                  <a:pt x="74400" y="55850"/>
                </a:lnTo>
                <a:lnTo>
                  <a:pt x="74390" y="55850"/>
                </a:lnTo>
                <a:lnTo>
                  <a:pt x="74390" y="55840"/>
                </a:lnTo>
                <a:lnTo>
                  <a:pt x="74380" y="55840"/>
                </a:lnTo>
                <a:lnTo>
                  <a:pt x="74370" y="55840"/>
                </a:lnTo>
                <a:lnTo>
                  <a:pt x="74370" y="55830"/>
                </a:lnTo>
                <a:lnTo>
                  <a:pt x="74360" y="55830"/>
                </a:lnTo>
                <a:lnTo>
                  <a:pt x="74360" y="55820"/>
                </a:lnTo>
                <a:lnTo>
                  <a:pt x="74350" y="55820"/>
                </a:lnTo>
                <a:lnTo>
                  <a:pt x="74350" y="55810"/>
                </a:lnTo>
                <a:lnTo>
                  <a:pt x="74340" y="55810"/>
                </a:lnTo>
                <a:lnTo>
                  <a:pt x="74340" y="55800"/>
                </a:lnTo>
                <a:lnTo>
                  <a:pt x="74340" y="55790"/>
                </a:lnTo>
                <a:lnTo>
                  <a:pt x="74340" y="55780"/>
                </a:lnTo>
                <a:lnTo>
                  <a:pt x="74330" y="55780"/>
                </a:lnTo>
                <a:lnTo>
                  <a:pt x="74330" y="55770"/>
                </a:lnTo>
                <a:lnTo>
                  <a:pt x="74330" y="55760"/>
                </a:lnTo>
                <a:lnTo>
                  <a:pt x="74330" y="55750"/>
                </a:lnTo>
                <a:lnTo>
                  <a:pt x="74330" y="55740"/>
                </a:lnTo>
                <a:lnTo>
                  <a:pt x="74330" y="55730"/>
                </a:lnTo>
                <a:lnTo>
                  <a:pt x="74320" y="55730"/>
                </a:lnTo>
                <a:lnTo>
                  <a:pt x="74320" y="55720"/>
                </a:lnTo>
                <a:lnTo>
                  <a:pt x="74310" y="55720"/>
                </a:lnTo>
                <a:lnTo>
                  <a:pt x="74310" y="55710"/>
                </a:lnTo>
                <a:lnTo>
                  <a:pt x="74300" y="55720"/>
                </a:lnTo>
                <a:lnTo>
                  <a:pt x="74290" y="55720"/>
                </a:lnTo>
                <a:lnTo>
                  <a:pt x="74280" y="55720"/>
                </a:lnTo>
                <a:lnTo>
                  <a:pt x="74280" y="55710"/>
                </a:lnTo>
                <a:lnTo>
                  <a:pt x="74290" y="55710"/>
                </a:lnTo>
                <a:lnTo>
                  <a:pt x="74290" y="55700"/>
                </a:lnTo>
                <a:lnTo>
                  <a:pt x="74290" y="55690"/>
                </a:lnTo>
                <a:lnTo>
                  <a:pt x="74280" y="55690"/>
                </a:lnTo>
                <a:lnTo>
                  <a:pt x="74280" y="55680"/>
                </a:lnTo>
                <a:lnTo>
                  <a:pt x="74280" y="55670"/>
                </a:lnTo>
                <a:lnTo>
                  <a:pt x="74280" y="55660"/>
                </a:lnTo>
                <a:lnTo>
                  <a:pt x="74270" y="55660"/>
                </a:lnTo>
                <a:lnTo>
                  <a:pt x="74270" y="55650"/>
                </a:lnTo>
                <a:lnTo>
                  <a:pt x="74270" y="55640"/>
                </a:lnTo>
                <a:lnTo>
                  <a:pt x="74280" y="55640"/>
                </a:lnTo>
                <a:lnTo>
                  <a:pt x="74280" y="55630"/>
                </a:lnTo>
                <a:lnTo>
                  <a:pt x="74270" y="55630"/>
                </a:lnTo>
                <a:lnTo>
                  <a:pt x="74280" y="55630"/>
                </a:lnTo>
                <a:lnTo>
                  <a:pt x="74270" y="55620"/>
                </a:lnTo>
                <a:lnTo>
                  <a:pt x="74280" y="55610"/>
                </a:lnTo>
                <a:lnTo>
                  <a:pt x="74280" y="55600"/>
                </a:lnTo>
                <a:lnTo>
                  <a:pt x="74270" y="55600"/>
                </a:lnTo>
                <a:lnTo>
                  <a:pt x="74270" y="55590"/>
                </a:lnTo>
                <a:lnTo>
                  <a:pt x="74270" y="55580"/>
                </a:lnTo>
                <a:lnTo>
                  <a:pt x="74260" y="55580"/>
                </a:lnTo>
                <a:lnTo>
                  <a:pt x="74250" y="55570"/>
                </a:lnTo>
                <a:lnTo>
                  <a:pt x="74240" y="55570"/>
                </a:lnTo>
                <a:lnTo>
                  <a:pt x="74230" y="55560"/>
                </a:lnTo>
                <a:lnTo>
                  <a:pt x="74220" y="55550"/>
                </a:lnTo>
                <a:lnTo>
                  <a:pt x="74220" y="55540"/>
                </a:lnTo>
                <a:lnTo>
                  <a:pt x="74210" y="55530"/>
                </a:lnTo>
                <a:lnTo>
                  <a:pt x="74200" y="55520"/>
                </a:lnTo>
                <a:lnTo>
                  <a:pt x="74190" y="55510"/>
                </a:lnTo>
                <a:lnTo>
                  <a:pt x="74190" y="55500"/>
                </a:lnTo>
                <a:lnTo>
                  <a:pt x="74180" y="55490"/>
                </a:lnTo>
                <a:lnTo>
                  <a:pt x="74170" y="55480"/>
                </a:lnTo>
                <a:lnTo>
                  <a:pt x="74160" y="55480"/>
                </a:lnTo>
                <a:lnTo>
                  <a:pt x="74160" y="55470"/>
                </a:lnTo>
                <a:lnTo>
                  <a:pt x="74160" y="55460"/>
                </a:lnTo>
                <a:lnTo>
                  <a:pt x="74150" y="55460"/>
                </a:lnTo>
                <a:lnTo>
                  <a:pt x="74140" y="55460"/>
                </a:lnTo>
                <a:lnTo>
                  <a:pt x="74140" y="55450"/>
                </a:lnTo>
                <a:lnTo>
                  <a:pt x="74150" y="55450"/>
                </a:lnTo>
                <a:lnTo>
                  <a:pt x="74150" y="55440"/>
                </a:lnTo>
                <a:lnTo>
                  <a:pt x="74160" y="55440"/>
                </a:lnTo>
                <a:lnTo>
                  <a:pt x="74150" y="55430"/>
                </a:lnTo>
                <a:lnTo>
                  <a:pt x="74150" y="55410"/>
                </a:lnTo>
                <a:lnTo>
                  <a:pt x="74170" y="55380"/>
                </a:lnTo>
                <a:lnTo>
                  <a:pt x="74180" y="55370"/>
                </a:lnTo>
                <a:lnTo>
                  <a:pt x="74180" y="55360"/>
                </a:lnTo>
                <a:lnTo>
                  <a:pt x="74180" y="55350"/>
                </a:lnTo>
                <a:lnTo>
                  <a:pt x="74180" y="55340"/>
                </a:lnTo>
                <a:lnTo>
                  <a:pt x="74170" y="55330"/>
                </a:lnTo>
                <a:lnTo>
                  <a:pt x="74150" y="55300"/>
                </a:lnTo>
                <a:lnTo>
                  <a:pt x="74080" y="55230"/>
                </a:lnTo>
                <a:lnTo>
                  <a:pt x="74070" y="55220"/>
                </a:lnTo>
                <a:lnTo>
                  <a:pt x="74070" y="55210"/>
                </a:lnTo>
                <a:lnTo>
                  <a:pt x="74070" y="55200"/>
                </a:lnTo>
                <a:lnTo>
                  <a:pt x="74070" y="55190"/>
                </a:lnTo>
                <a:lnTo>
                  <a:pt x="74070" y="55180"/>
                </a:lnTo>
                <a:lnTo>
                  <a:pt x="74060" y="55170"/>
                </a:lnTo>
                <a:lnTo>
                  <a:pt x="74050" y="55150"/>
                </a:lnTo>
                <a:lnTo>
                  <a:pt x="74040" y="55150"/>
                </a:lnTo>
                <a:lnTo>
                  <a:pt x="74030" y="55150"/>
                </a:lnTo>
                <a:lnTo>
                  <a:pt x="74030" y="55140"/>
                </a:lnTo>
                <a:lnTo>
                  <a:pt x="74020" y="55140"/>
                </a:lnTo>
                <a:lnTo>
                  <a:pt x="74010" y="55140"/>
                </a:lnTo>
                <a:lnTo>
                  <a:pt x="74010" y="55130"/>
                </a:lnTo>
                <a:lnTo>
                  <a:pt x="74000" y="55130"/>
                </a:lnTo>
                <a:lnTo>
                  <a:pt x="73980" y="55120"/>
                </a:lnTo>
                <a:lnTo>
                  <a:pt x="73970" y="55120"/>
                </a:lnTo>
                <a:lnTo>
                  <a:pt x="73970" y="55110"/>
                </a:lnTo>
                <a:lnTo>
                  <a:pt x="73980" y="55110"/>
                </a:lnTo>
                <a:lnTo>
                  <a:pt x="73990" y="55110"/>
                </a:lnTo>
                <a:lnTo>
                  <a:pt x="73990" y="55100"/>
                </a:lnTo>
                <a:lnTo>
                  <a:pt x="73980" y="55090"/>
                </a:lnTo>
                <a:lnTo>
                  <a:pt x="73980" y="55080"/>
                </a:lnTo>
                <a:lnTo>
                  <a:pt x="73970" y="55080"/>
                </a:lnTo>
                <a:lnTo>
                  <a:pt x="73970" y="55070"/>
                </a:lnTo>
                <a:lnTo>
                  <a:pt x="73980" y="55060"/>
                </a:lnTo>
                <a:lnTo>
                  <a:pt x="73990" y="55060"/>
                </a:lnTo>
                <a:lnTo>
                  <a:pt x="73990" y="55050"/>
                </a:lnTo>
                <a:lnTo>
                  <a:pt x="74000" y="55020"/>
                </a:lnTo>
                <a:lnTo>
                  <a:pt x="74030" y="54990"/>
                </a:lnTo>
                <a:lnTo>
                  <a:pt x="74080" y="54960"/>
                </a:lnTo>
                <a:lnTo>
                  <a:pt x="74090" y="54960"/>
                </a:lnTo>
                <a:lnTo>
                  <a:pt x="74100" y="54950"/>
                </a:lnTo>
                <a:lnTo>
                  <a:pt x="74100" y="54940"/>
                </a:lnTo>
                <a:lnTo>
                  <a:pt x="74110" y="54900"/>
                </a:lnTo>
                <a:lnTo>
                  <a:pt x="74120" y="54880"/>
                </a:lnTo>
                <a:lnTo>
                  <a:pt x="74130" y="54840"/>
                </a:lnTo>
                <a:lnTo>
                  <a:pt x="74130" y="54800"/>
                </a:lnTo>
                <a:lnTo>
                  <a:pt x="74120" y="54800"/>
                </a:lnTo>
                <a:lnTo>
                  <a:pt x="74120" y="54790"/>
                </a:lnTo>
                <a:lnTo>
                  <a:pt x="74110" y="54790"/>
                </a:lnTo>
                <a:lnTo>
                  <a:pt x="74110" y="54780"/>
                </a:lnTo>
                <a:lnTo>
                  <a:pt x="74100" y="54780"/>
                </a:lnTo>
                <a:lnTo>
                  <a:pt x="74100" y="54790"/>
                </a:lnTo>
                <a:lnTo>
                  <a:pt x="74090" y="54790"/>
                </a:lnTo>
                <a:lnTo>
                  <a:pt x="74080" y="54790"/>
                </a:lnTo>
                <a:lnTo>
                  <a:pt x="74080" y="54780"/>
                </a:lnTo>
                <a:lnTo>
                  <a:pt x="74090" y="54770"/>
                </a:lnTo>
                <a:lnTo>
                  <a:pt x="74100" y="54760"/>
                </a:lnTo>
                <a:lnTo>
                  <a:pt x="74110" y="54750"/>
                </a:lnTo>
                <a:lnTo>
                  <a:pt x="74120" y="54760"/>
                </a:lnTo>
                <a:lnTo>
                  <a:pt x="74120" y="54750"/>
                </a:lnTo>
                <a:lnTo>
                  <a:pt x="74130" y="54750"/>
                </a:lnTo>
                <a:lnTo>
                  <a:pt x="74120" y="54760"/>
                </a:lnTo>
                <a:lnTo>
                  <a:pt x="74130" y="54770"/>
                </a:lnTo>
                <a:lnTo>
                  <a:pt x="74140" y="54770"/>
                </a:lnTo>
                <a:lnTo>
                  <a:pt x="74150" y="54770"/>
                </a:lnTo>
                <a:lnTo>
                  <a:pt x="74170" y="54750"/>
                </a:lnTo>
                <a:lnTo>
                  <a:pt x="74200" y="54700"/>
                </a:lnTo>
                <a:lnTo>
                  <a:pt x="74200" y="54680"/>
                </a:lnTo>
                <a:lnTo>
                  <a:pt x="74200" y="54660"/>
                </a:lnTo>
                <a:lnTo>
                  <a:pt x="74200" y="54650"/>
                </a:lnTo>
                <a:lnTo>
                  <a:pt x="74190" y="54650"/>
                </a:lnTo>
                <a:lnTo>
                  <a:pt x="74180" y="54640"/>
                </a:lnTo>
                <a:lnTo>
                  <a:pt x="74170" y="54640"/>
                </a:lnTo>
                <a:lnTo>
                  <a:pt x="74170" y="54650"/>
                </a:lnTo>
                <a:lnTo>
                  <a:pt x="74160" y="54650"/>
                </a:lnTo>
                <a:lnTo>
                  <a:pt x="74150" y="54650"/>
                </a:lnTo>
                <a:lnTo>
                  <a:pt x="74150" y="54640"/>
                </a:lnTo>
                <a:lnTo>
                  <a:pt x="74160" y="54630"/>
                </a:lnTo>
                <a:lnTo>
                  <a:pt x="74170" y="54620"/>
                </a:lnTo>
                <a:lnTo>
                  <a:pt x="74180" y="54600"/>
                </a:lnTo>
                <a:lnTo>
                  <a:pt x="74190" y="54600"/>
                </a:lnTo>
                <a:lnTo>
                  <a:pt x="74200" y="54600"/>
                </a:lnTo>
                <a:lnTo>
                  <a:pt x="74210" y="54600"/>
                </a:lnTo>
                <a:lnTo>
                  <a:pt x="74210" y="54620"/>
                </a:lnTo>
                <a:lnTo>
                  <a:pt x="74220" y="54630"/>
                </a:lnTo>
                <a:lnTo>
                  <a:pt x="74220" y="54640"/>
                </a:lnTo>
                <a:lnTo>
                  <a:pt x="74210" y="54640"/>
                </a:lnTo>
                <a:lnTo>
                  <a:pt x="74210" y="54650"/>
                </a:lnTo>
                <a:lnTo>
                  <a:pt x="74220" y="54650"/>
                </a:lnTo>
                <a:lnTo>
                  <a:pt x="74230" y="54650"/>
                </a:lnTo>
                <a:lnTo>
                  <a:pt x="74240" y="54650"/>
                </a:lnTo>
                <a:lnTo>
                  <a:pt x="74250" y="54650"/>
                </a:lnTo>
                <a:lnTo>
                  <a:pt x="74260" y="54650"/>
                </a:lnTo>
                <a:lnTo>
                  <a:pt x="74260" y="54640"/>
                </a:lnTo>
                <a:lnTo>
                  <a:pt x="74270" y="54640"/>
                </a:lnTo>
                <a:lnTo>
                  <a:pt x="74270" y="54630"/>
                </a:lnTo>
                <a:lnTo>
                  <a:pt x="74280" y="54630"/>
                </a:lnTo>
                <a:lnTo>
                  <a:pt x="74300" y="54620"/>
                </a:lnTo>
                <a:lnTo>
                  <a:pt x="74300" y="54610"/>
                </a:lnTo>
                <a:lnTo>
                  <a:pt x="74310" y="54600"/>
                </a:lnTo>
                <a:lnTo>
                  <a:pt x="74320" y="54590"/>
                </a:lnTo>
                <a:lnTo>
                  <a:pt x="74330" y="54580"/>
                </a:lnTo>
                <a:lnTo>
                  <a:pt x="74330" y="54590"/>
                </a:lnTo>
                <a:lnTo>
                  <a:pt x="74330" y="54600"/>
                </a:lnTo>
                <a:lnTo>
                  <a:pt x="74330" y="54610"/>
                </a:lnTo>
                <a:lnTo>
                  <a:pt x="74340" y="54620"/>
                </a:lnTo>
                <a:lnTo>
                  <a:pt x="74350" y="54620"/>
                </a:lnTo>
                <a:lnTo>
                  <a:pt x="74360" y="54620"/>
                </a:lnTo>
                <a:lnTo>
                  <a:pt x="74370" y="54620"/>
                </a:lnTo>
                <a:lnTo>
                  <a:pt x="74380" y="54620"/>
                </a:lnTo>
                <a:lnTo>
                  <a:pt x="74390" y="54610"/>
                </a:lnTo>
                <a:lnTo>
                  <a:pt x="74400" y="54610"/>
                </a:lnTo>
                <a:lnTo>
                  <a:pt x="74410" y="54610"/>
                </a:lnTo>
                <a:lnTo>
                  <a:pt x="74420" y="54610"/>
                </a:lnTo>
                <a:lnTo>
                  <a:pt x="74420" y="54620"/>
                </a:lnTo>
                <a:lnTo>
                  <a:pt x="74440" y="54620"/>
                </a:lnTo>
                <a:lnTo>
                  <a:pt x="74450" y="54620"/>
                </a:lnTo>
                <a:lnTo>
                  <a:pt x="74450" y="54610"/>
                </a:lnTo>
                <a:lnTo>
                  <a:pt x="74460" y="54600"/>
                </a:lnTo>
                <a:lnTo>
                  <a:pt x="74470" y="54600"/>
                </a:lnTo>
                <a:lnTo>
                  <a:pt x="74480" y="54600"/>
                </a:lnTo>
                <a:lnTo>
                  <a:pt x="74490" y="54600"/>
                </a:lnTo>
                <a:lnTo>
                  <a:pt x="74490" y="54590"/>
                </a:lnTo>
                <a:lnTo>
                  <a:pt x="74500" y="54590"/>
                </a:lnTo>
                <a:lnTo>
                  <a:pt x="74500" y="54580"/>
                </a:lnTo>
                <a:lnTo>
                  <a:pt x="74510" y="54580"/>
                </a:lnTo>
                <a:lnTo>
                  <a:pt x="74510" y="54590"/>
                </a:lnTo>
                <a:lnTo>
                  <a:pt x="74510" y="54600"/>
                </a:lnTo>
                <a:close/>
                <a:moveTo>
                  <a:pt x="73900" y="54320"/>
                </a:moveTo>
                <a:lnTo>
                  <a:pt x="73910" y="54320"/>
                </a:lnTo>
                <a:lnTo>
                  <a:pt x="73910" y="54330"/>
                </a:lnTo>
                <a:lnTo>
                  <a:pt x="73900" y="54330"/>
                </a:lnTo>
                <a:lnTo>
                  <a:pt x="73900" y="54340"/>
                </a:lnTo>
                <a:lnTo>
                  <a:pt x="73890" y="54350"/>
                </a:lnTo>
                <a:lnTo>
                  <a:pt x="73880" y="54350"/>
                </a:lnTo>
                <a:lnTo>
                  <a:pt x="73870" y="54350"/>
                </a:lnTo>
                <a:lnTo>
                  <a:pt x="73870" y="54340"/>
                </a:lnTo>
                <a:lnTo>
                  <a:pt x="73880" y="54340"/>
                </a:lnTo>
                <a:lnTo>
                  <a:pt x="73880" y="54330"/>
                </a:lnTo>
                <a:lnTo>
                  <a:pt x="73880" y="54320"/>
                </a:lnTo>
                <a:lnTo>
                  <a:pt x="73890" y="54320"/>
                </a:lnTo>
                <a:lnTo>
                  <a:pt x="73900" y="54320"/>
                </a:lnTo>
                <a:close/>
                <a:moveTo>
                  <a:pt x="73930" y="54320"/>
                </a:moveTo>
                <a:lnTo>
                  <a:pt x="73920" y="54320"/>
                </a:lnTo>
                <a:lnTo>
                  <a:pt x="73910" y="54320"/>
                </a:lnTo>
                <a:lnTo>
                  <a:pt x="73910" y="54310"/>
                </a:lnTo>
                <a:lnTo>
                  <a:pt x="73920" y="54310"/>
                </a:lnTo>
                <a:lnTo>
                  <a:pt x="73930" y="54310"/>
                </a:lnTo>
                <a:lnTo>
                  <a:pt x="73930" y="54320"/>
                </a:lnTo>
                <a:close/>
                <a:moveTo>
                  <a:pt x="73900" y="54300"/>
                </a:moveTo>
                <a:lnTo>
                  <a:pt x="73910" y="54300"/>
                </a:lnTo>
                <a:lnTo>
                  <a:pt x="73910" y="54310"/>
                </a:lnTo>
                <a:lnTo>
                  <a:pt x="73900" y="54320"/>
                </a:lnTo>
                <a:lnTo>
                  <a:pt x="73890" y="54310"/>
                </a:lnTo>
                <a:lnTo>
                  <a:pt x="73880" y="54310"/>
                </a:lnTo>
                <a:lnTo>
                  <a:pt x="73880" y="54300"/>
                </a:lnTo>
                <a:lnTo>
                  <a:pt x="73890" y="54300"/>
                </a:lnTo>
                <a:lnTo>
                  <a:pt x="73890" y="54290"/>
                </a:lnTo>
                <a:lnTo>
                  <a:pt x="73900" y="54300"/>
                </a:lnTo>
                <a:close/>
                <a:moveTo>
                  <a:pt x="74100" y="54170"/>
                </a:moveTo>
                <a:lnTo>
                  <a:pt x="74100" y="54180"/>
                </a:lnTo>
                <a:lnTo>
                  <a:pt x="74100" y="54190"/>
                </a:lnTo>
                <a:lnTo>
                  <a:pt x="74100" y="54200"/>
                </a:lnTo>
                <a:lnTo>
                  <a:pt x="74090" y="54200"/>
                </a:lnTo>
                <a:lnTo>
                  <a:pt x="74080" y="54200"/>
                </a:lnTo>
                <a:lnTo>
                  <a:pt x="74080" y="54190"/>
                </a:lnTo>
                <a:lnTo>
                  <a:pt x="74070" y="54190"/>
                </a:lnTo>
                <a:lnTo>
                  <a:pt x="74060" y="54190"/>
                </a:lnTo>
                <a:lnTo>
                  <a:pt x="74060" y="54200"/>
                </a:lnTo>
                <a:lnTo>
                  <a:pt x="74060" y="54210"/>
                </a:lnTo>
                <a:lnTo>
                  <a:pt x="74050" y="54220"/>
                </a:lnTo>
                <a:lnTo>
                  <a:pt x="74040" y="54220"/>
                </a:lnTo>
                <a:lnTo>
                  <a:pt x="74040" y="54230"/>
                </a:lnTo>
                <a:lnTo>
                  <a:pt x="74030" y="54230"/>
                </a:lnTo>
                <a:lnTo>
                  <a:pt x="74030" y="54240"/>
                </a:lnTo>
                <a:lnTo>
                  <a:pt x="74020" y="54240"/>
                </a:lnTo>
                <a:lnTo>
                  <a:pt x="74020" y="54250"/>
                </a:lnTo>
                <a:lnTo>
                  <a:pt x="74010" y="54250"/>
                </a:lnTo>
                <a:lnTo>
                  <a:pt x="74010" y="54240"/>
                </a:lnTo>
                <a:lnTo>
                  <a:pt x="74020" y="54240"/>
                </a:lnTo>
                <a:lnTo>
                  <a:pt x="74010" y="54240"/>
                </a:lnTo>
                <a:lnTo>
                  <a:pt x="74000" y="54240"/>
                </a:lnTo>
                <a:lnTo>
                  <a:pt x="73990" y="54240"/>
                </a:lnTo>
                <a:lnTo>
                  <a:pt x="73990" y="54230"/>
                </a:lnTo>
                <a:lnTo>
                  <a:pt x="73980" y="54230"/>
                </a:lnTo>
                <a:lnTo>
                  <a:pt x="73980" y="54240"/>
                </a:lnTo>
                <a:lnTo>
                  <a:pt x="73970" y="54240"/>
                </a:lnTo>
                <a:lnTo>
                  <a:pt x="73960" y="54230"/>
                </a:lnTo>
                <a:lnTo>
                  <a:pt x="73960" y="54240"/>
                </a:lnTo>
                <a:lnTo>
                  <a:pt x="73950" y="54240"/>
                </a:lnTo>
                <a:lnTo>
                  <a:pt x="73950" y="54230"/>
                </a:lnTo>
                <a:lnTo>
                  <a:pt x="73940" y="54230"/>
                </a:lnTo>
                <a:lnTo>
                  <a:pt x="73940" y="54220"/>
                </a:lnTo>
                <a:lnTo>
                  <a:pt x="73930" y="54220"/>
                </a:lnTo>
                <a:lnTo>
                  <a:pt x="73920" y="54220"/>
                </a:lnTo>
                <a:lnTo>
                  <a:pt x="73920" y="54210"/>
                </a:lnTo>
                <a:lnTo>
                  <a:pt x="73910" y="54210"/>
                </a:lnTo>
                <a:lnTo>
                  <a:pt x="73920" y="54200"/>
                </a:lnTo>
                <a:lnTo>
                  <a:pt x="73920" y="54190"/>
                </a:lnTo>
                <a:lnTo>
                  <a:pt x="73930" y="54190"/>
                </a:lnTo>
                <a:lnTo>
                  <a:pt x="73940" y="54190"/>
                </a:lnTo>
                <a:lnTo>
                  <a:pt x="73930" y="54190"/>
                </a:lnTo>
                <a:lnTo>
                  <a:pt x="73930" y="54180"/>
                </a:lnTo>
                <a:lnTo>
                  <a:pt x="73940" y="54180"/>
                </a:lnTo>
                <a:lnTo>
                  <a:pt x="73940" y="54170"/>
                </a:lnTo>
                <a:lnTo>
                  <a:pt x="73950" y="54170"/>
                </a:lnTo>
                <a:lnTo>
                  <a:pt x="73960" y="54170"/>
                </a:lnTo>
                <a:lnTo>
                  <a:pt x="73970" y="54170"/>
                </a:lnTo>
                <a:lnTo>
                  <a:pt x="73980" y="54170"/>
                </a:lnTo>
                <a:lnTo>
                  <a:pt x="73990" y="54170"/>
                </a:lnTo>
                <a:lnTo>
                  <a:pt x="74000" y="54170"/>
                </a:lnTo>
                <a:lnTo>
                  <a:pt x="74010" y="54170"/>
                </a:lnTo>
                <a:lnTo>
                  <a:pt x="74010" y="54160"/>
                </a:lnTo>
                <a:lnTo>
                  <a:pt x="74010" y="54150"/>
                </a:lnTo>
                <a:lnTo>
                  <a:pt x="74020" y="54150"/>
                </a:lnTo>
                <a:lnTo>
                  <a:pt x="74030" y="54150"/>
                </a:lnTo>
                <a:lnTo>
                  <a:pt x="74040" y="54150"/>
                </a:lnTo>
                <a:lnTo>
                  <a:pt x="74050" y="54150"/>
                </a:lnTo>
                <a:lnTo>
                  <a:pt x="74060" y="54150"/>
                </a:lnTo>
                <a:lnTo>
                  <a:pt x="74070" y="54160"/>
                </a:lnTo>
                <a:lnTo>
                  <a:pt x="74070" y="54170"/>
                </a:lnTo>
                <a:lnTo>
                  <a:pt x="74070" y="54160"/>
                </a:lnTo>
                <a:lnTo>
                  <a:pt x="74080" y="54160"/>
                </a:lnTo>
                <a:lnTo>
                  <a:pt x="74090" y="54160"/>
                </a:lnTo>
                <a:lnTo>
                  <a:pt x="74090" y="54150"/>
                </a:lnTo>
                <a:lnTo>
                  <a:pt x="74100" y="54150"/>
                </a:lnTo>
                <a:lnTo>
                  <a:pt x="74100" y="54160"/>
                </a:lnTo>
                <a:lnTo>
                  <a:pt x="74100" y="54170"/>
                </a:lnTo>
                <a:close/>
                <a:moveTo>
                  <a:pt x="73890" y="53940"/>
                </a:moveTo>
                <a:lnTo>
                  <a:pt x="73880" y="53940"/>
                </a:lnTo>
                <a:lnTo>
                  <a:pt x="73880" y="53950"/>
                </a:lnTo>
                <a:lnTo>
                  <a:pt x="73880" y="53960"/>
                </a:lnTo>
                <a:lnTo>
                  <a:pt x="73880" y="53970"/>
                </a:lnTo>
                <a:lnTo>
                  <a:pt x="73870" y="53980"/>
                </a:lnTo>
                <a:lnTo>
                  <a:pt x="73860" y="53980"/>
                </a:lnTo>
                <a:lnTo>
                  <a:pt x="73860" y="53970"/>
                </a:lnTo>
                <a:lnTo>
                  <a:pt x="73850" y="53970"/>
                </a:lnTo>
                <a:lnTo>
                  <a:pt x="73840" y="53970"/>
                </a:lnTo>
                <a:lnTo>
                  <a:pt x="73840" y="53960"/>
                </a:lnTo>
                <a:lnTo>
                  <a:pt x="73840" y="53950"/>
                </a:lnTo>
                <a:lnTo>
                  <a:pt x="73830" y="53950"/>
                </a:lnTo>
                <a:lnTo>
                  <a:pt x="73840" y="53940"/>
                </a:lnTo>
                <a:lnTo>
                  <a:pt x="73850" y="53940"/>
                </a:lnTo>
                <a:lnTo>
                  <a:pt x="73850" y="53930"/>
                </a:lnTo>
                <a:lnTo>
                  <a:pt x="73860" y="53930"/>
                </a:lnTo>
                <a:lnTo>
                  <a:pt x="73870" y="53930"/>
                </a:lnTo>
                <a:lnTo>
                  <a:pt x="73860" y="53930"/>
                </a:lnTo>
                <a:lnTo>
                  <a:pt x="73860" y="53940"/>
                </a:lnTo>
                <a:lnTo>
                  <a:pt x="73870" y="53940"/>
                </a:lnTo>
                <a:lnTo>
                  <a:pt x="73870" y="53930"/>
                </a:lnTo>
                <a:lnTo>
                  <a:pt x="73880" y="53930"/>
                </a:lnTo>
                <a:lnTo>
                  <a:pt x="73880" y="53920"/>
                </a:lnTo>
                <a:lnTo>
                  <a:pt x="73890" y="53920"/>
                </a:lnTo>
                <a:lnTo>
                  <a:pt x="73890" y="53930"/>
                </a:lnTo>
                <a:lnTo>
                  <a:pt x="73890" y="53940"/>
                </a:lnTo>
                <a:close/>
                <a:moveTo>
                  <a:pt x="72880" y="51690"/>
                </a:moveTo>
                <a:lnTo>
                  <a:pt x="72890" y="51690"/>
                </a:lnTo>
                <a:lnTo>
                  <a:pt x="72900" y="51700"/>
                </a:lnTo>
                <a:lnTo>
                  <a:pt x="72910" y="51700"/>
                </a:lnTo>
                <a:lnTo>
                  <a:pt x="72920" y="51710"/>
                </a:lnTo>
                <a:lnTo>
                  <a:pt x="72920" y="51720"/>
                </a:lnTo>
                <a:lnTo>
                  <a:pt x="72930" y="51720"/>
                </a:lnTo>
                <a:lnTo>
                  <a:pt x="72940" y="51720"/>
                </a:lnTo>
                <a:lnTo>
                  <a:pt x="72950" y="51720"/>
                </a:lnTo>
                <a:lnTo>
                  <a:pt x="72960" y="51730"/>
                </a:lnTo>
                <a:lnTo>
                  <a:pt x="72970" y="51730"/>
                </a:lnTo>
                <a:lnTo>
                  <a:pt x="72980" y="51740"/>
                </a:lnTo>
                <a:lnTo>
                  <a:pt x="72990" y="51750"/>
                </a:lnTo>
                <a:lnTo>
                  <a:pt x="73000" y="51760"/>
                </a:lnTo>
                <a:lnTo>
                  <a:pt x="73010" y="51760"/>
                </a:lnTo>
                <a:lnTo>
                  <a:pt x="73010" y="51750"/>
                </a:lnTo>
                <a:lnTo>
                  <a:pt x="73020" y="51760"/>
                </a:lnTo>
                <a:lnTo>
                  <a:pt x="73030" y="51770"/>
                </a:lnTo>
                <a:lnTo>
                  <a:pt x="73020" y="51770"/>
                </a:lnTo>
                <a:lnTo>
                  <a:pt x="73030" y="51770"/>
                </a:lnTo>
                <a:lnTo>
                  <a:pt x="73030" y="51780"/>
                </a:lnTo>
                <a:lnTo>
                  <a:pt x="73030" y="51790"/>
                </a:lnTo>
                <a:lnTo>
                  <a:pt x="73040" y="51790"/>
                </a:lnTo>
                <a:lnTo>
                  <a:pt x="73040" y="51800"/>
                </a:lnTo>
                <a:lnTo>
                  <a:pt x="73050" y="51800"/>
                </a:lnTo>
                <a:lnTo>
                  <a:pt x="73050" y="51810"/>
                </a:lnTo>
                <a:lnTo>
                  <a:pt x="73050" y="51820"/>
                </a:lnTo>
                <a:lnTo>
                  <a:pt x="73060" y="51820"/>
                </a:lnTo>
                <a:lnTo>
                  <a:pt x="73050" y="51820"/>
                </a:lnTo>
                <a:lnTo>
                  <a:pt x="73060" y="51830"/>
                </a:lnTo>
                <a:lnTo>
                  <a:pt x="73060" y="51840"/>
                </a:lnTo>
                <a:lnTo>
                  <a:pt x="73060" y="51850"/>
                </a:lnTo>
                <a:lnTo>
                  <a:pt x="73070" y="51850"/>
                </a:lnTo>
                <a:lnTo>
                  <a:pt x="73080" y="51850"/>
                </a:lnTo>
                <a:lnTo>
                  <a:pt x="73090" y="51860"/>
                </a:lnTo>
                <a:lnTo>
                  <a:pt x="73100" y="51870"/>
                </a:lnTo>
                <a:lnTo>
                  <a:pt x="73120" y="51870"/>
                </a:lnTo>
                <a:lnTo>
                  <a:pt x="73120" y="51860"/>
                </a:lnTo>
                <a:lnTo>
                  <a:pt x="73130" y="51860"/>
                </a:lnTo>
                <a:lnTo>
                  <a:pt x="73140" y="51870"/>
                </a:lnTo>
                <a:lnTo>
                  <a:pt x="73140" y="51860"/>
                </a:lnTo>
                <a:lnTo>
                  <a:pt x="73140" y="51870"/>
                </a:lnTo>
                <a:lnTo>
                  <a:pt x="73150" y="51870"/>
                </a:lnTo>
                <a:lnTo>
                  <a:pt x="73160" y="51870"/>
                </a:lnTo>
                <a:lnTo>
                  <a:pt x="73170" y="51870"/>
                </a:lnTo>
                <a:lnTo>
                  <a:pt x="73170" y="51880"/>
                </a:lnTo>
                <a:lnTo>
                  <a:pt x="73170" y="51870"/>
                </a:lnTo>
                <a:lnTo>
                  <a:pt x="73180" y="51870"/>
                </a:lnTo>
                <a:lnTo>
                  <a:pt x="73190" y="51870"/>
                </a:lnTo>
                <a:lnTo>
                  <a:pt x="73200" y="51880"/>
                </a:lnTo>
                <a:lnTo>
                  <a:pt x="73210" y="51880"/>
                </a:lnTo>
                <a:lnTo>
                  <a:pt x="73220" y="51880"/>
                </a:lnTo>
                <a:lnTo>
                  <a:pt x="73220" y="51870"/>
                </a:lnTo>
                <a:lnTo>
                  <a:pt x="73220" y="51880"/>
                </a:lnTo>
                <a:lnTo>
                  <a:pt x="73230" y="51880"/>
                </a:lnTo>
                <a:lnTo>
                  <a:pt x="73240" y="51880"/>
                </a:lnTo>
                <a:lnTo>
                  <a:pt x="73240" y="51890"/>
                </a:lnTo>
                <a:lnTo>
                  <a:pt x="73250" y="51890"/>
                </a:lnTo>
                <a:lnTo>
                  <a:pt x="73260" y="51890"/>
                </a:lnTo>
                <a:lnTo>
                  <a:pt x="73260" y="51900"/>
                </a:lnTo>
                <a:lnTo>
                  <a:pt x="73250" y="51900"/>
                </a:lnTo>
                <a:lnTo>
                  <a:pt x="73260" y="51910"/>
                </a:lnTo>
                <a:lnTo>
                  <a:pt x="73260" y="51900"/>
                </a:lnTo>
                <a:lnTo>
                  <a:pt x="73260" y="51910"/>
                </a:lnTo>
                <a:lnTo>
                  <a:pt x="73270" y="51910"/>
                </a:lnTo>
                <a:lnTo>
                  <a:pt x="73280" y="51910"/>
                </a:lnTo>
                <a:lnTo>
                  <a:pt x="73280" y="51920"/>
                </a:lnTo>
                <a:lnTo>
                  <a:pt x="73280" y="51930"/>
                </a:lnTo>
                <a:lnTo>
                  <a:pt x="73290" y="51930"/>
                </a:lnTo>
                <a:lnTo>
                  <a:pt x="73290" y="51940"/>
                </a:lnTo>
                <a:lnTo>
                  <a:pt x="73290" y="51930"/>
                </a:lnTo>
                <a:lnTo>
                  <a:pt x="73300" y="51940"/>
                </a:lnTo>
                <a:lnTo>
                  <a:pt x="73310" y="51940"/>
                </a:lnTo>
                <a:lnTo>
                  <a:pt x="73320" y="51940"/>
                </a:lnTo>
                <a:lnTo>
                  <a:pt x="73320" y="51950"/>
                </a:lnTo>
                <a:lnTo>
                  <a:pt x="73330" y="51950"/>
                </a:lnTo>
                <a:lnTo>
                  <a:pt x="73340" y="51960"/>
                </a:lnTo>
                <a:lnTo>
                  <a:pt x="73350" y="51960"/>
                </a:lnTo>
                <a:lnTo>
                  <a:pt x="73360" y="51950"/>
                </a:lnTo>
                <a:lnTo>
                  <a:pt x="73360" y="51960"/>
                </a:lnTo>
                <a:lnTo>
                  <a:pt x="73370" y="51950"/>
                </a:lnTo>
                <a:lnTo>
                  <a:pt x="73380" y="51950"/>
                </a:lnTo>
                <a:lnTo>
                  <a:pt x="73380" y="51960"/>
                </a:lnTo>
                <a:lnTo>
                  <a:pt x="73390" y="51960"/>
                </a:lnTo>
                <a:lnTo>
                  <a:pt x="73400" y="51960"/>
                </a:lnTo>
                <a:lnTo>
                  <a:pt x="73400" y="51970"/>
                </a:lnTo>
                <a:lnTo>
                  <a:pt x="73410" y="51970"/>
                </a:lnTo>
                <a:lnTo>
                  <a:pt x="73420" y="51970"/>
                </a:lnTo>
                <a:lnTo>
                  <a:pt x="73420" y="51980"/>
                </a:lnTo>
                <a:lnTo>
                  <a:pt x="73420" y="51990"/>
                </a:lnTo>
                <a:lnTo>
                  <a:pt x="73430" y="51990"/>
                </a:lnTo>
                <a:lnTo>
                  <a:pt x="73440" y="52000"/>
                </a:lnTo>
                <a:lnTo>
                  <a:pt x="73440" y="52010"/>
                </a:lnTo>
                <a:lnTo>
                  <a:pt x="73450" y="52010"/>
                </a:lnTo>
                <a:lnTo>
                  <a:pt x="73450" y="52020"/>
                </a:lnTo>
                <a:lnTo>
                  <a:pt x="73460" y="52020"/>
                </a:lnTo>
                <a:lnTo>
                  <a:pt x="73470" y="52020"/>
                </a:lnTo>
                <a:lnTo>
                  <a:pt x="73470" y="52010"/>
                </a:lnTo>
                <a:lnTo>
                  <a:pt x="73470" y="52020"/>
                </a:lnTo>
                <a:lnTo>
                  <a:pt x="73470" y="52010"/>
                </a:lnTo>
                <a:lnTo>
                  <a:pt x="73480" y="52020"/>
                </a:lnTo>
                <a:lnTo>
                  <a:pt x="73480" y="52030"/>
                </a:lnTo>
                <a:lnTo>
                  <a:pt x="73470" y="52040"/>
                </a:lnTo>
                <a:lnTo>
                  <a:pt x="73470" y="52030"/>
                </a:lnTo>
                <a:lnTo>
                  <a:pt x="73460" y="52040"/>
                </a:lnTo>
                <a:lnTo>
                  <a:pt x="73450" y="52040"/>
                </a:lnTo>
                <a:lnTo>
                  <a:pt x="73450" y="52050"/>
                </a:lnTo>
                <a:lnTo>
                  <a:pt x="73450" y="52060"/>
                </a:lnTo>
                <a:lnTo>
                  <a:pt x="73460" y="52070"/>
                </a:lnTo>
                <a:lnTo>
                  <a:pt x="73460" y="52080"/>
                </a:lnTo>
                <a:lnTo>
                  <a:pt x="73460" y="52090"/>
                </a:lnTo>
                <a:lnTo>
                  <a:pt x="73460" y="52100"/>
                </a:lnTo>
                <a:lnTo>
                  <a:pt x="73450" y="52110"/>
                </a:lnTo>
                <a:lnTo>
                  <a:pt x="73440" y="52110"/>
                </a:lnTo>
                <a:lnTo>
                  <a:pt x="73440" y="52130"/>
                </a:lnTo>
                <a:lnTo>
                  <a:pt x="73440" y="52150"/>
                </a:lnTo>
                <a:lnTo>
                  <a:pt x="73440" y="52160"/>
                </a:lnTo>
                <a:lnTo>
                  <a:pt x="73450" y="52170"/>
                </a:lnTo>
                <a:lnTo>
                  <a:pt x="73450" y="52180"/>
                </a:lnTo>
                <a:lnTo>
                  <a:pt x="73450" y="52190"/>
                </a:lnTo>
                <a:lnTo>
                  <a:pt x="73460" y="52200"/>
                </a:lnTo>
                <a:lnTo>
                  <a:pt x="73470" y="52200"/>
                </a:lnTo>
                <a:lnTo>
                  <a:pt x="73480" y="52210"/>
                </a:lnTo>
                <a:lnTo>
                  <a:pt x="73480" y="52230"/>
                </a:lnTo>
                <a:lnTo>
                  <a:pt x="73490" y="52230"/>
                </a:lnTo>
                <a:lnTo>
                  <a:pt x="73490" y="52240"/>
                </a:lnTo>
                <a:lnTo>
                  <a:pt x="73500" y="52240"/>
                </a:lnTo>
                <a:lnTo>
                  <a:pt x="73500" y="52250"/>
                </a:lnTo>
                <a:lnTo>
                  <a:pt x="73510" y="52260"/>
                </a:lnTo>
                <a:lnTo>
                  <a:pt x="73520" y="52270"/>
                </a:lnTo>
                <a:lnTo>
                  <a:pt x="73530" y="52270"/>
                </a:lnTo>
                <a:lnTo>
                  <a:pt x="73530" y="52280"/>
                </a:lnTo>
                <a:lnTo>
                  <a:pt x="73530" y="52290"/>
                </a:lnTo>
                <a:lnTo>
                  <a:pt x="73520" y="52300"/>
                </a:lnTo>
                <a:lnTo>
                  <a:pt x="73520" y="52310"/>
                </a:lnTo>
                <a:lnTo>
                  <a:pt x="73530" y="52320"/>
                </a:lnTo>
                <a:lnTo>
                  <a:pt x="73520" y="52320"/>
                </a:lnTo>
                <a:lnTo>
                  <a:pt x="73510" y="52330"/>
                </a:lnTo>
                <a:lnTo>
                  <a:pt x="73500" y="52320"/>
                </a:lnTo>
                <a:lnTo>
                  <a:pt x="73490" y="52320"/>
                </a:lnTo>
                <a:lnTo>
                  <a:pt x="73480" y="52330"/>
                </a:lnTo>
                <a:lnTo>
                  <a:pt x="73470" y="52330"/>
                </a:lnTo>
                <a:lnTo>
                  <a:pt x="73470" y="52340"/>
                </a:lnTo>
                <a:lnTo>
                  <a:pt x="73470" y="52350"/>
                </a:lnTo>
                <a:lnTo>
                  <a:pt x="73480" y="52350"/>
                </a:lnTo>
                <a:lnTo>
                  <a:pt x="73470" y="52360"/>
                </a:lnTo>
                <a:lnTo>
                  <a:pt x="73470" y="52370"/>
                </a:lnTo>
                <a:lnTo>
                  <a:pt x="73460" y="52370"/>
                </a:lnTo>
                <a:lnTo>
                  <a:pt x="73450" y="52360"/>
                </a:lnTo>
                <a:lnTo>
                  <a:pt x="73440" y="52360"/>
                </a:lnTo>
                <a:lnTo>
                  <a:pt x="73430" y="52360"/>
                </a:lnTo>
                <a:lnTo>
                  <a:pt x="73420" y="52360"/>
                </a:lnTo>
                <a:lnTo>
                  <a:pt x="73410" y="52360"/>
                </a:lnTo>
                <a:lnTo>
                  <a:pt x="73400" y="52350"/>
                </a:lnTo>
                <a:lnTo>
                  <a:pt x="73400" y="52340"/>
                </a:lnTo>
                <a:lnTo>
                  <a:pt x="73390" y="52330"/>
                </a:lnTo>
                <a:lnTo>
                  <a:pt x="73380" y="52320"/>
                </a:lnTo>
                <a:lnTo>
                  <a:pt x="73360" y="52320"/>
                </a:lnTo>
                <a:lnTo>
                  <a:pt x="73350" y="52310"/>
                </a:lnTo>
                <a:lnTo>
                  <a:pt x="73340" y="52310"/>
                </a:lnTo>
                <a:lnTo>
                  <a:pt x="73320" y="52300"/>
                </a:lnTo>
                <a:lnTo>
                  <a:pt x="73310" y="52300"/>
                </a:lnTo>
                <a:lnTo>
                  <a:pt x="73300" y="52290"/>
                </a:lnTo>
                <a:lnTo>
                  <a:pt x="73290" y="52290"/>
                </a:lnTo>
                <a:lnTo>
                  <a:pt x="73270" y="52280"/>
                </a:lnTo>
                <a:lnTo>
                  <a:pt x="73260" y="52280"/>
                </a:lnTo>
                <a:lnTo>
                  <a:pt x="73250" y="52270"/>
                </a:lnTo>
                <a:lnTo>
                  <a:pt x="73240" y="52270"/>
                </a:lnTo>
                <a:lnTo>
                  <a:pt x="73240" y="52280"/>
                </a:lnTo>
                <a:lnTo>
                  <a:pt x="73230" y="52280"/>
                </a:lnTo>
                <a:lnTo>
                  <a:pt x="73220" y="52270"/>
                </a:lnTo>
                <a:lnTo>
                  <a:pt x="73210" y="52270"/>
                </a:lnTo>
                <a:lnTo>
                  <a:pt x="73200" y="52260"/>
                </a:lnTo>
                <a:lnTo>
                  <a:pt x="73190" y="52260"/>
                </a:lnTo>
                <a:lnTo>
                  <a:pt x="73190" y="52250"/>
                </a:lnTo>
                <a:lnTo>
                  <a:pt x="73170" y="52230"/>
                </a:lnTo>
                <a:lnTo>
                  <a:pt x="73160" y="52210"/>
                </a:lnTo>
                <a:lnTo>
                  <a:pt x="73150" y="52210"/>
                </a:lnTo>
                <a:lnTo>
                  <a:pt x="73150" y="52200"/>
                </a:lnTo>
                <a:lnTo>
                  <a:pt x="73140" y="52190"/>
                </a:lnTo>
                <a:lnTo>
                  <a:pt x="73130" y="52190"/>
                </a:lnTo>
                <a:lnTo>
                  <a:pt x="73130" y="52180"/>
                </a:lnTo>
                <a:lnTo>
                  <a:pt x="73120" y="52170"/>
                </a:lnTo>
                <a:lnTo>
                  <a:pt x="73120" y="52160"/>
                </a:lnTo>
                <a:lnTo>
                  <a:pt x="73110" y="52160"/>
                </a:lnTo>
                <a:lnTo>
                  <a:pt x="73110" y="52150"/>
                </a:lnTo>
                <a:lnTo>
                  <a:pt x="73100" y="52150"/>
                </a:lnTo>
                <a:lnTo>
                  <a:pt x="73100" y="52140"/>
                </a:lnTo>
                <a:lnTo>
                  <a:pt x="73090" y="52120"/>
                </a:lnTo>
                <a:lnTo>
                  <a:pt x="73070" y="52110"/>
                </a:lnTo>
                <a:lnTo>
                  <a:pt x="73060" y="52100"/>
                </a:lnTo>
                <a:lnTo>
                  <a:pt x="73050" y="52080"/>
                </a:lnTo>
                <a:lnTo>
                  <a:pt x="73040" y="52070"/>
                </a:lnTo>
                <a:lnTo>
                  <a:pt x="73030" y="52070"/>
                </a:lnTo>
                <a:lnTo>
                  <a:pt x="73030" y="52060"/>
                </a:lnTo>
                <a:lnTo>
                  <a:pt x="73020" y="52040"/>
                </a:lnTo>
                <a:lnTo>
                  <a:pt x="73000" y="52020"/>
                </a:lnTo>
                <a:lnTo>
                  <a:pt x="72990" y="52010"/>
                </a:lnTo>
                <a:lnTo>
                  <a:pt x="72980" y="52000"/>
                </a:lnTo>
                <a:lnTo>
                  <a:pt x="72960" y="51980"/>
                </a:lnTo>
                <a:lnTo>
                  <a:pt x="72960" y="51970"/>
                </a:lnTo>
                <a:lnTo>
                  <a:pt x="72950" y="51960"/>
                </a:lnTo>
                <a:lnTo>
                  <a:pt x="72950" y="51950"/>
                </a:lnTo>
                <a:lnTo>
                  <a:pt x="72940" y="51950"/>
                </a:lnTo>
                <a:lnTo>
                  <a:pt x="72930" y="51940"/>
                </a:lnTo>
                <a:lnTo>
                  <a:pt x="72920" y="51930"/>
                </a:lnTo>
                <a:lnTo>
                  <a:pt x="72910" y="51920"/>
                </a:lnTo>
                <a:lnTo>
                  <a:pt x="72900" y="51910"/>
                </a:lnTo>
                <a:lnTo>
                  <a:pt x="72890" y="51890"/>
                </a:lnTo>
                <a:lnTo>
                  <a:pt x="72880" y="51890"/>
                </a:lnTo>
                <a:lnTo>
                  <a:pt x="72870" y="51880"/>
                </a:lnTo>
                <a:lnTo>
                  <a:pt x="72870" y="51870"/>
                </a:lnTo>
                <a:lnTo>
                  <a:pt x="72860" y="51870"/>
                </a:lnTo>
                <a:lnTo>
                  <a:pt x="72860" y="51860"/>
                </a:lnTo>
                <a:lnTo>
                  <a:pt x="72850" y="51850"/>
                </a:lnTo>
                <a:lnTo>
                  <a:pt x="72850" y="51840"/>
                </a:lnTo>
                <a:lnTo>
                  <a:pt x="72850" y="51830"/>
                </a:lnTo>
                <a:lnTo>
                  <a:pt x="72850" y="51820"/>
                </a:lnTo>
                <a:lnTo>
                  <a:pt x="72850" y="51810"/>
                </a:lnTo>
                <a:lnTo>
                  <a:pt x="72830" y="51800"/>
                </a:lnTo>
                <a:lnTo>
                  <a:pt x="72830" y="51790"/>
                </a:lnTo>
                <a:lnTo>
                  <a:pt x="72830" y="51780"/>
                </a:lnTo>
                <a:lnTo>
                  <a:pt x="72830" y="51770"/>
                </a:lnTo>
                <a:lnTo>
                  <a:pt x="72840" y="51760"/>
                </a:lnTo>
                <a:lnTo>
                  <a:pt x="72830" y="51760"/>
                </a:lnTo>
                <a:lnTo>
                  <a:pt x="72820" y="51740"/>
                </a:lnTo>
                <a:lnTo>
                  <a:pt x="72810" y="51740"/>
                </a:lnTo>
                <a:lnTo>
                  <a:pt x="72810" y="51750"/>
                </a:lnTo>
                <a:lnTo>
                  <a:pt x="72810" y="51740"/>
                </a:lnTo>
                <a:lnTo>
                  <a:pt x="72810" y="51730"/>
                </a:lnTo>
                <a:lnTo>
                  <a:pt x="72820" y="51730"/>
                </a:lnTo>
                <a:lnTo>
                  <a:pt x="72810" y="51720"/>
                </a:lnTo>
                <a:lnTo>
                  <a:pt x="72820" y="51720"/>
                </a:lnTo>
                <a:lnTo>
                  <a:pt x="72830" y="51710"/>
                </a:lnTo>
                <a:lnTo>
                  <a:pt x="72840" y="51710"/>
                </a:lnTo>
                <a:lnTo>
                  <a:pt x="72840" y="51700"/>
                </a:lnTo>
                <a:lnTo>
                  <a:pt x="72840" y="51690"/>
                </a:lnTo>
                <a:lnTo>
                  <a:pt x="72840" y="51680"/>
                </a:lnTo>
                <a:lnTo>
                  <a:pt x="72850" y="51670"/>
                </a:lnTo>
                <a:lnTo>
                  <a:pt x="72850" y="51660"/>
                </a:lnTo>
                <a:lnTo>
                  <a:pt x="72860" y="51660"/>
                </a:lnTo>
                <a:lnTo>
                  <a:pt x="72860" y="51680"/>
                </a:lnTo>
                <a:lnTo>
                  <a:pt x="72870" y="51680"/>
                </a:lnTo>
                <a:lnTo>
                  <a:pt x="72880" y="51680"/>
                </a:lnTo>
                <a:lnTo>
                  <a:pt x="72880" y="51690"/>
                </a:lnTo>
                <a:close/>
                <a:moveTo>
                  <a:pt x="74180" y="51610"/>
                </a:moveTo>
                <a:lnTo>
                  <a:pt x="74180" y="51600"/>
                </a:lnTo>
                <a:lnTo>
                  <a:pt x="74190" y="51610"/>
                </a:lnTo>
                <a:lnTo>
                  <a:pt x="74180" y="51610"/>
                </a:lnTo>
                <a:close/>
                <a:lnTo>
                  <a:pt x="74190" y="51610"/>
                </a:lnTo>
                <a:lnTo>
                  <a:pt x="74190" y="51620"/>
                </a:lnTo>
                <a:lnTo>
                  <a:pt x="74200" y="51620"/>
                </a:lnTo>
                <a:lnTo>
                  <a:pt x="74200" y="51630"/>
                </a:lnTo>
                <a:lnTo>
                  <a:pt x="74200" y="51640"/>
                </a:lnTo>
                <a:lnTo>
                  <a:pt x="74210" y="51650"/>
                </a:lnTo>
                <a:lnTo>
                  <a:pt x="74220" y="51650"/>
                </a:lnTo>
                <a:lnTo>
                  <a:pt x="74240" y="51650"/>
                </a:lnTo>
                <a:lnTo>
                  <a:pt x="74250" y="51650"/>
                </a:lnTo>
                <a:lnTo>
                  <a:pt x="74250" y="51660"/>
                </a:lnTo>
                <a:lnTo>
                  <a:pt x="74260" y="51660"/>
                </a:lnTo>
                <a:lnTo>
                  <a:pt x="74270" y="51660"/>
                </a:lnTo>
                <a:lnTo>
                  <a:pt x="74270" y="51670"/>
                </a:lnTo>
                <a:lnTo>
                  <a:pt x="74270" y="51680"/>
                </a:lnTo>
                <a:lnTo>
                  <a:pt x="74270" y="51690"/>
                </a:lnTo>
                <a:lnTo>
                  <a:pt x="74280" y="51690"/>
                </a:lnTo>
                <a:lnTo>
                  <a:pt x="74280" y="51700"/>
                </a:lnTo>
                <a:lnTo>
                  <a:pt x="74280" y="51710"/>
                </a:lnTo>
                <a:lnTo>
                  <a:pt x="74290" y="51700"/>
                </a:lnTo>
                <a:lnTo>
                  <a:pt x="74300" y="51700"/>
                </a:lnTo>
                <a:lnTo>
                  <a:pt x="74300" y="51710"/>
                </a:lnTo>
                <a:lnTo>
                  <a:pt x="74290" y="51710"/>
                </a:lnTo>
                <a:lnTo>
                  <a:pt x="74290" y="51720"/>
                </a:lnTo>
                <a:lnTo>
                  <a:pt x="74290" y="51730"/>
                </a:lnTo>
                <a:lnTo>
                  <a:pt x="74300" y="51730"/>
                </a:lnTo>
                <a:lnTo>
                  <a:pt x="74310" y="51730"/>
                </a:lnTo>
                <a:lnTo>
                  <a:pt x="74300" y="51740"/>
                </a:lnTo>
                <a:lnTo>
                  <a:pt x="74300" y="51750"/>
                </a:lnTo>
                <a:lnTo>
                  <a:pt x="74310" y="51740"/>
                </a:lnTo>
                <a:lnTo>
                  <a:pt x="74320" y="51740"/>
                </a:lnTo>
                <a:lnTo>
                  <a:pt x="74330" y="51730"/>
                </a:lnTo>
                <a:lnTo>
                  <a:pt x="74330" y="51740"/>
                </a:lnTo>
                <a:lnTo>
                  <a:pt x="74340" y="51740"/>
                </a:lnTo>
                <a:lnTo>
                  <a:pt x="74330" y="51750"/>
                </a:lnTo>
                <a:lnTo>
                  <a:pt x="74340" y="51750"/>
                </a:lnTo>
                <a:lnTo>
                  <a:pt x="74350" y="51750"/>
                </a:lnTo>
                <a:lnTo>
                  <a:pt x="74360" y="51760"/>
                </a:lnTo>
                <a:lnTo>
                  <a:pt x="74370" y="51760"/>
                </a:lnTo>
                <a:lnTo>
                  <a:pt x="74380" y="51750"/>
                </a:lnTo>
                <a:lnTo>
                  <a:pt x="74390" y="51750"/>
                </a:lnTo>
                <a:lnTo>
                  <a:pt x="74390" y="51760"/>
                </a:lnTo>
                <a:lnTo>
                  <a:pt x="74380" y="51760"/>
                </a:lnTo>
                <a:lnTo>
                  <a:pt x="74370" y="51760"/>
                </a:lnTo>
                <a:lnTo>
                  <a:pt x="74370" y="51770"/>
                </a:lnTo>
                <a:lnTo>
                  <a:pt x="74380" y="51770"/>
                </a:lnTo>
                <a:lnTo>
                  <a:pt x="74380" y="51780"/>
                </a:lnTo>
                <a:lnTo>
                  <a:pt x="74380" y="51790"/>
                </a:lnTo>
                <a:lnTo>
                  <a:pt x="74370" y="51800"/>
                </a:lnTo>
                <a:lnTo>
                  <a:pt x="74380" y="51800"/>
                </a:lnTo>
                <a:lnTo>
                  <a:pt x="74380" y="51810"/>
                </a:lnTo>
                <a:lnTo>
                  <a:pt x="74380" y="51820"/>
                </a:lnTo>
                <a:lnTo>
                  <a:pt x="74380" y="51830"/>
                </a:lnTo>
                <a:lnTo>
                  <a:pt x="74390" y="51830"/>
                </a:lnTo>
                <a:lnTo>
                  <a:pt x="74390" y="51840"/>
                </a:lnTo>
                <a:lnTo>
                  <a:pt x="74400" y="51840"/>
                </a:lnTo>
                <a:lnTo>
                  <a:pt x="74400" y="51850"/>
                </a:lnTo>
                <a:lnTo>
                  <a:pt x="74390" y="51850"/>
                </a:lnTo>
                <a:lnTo>
                  <a:pt x="74400" y="51860"/>
                </a:lnTo>
                <a:lnTo>
                  <a:pt x="74410" y="51870"/>
                </a:lnTo>
                <a:lnTo>
                  <a:pt x="74420" y="51870"/>
                </a:lnTo>
                <a:lnTo>
                  <a:pt x="74420" y="51880"/>
                </a:lnTo>
                <a:lnTo>
                  <a:pt x="74430" y="51890"/>
                </a:lnTo>
                <a:lnTo>
                  <a:pt x="74430" y="51900"/>
                </a:lnTo>
                <a:lnTo>
                  <a:pt x="74440" y="51900"/>
                </a:lnTo>
                <a:lnTo>
                  <a:pt x="74440" y="51910"/>
                </a:lnTo>
                <a:lnTo>
                  <a:pt x="74440" y="51920"/>
                </a:lnTo>
                <a:lnTo>
                  <a:pt x="74430" y="51920"/>
                </a:lnTo>
                <a:lnTo>
                  <a:pt x="74440" y="51930"/>
                </a:lnTo>
                <a:lnTo>
                  <a:pt x="74440" y="51940"/>
                </a:lnTo>
                <a:lnTo>
                  <a:pt x="74440" y="51950"/>
                </a:lnTo>
                <a:lnTo>
                  <a:pt x="74440" y="51960"/>
                </a:lnTo>
                <a:lnTo>
                  <a:pt x="74450" y="51960"/>
                </a:lnTo>
                <a:lnTo>
                  <a:pt x="74450" y="51970"/>
                </a:lnTo>
                <a:lnTo>
                  <a:pt x="74460" y="51970"/>
                </a:lnTo>
                <a:lnTo>
                  <a:pt x="74470" y="51970"/>
                </a:lnTo>
                <a:lnTo>
                  <a:pt x="74460" y="51980"/>
                </a:lnTo>
                <a:lnTo>
                  <a:pt x="74470" y="52000"/>
                </a:lnTo>
                <a:lnTo>
                  <a:pt x="74470" y="51990"/>
                </a:lnTo>
                <a:lnTo>
                  <a:pt x="74470" y="52000"/>
                </a:lnTo>
                <a:lnTo>
                  <a:pt x="74480" y="52010"/>
                </a:lnTo>
                <a:lnTo>
                  <a:pt x="74470" y="52010"/>
                </a:lnTo>
                <a:lnTo>
                  <a:pt x="74480" y="52020"/>
                </a:lnTo>
                <a:lnTo>
                  <a:pt x="74490" y="52030"/>
                </a:lnTo>
                <a:lnTo>
                  <a:pt x="74500" y="52040"/>
                </a:lnTo>
                <a:lnTo>
                  <a:pt x="74500" y="52050"/>
                </a:lnTo>
                <a:lnTo>
                  <a:pt x="74500" y="52060"/>
                </a:lnTo>
                <a:lnTo>
                  <a:pt x="74500" y="52050"/>
                </a:lnTo>
                <a:lnTo>
                  <a:pt x="74510" y="52050"/>
                </a:lnTo>
                <a:lnTo>
                  <a:pt x="74500" y="52060"/>
                </a:lnTo>
                <a:lnTo>
                  <a:pt x="74510" y="52060"/>
                </a:lnTo>
                <a:lnTo>
                  <a:pt x="74520" y="52060"/>
                </a:lnTo>
                <a:lnTo>
                  <a:pt x="74520" y="52050"/>
                </a:lnTo>
                <a:lnTo>
                  <a:pt x="74530" y="52050"/>
                </a:lnTo>
                <a:lnTo>
                  <a:pt x="74530" y="52060"/>
                </a:lnTo>
                <a:lnTo>
                  <a:pt x="74520" y="52070"/>
                </a:lnTo>
                <a:lnTo>
                  <a:pt x="74530" y="52070"/>
                </a:lnTo>
                <a:lnTo>
                  <a:pt x="74530" y="52080"/>
                </a:lnTo>
                <a:lnTo>
                  <a:pt x="74540" y="52090"/>
                </a:lnTo>
                <a:lnTo>
                  <a:pt x="74540" y="52100"/>
                </a:lnTo>
                <a:lnTo>
                  <a:pt x="74550" y="52100"/>
                </a:lnTo>
                <a:lnTo>
                  <a:pt x="74550" y="52090"/>
                </a:lnTo>
                <a:lnTo>
                  <a:pt x="74550" y="52100"/>
                </a:lnTo>
                <a:lnTo>
                  <a:pt x="74560" y="52100"/>
                </a:lnTo>
                <a:lnTo>
                  <a:pt x="74560" y="52110"/>
                </a:lnTo>
                <a:lnTo>
                  <a:pt x="74550" y="52110"/>
                </a:lnTo>
                <a:lnTo>
                  <a:pt x="74550" y="52120"/>
                </a:lnTo>
                <a:lnTo>
                  <a:pt x="74560" y="52120"/>
                </a:lnTo>
                <a:lnTo>
                  <a:pt x="74560" y="52130"/>
                </a:lnTo>
                <a:lnTo>
                  <a:pt x="74560" y="52140"/>
                </a:lnTo>
                <a:lnTo>
                  <a:pt x="74550" y="52150"/>
                </a:lnTo>
                <a:lnTo>
                  <a:pt x="74550" y="52160"/>
                </a:lnTo>
                <a:lnTo>
                  <a:pt x="74550" y="52170"/>
                </a:lnTo>
                <a:lnTo>
                  <a:pt x="74540" y="52170"/>
                </a:lnTo>
                <a:lnTo>
                  <a:pt x="74530" y="52170"/>
                </a:lnTo>
                <a:lnTo>
                  <a:pt x="74520" y="52170"/>
                </a:lnTo>
                <a:lnTo>
                  <a:pt x="74510" y="52170"/>
                </a:lnTo>
                <a:lnTo>
                  <a:pt x="74500" y="52170"/>
                </a:lnTo>
                <a:lnTo>
                  <a:pt x="74490" y="52160"/>
                </a:lnTo>
                <a:lnTo>
                  <a:pt x="74490" y="52170"/>
                </a:lnTo>
                <a:lnTo>
                  <a:pt x="74480" y="52170"/>
                </a:lnTo>
                <a:lnTo>
                  <a:pt x="74490" y="52180"/>
                </a:lnTo>
                <a:lnTo>
                  <a:pt x="74500" y="52190"/>
                </a:lnTo>
                <a:lnTo>
                  <a:pt x="74490" y="52190"/>
                </a:lnTo>
                <a:lnTo>
                  <a:pt x="74490" y="52200"/>
                </a:lnTo>
                <a:lnTo>
                  <a:pt x="74490" y="52210"/>
                </a:lnTo>
                <a:lnTo>
                  <a:pt x="74490" y="52220"/>
                </a:lnTo>
                <a:lnTo>
                  <a:pt x="74480" y="52220"/>
                </a:lnTo>
                <a:lnTo>
                  <a:pt x="74480" y="52240"/>
                </a:lnTo>
                <a:lnTo>
                  <a:pt x="74490" y="52240"/>
                </a:lnTo>
                <a:lnTo>
                  <a:pt x="74490" y="52250"/>
                </a:lnTo>
                <a:lnTo>
                  <a:pt x="74480" y="52250"/>
                </a:lnTo>
                <a:lnTo>
                  <a:pt x="74480" y="52260"/>
                </a:lnTo>
                <a:lnTo>
                  <a:pt x="74480" y="52270"/>
                </a:lnTo>
                <a:lnTo>
                  <a:pt x="74460" y="52260"/>
                </a:lnTo>
                <a:lnTo>
                  <a:pt x="74450" y="52260"/>
                </a:lnTo>
                <a:lnTo>
                  <a:pt x="74450" y="52270"/>
                </a:lnTo>
                <a:lnTo>
                  <a:pt x="74460" y="52280"/>
                </a:lnTo>
                <a:lnTo>
                  <a:pt x="74450" y="52290"/>
                </a:lnTo>
                <a:lnTo>
                  <a:pt x="74460" y="52290"/>
                </a:lnTo>
                <a:lnTo>
                  <a:pt x="74450" y="52290"/>
                </a:lnTo>
                <a:lnTo>
                  <a:pt x="74450" y="52300"/>
                </a:lnTo>
                <a:lnTo>
                  <a:pt x="74440" y="52310"/>
                </a:lnTo>
                <a:lnTo>
                  <a:pt x="74440" y="52320"/>
                </a:lnTo>
                <a:lnTo>
                  <a:pt x="74440" y="52340"/>
                </a:lnTo>
                <a:lnTo>
                  <a:pt x="74440" y="52360"/>
                </a:lnTo>
                <a:lnTo>
                  <a:pt x="74440" y="52370"/>
                </a:lnTo>
                <a:lnTo>
                  <a:pt x="74460" y="52400"/>
                </a:lnTo>
                <a:lnTo>
                  <a:pt x="74460" y="52410"/>
                </a:lnTo>
                <a:lnTo>
                  <a:pt x="74460" y="52420"/>
                </a:lnTo>
                <a:lnTo>
                  <a:pt x="74470" y="52420"/>
                </a:lnTo>
                <a:lnTo>
                  <a:pt x="74470" y="52430"/>
                </a:lnTo>
                <a:lnTo>
                  <a:pt x="74480" y="52430"/>
                </a:lnTo>
                <a:lnTo>
                  <a:pt x="74480" y="52440"/>
                </a:lnTo>
                <a:lnTo>
                  <a:pt x="74490" y="52450"/>
                </a:lnTo>
                <a:lnTo>
                  <a:pt x="74490" y="52460"/>
                </a:lnTo>
                <a:lnTo>
                  <a:pt x="74500" y="52460"/>
                </a:lnTo>
                <a:lnTo>
                  <a:pt x="74500" y="52470"/>
                </a:lnTo>
                <a:lnTo>
                  <a:pt x="74510" y="52470"/>
                </a:lnTo>
                <a:lnTo>
                  <a:pt x="74520" y="52470"/>
                </a:lnTo>
                <a:lnTo>
                  <a:pt x="74520" y="52480"/>
                </a:lnTo>
                <a:lnTo>
                  <a:pt x="74530" y="52480"/>
                </a:lnTo>
                <a:lnTo>
                  <a:pt x="74540" y="52490"/>
                </a:lnTo>
                <a:lnTo>
                  <a:pt x="74540" y="52500"/>
                </a:lnTo>
                <a:lnTo>
                  <a:pt x="74550" y="52510"/>
                </a:lnTo>
                <a:lnTo>
                  <a:pt x="74560" y="52500"/>
                </a:lnTo>
                <a:lnTo>
                  <a:pt x="74560" y="52510"/>
                </a:lnTo>
                <a:lnTo>
                  <a:pt x="74570" y="52520"/>
                </a:lnTo>
                <a:lnTo>
                  <a:pt x="74570" y="52530"/>
                </a:lnTo>
                <a:lnTo>
                  <a:pt x="74580" y="52530"/>
                </a:lnTo>
                <a:lnTo>
                  <a:pt x="74590" y="52540"/>
                </a:lnTo>
                <a:lnTo>
                  <a:pt x="74590" y="52530"/>
                </a:lnTo>
                <a:lnTo>
                  <a:pt x="74610" y="52520"/>
                </a:lnTo>
                <a:lnTo>
                  <a:pt x="74620" y="52520"/>
                </a:lnTo>
                <a:lnTo>
                  <a:pt x="74620" y="52530"/>
                </a:lnTo>
                <a:lnTo>
                  <a:pt x="74630" y="52530"/>
                </a:lnTo>
                <a:lnTo>
                  <a:pt x="74640" y="52540"/>
                </a:lnTo>
                <a:lnTo>
                  <a:pt x="74640" y="52550"/>
                </a:lnTo>
                <a:lnTo>
                  <a:pt x="74650" y="52560"/>
                </a:lnTo>
                <a:lnTo>
                  <a:pt x="74650" y="52570"/>
                </a:lnTo>
                <a:lnTo>
                  <a:pt x="74660" y="52560"/>
                </a:lnTo>
                <a:lnTo>
                  <a:pt x="74670" y="52570"/>
                </a:lnTo>
                <a:lnTo>
                  <a:pt x="74680" y="52580"/>
                </a:lnTo>
                <a:lnTo>
                  <a:pt x="74680" y="52590"/>
                </a:lnTo>
                <a:lnTo>
                  <a:pt x="74680" y="52600"/>
                </a:lnTo>
                <a:lnTo>
                  <a:pt x="74690" y="52610"/>
                </a:lnTo>
                <a:lnTo>
                  <a:pt x="74690" y="52620"/>
                </a:lnTo>
                <a:lnTo>
                  <a:pt x="74700" y="52630"/>
                </a:lnTo>
                <a:lnTo>
                  <a:pt x="74700" y="52640"/>
                </a:lnTo>
                <a:lnTo>
                  <a:pt x="74690" y="52640"/>
                </a:lnTo>
                <a:lnTo>
                  <a:pt x="74690" y="52650"/>
                </a:lnTo>
                <a:lnTo>
                  <a:pt x="74700" y="52650"/>
                </a:lnTo>
                <a:lnTo>
                  <a:pt x="74710" y="52650"/>
                </a:lnTo>
                <a:lnTo>
                  <a:pt x="74720" y="52650"/>
                </a:lnTo>
                <a:lnTo>
                  <a:pt x="74710" y="52650"/>
                </a:lnTo>
                <a:lnTo>
                  <a:pt x="74710" y="52660"/>
                </a:lnTo>
                <a:lnTo>
                  <a:pt x="74700" y="52650"/>
                </a:lnTo>
                <a:lnTo>
                  <a:pt x="74690" y="52650"/>
                </a:lnTo>
                <a:lnTo>
                  <a:pt x="74680" y="52650"/>
                </a:lnTo>
                <a:lnTo>
                  <a:pt x="74670" y="52650"/>
                </a:lnTo>
                <a:lnTo>
                  <a:pt x="74670" y="52660"/>
                </a:lnTo>
                <a:lnTo>
                  <a:pt x="74670" y="52670"/>
                </a:lnTo>
                <a:lnTo>
                  <a:pt x="74680" y="52670"/>
                </a:lnTo>
                <a:lnTo>
                  <a:pt x="74680" y="52680"/>
                </a:lnTo>
                <a:lnTo>
                  <a:pt x="74690" y="52680"/>
                </a:lnTo>
                <a:lnTo>
                  <a:pt x="74700" y="52680"/>
                </a:lnTo>
                <a:lnTo>
                  <a:pt x="74700" y="52690"/>
                </a:lnTo>
                <a:lnTo>
                  <a:pt x="74700" y="52700"/>
                </a:lnTo>
                <a:lnTo>
                  <a:pt x="74690" y="52700"/>
                </a:lnTo>
                <a:lnTo>
                  <a:pt x="74690" y="52690"/>
                </a:lnTo>
                <a:lnTo>
                  <a:pt x="74680" y="52690"/>
                </a:lnTo>
                <a:lnTo>
                  <a:pt x="74670" y="52700"/>
                </a:lnTo>
                <a:lnTo>
                  <a:pt x="74680" y="52700"/>
                </a:lnTo>
                <a:lnTo>
                  <a:pt x="74670" y="52710"/>
                </a:lnTo>
                <a:lnTo>
                  <a:pt x="74670" y="52730"/>
                </a:lnTo>
                <a:lnTo>
                  <a:pt x="74670" y="52740"/>
                </a:lnTo>
                <a:lnTo>
                  <a:pt x="74670" y="52750"/>
                </a:lnTo>
                <a:lnTo>
                  <a:pt x="74660" y="52770"/>
                </a:lnTo>
                <a:lnTo>
                  <a:pt x="74650" y="52770"/>
                </a:lnTo>
                <a:lnTo>
                  <a:pt x="74660" y="52780"/>
                </a:lnTo>
                <a:lnTo>
                  <a:pt x="74660" y="52790"/>
                </a:lnTo>
                <a:lnTo>
                  <a:pt x="74650" y="52790"/>
                </a:lnTo>
                <a:lnTo>
                  <a:pt x="74630" y="52790"/>
                </a:lnTo>
                <a:lnTo>
                  <a:pt x="74610" y="52800"/>
                </a:lnTo>
                <a:lnTo>
                  <a:pt x="74600" y="52820"/>
                </a:lnTo>
                <a:lnTo>
                  <a:pt x="74590" y="52820"/>
                </a:lnTo>
                <a:lnTo>
                  <a:pt x="74570" y="52820"/>
                </a:lnTo>
                <a:lnTo>
                  <a:pt x="74570" y="52830"/>
                </a:lnTo>
                <a:lnTo>
                  <a:pt x="74560" y="52830"/>
                </a:lnTo>
                <a:lnTo>
                  <a:pt x="74560" y="52840"/>
                </a:lnTo>
                <a:lnTo>
                  <a:pt x="74570" y="52850"/>
                </a:lnTo>
                <a:lnTo>
                  <a:pt x="74560" y="52850"/>
                </a:lnTo>
                <a:lnTo>
                  <a:pt x="74550" y="52850"/>
                </a:lnTo>
                <a:lnTo>
                  <a:pt x="74540" y="52850"/>
                </a:lnTo>
                <a:lnTo>
                  <a:pt x="74530" y="52850"/>
                </a:lnTo>
                <a:lnTo>
                  <a:pt x="74540" y="52860"/>
                </a:lnTo>
                <a:lnTo>
                  <a:pt x="74530" y="52860"/>
                </a:lnTo>
                <a:lnTo>
                  <a:pt x="74520" y="52850"/>
                </a:lnTo>
                <a:lnTo>
                  <a:pt x="74500" y="52850"/>
                </a:lnTo>
                <a:lnTo>
                  <a:pt x="74500" y="52840"/>
                </a:lnTo>
                <a:lnTo>
                  <a:pt x="74500" y="52830"/>
                </a:lnTo>
                <a:lnTo>
                  <a:pt x="74490" y="52830"/>
                </a:lnTo>
                <a:lnTo>
                  <a:pt x="74480" y="52830"/>
                </a:lnTo>
                <a:lnTo>
                  <a:pt x="74470" y="52830"/>
                </a:lnTo>
                <a:lnTo>
                  <a:pt x="74460" y="52820"/>
                </a:lnTo>
                <a:lnTo>
                  <a:pt x="74450" y="52810"/>
                </a:lnTo>
                <a:lnTo>
                  <a:pt x="74440" y="52810"/>
                </a:lnTo>
                <a:lnTo>
                  <a:pt x="74430" y="52810"/>
                </a:lnTo>
                <a:lnTo>
                  <a:pt x="74420" y="52800"/>
                </a:lnTo>
                <a:lnTo>
                  <a:pt x="74410" y="52800"/>
                </a:lnTo>
                <a:lnTo>
                  <a:pt x="74400" y="52800"/>
                </a:lnTo>
                <a:lnTo>
                  <a:pt x="74400" y="52790"/>
                </a:lnTo>
                <a:lnTo>
                  <a:pt x="74380" y="52780"/>
                </a:lnTo>
                <a:lnTo>
                  <a:pt x="74380" y="52770"/>
                </a:lnTo>
                <a:lnTo>
                  <a:pt x="74390" y="52770"/>
                </a:lnTo>
                <a:lnTo>
                  <a:pt x="74380" y="52760"/>
                </a:lnTo>
                <a:lnTo>
                  <a:pt x="74380" y="52750"/>
                </a:lnTo>
                <a:lnTo>
                  <a:pt x="74370" y="52750"/>
                </a:lnTo>
                <a:lnTo>
                  <a:pt x="74360" y="52740"/>
                </a:lnTo>
                <a:lnTo>
                  <a:pt x="74370" y="52740"/>
                </a:lnTo>
                <a:lnTo>
                  <a:pt x="74370" y="52730"/>
                </a:lnTo>
                <a:lnTo>
                  <a:pt x="74370" y="52720"/>
                </a:lnTo>
                <a:lnTo>
                  <a:pt x="74370" y="52710"/>
                </a:lnTo>
                <a:lnTo>
                  <a:pt x="74360" y="52700"/>
                </a:lnTo>
                <a:lnTo>
                  <a:pt x="74350" y="52690"/>
                </a:lnTo>
                <a:lnTo>
                  <a:pt x="74340" y="52690"/>
                </a:lnTo>
                <a:lnTo>
                  <a:pt x="74330" y="52680"/>
                </a:lnTo>
                <a:lnTo>
                  <a:pt x="74320" y="52680"/>
                </a:lnTo>
                <a:lnTo>
                  <a:pt x="74320" y="52670"/>
                </a:lnTo>
                <a:lnTo>
                  <a:pt x="74310" y="52670"/>
                </a:lnTo>
                <a:lnTo>
                  <a:pt x="74300" y="52660"/>
                </a:lnTo>
                <a:lnTo>
                  <a:pt x="74290" y="52650"/>
                </a:lnTo>
                <a:lnTo>
                  <a:pt x="74290" y="52640"/>
                </a:lnTo>
                <a:lnTo>
                  <a:pt x="74280" y="52640"/>
                </a:lnTo>
                <a:lnTo>
                  <a:pt x="74270" y="52630"/>
                </a:lnTo>
                <a:lnTo>
                  <a:pt x="74260" y="52630"/>
                </a:lnTo>
                <a:lnTo>
                  <a:pt x="74260" y="52620"/>
                </a:lnTo>
                <a:lnTo>
                  <a:pt x="74250" y="52620"/>
                </a:lnTo>
                <a:lnTo>
                  <a:pt x="74250" y="52610"/>
                </a:lnTo>
                <a:lnTo>
                  <a:pt x="74260" y="52600"/>
                </a:lnTo>
                <a:lnTo>
                  <a:pt x="74260" y="52590"/>
                </a:lnTo>
                <a:lnTo>
                  <a:pt x="74260" y="52580"/>
                </a:lnTo>
                <a:lnTo>
                  <a:pt x="74260" y="52570"/>
                </a:lnTo>
                <a:lnTo>
                  <a:pt x="74250" y="52570"/>
                </a:lnTo>
                <a:lnTo>
                  <a:pt x="74250" y="52540"/>
                </a:lnTo>
                <a:lnTo>
                  <a:pt x="74250" y="52530"/>
                </a:lnTo>
                <a:lnTo>
                  <a:pt x="74250" y="52520"/>
                </a:lnTo>
                <a:lnTo>
                  <a:pt x="74250" y="52510"/>
                </a:lnTo>
                <a:lnTo>
                  <a:pt x="74260" y="52510"/>
                </a:lnTo>
                <a:lnTo>
                  <a:pt x="74260" y="52500"/>
                </a:lnTo>
                <a:lnTo>
                  <a:pt x="74260" y="52490"/>
                </a:lnTo>
                <a:lnTo>
                  <a:pt x="74250" y="52490"/>
                </a:lnTo>
                <a:lnTo>
                  <a:pt x="74250" y="52480"/>
                </a:lnTo>
                <a:lnTo>
                  <a:pt x="74260" y="52480"/>
                </a:lnTo>
                <a:lnTo>
                  <a:pt x="74270" y="52480"/>
                </a:lnTo>
                <a:lnTo>
                  <a:pt x="74270" y="52470"/>
                </a:lnTo>
                <a:lnTo>
                  <a:pt x="74280" y="52460"/>
                </a:lnTo>
                <a:lnTo>
                  <a:pt x="74250" y="52420"/>
                </a:lnTo>
                <a:lnTo>
                  <a:pt x="74220" y="52390"/>
                </a:lnTo>
                <a:lnTo>
                  <a:pt x="74200" y="52370"/>
                </a:lnTo>
                <a:lnTo>
                  <a:pt x="74170" y="52330"/>
                </a:lnTo>
                <a:lnTo>
                  <a:pt x="74160" y="52320"/>
                </a:lnTo>
                <a:lnTo>
                  <a:pt x="74160" y="52310"/>
                </a:lnTo>
                <a:lnTo>
                  <a:pt x="74150" y="52310"/>
                </a:lnTo>
                <a:lnTo>
                  <a:pt x="74140" y="52310"/>
                </a:lnTo>
                <a:lnTo>
                  <a:pt x="74140" y="52300"/>
                </a:lnTo>
                <a:lnTo>
                  <a:pt x="74130" y="52310"/>
                </a:lnTo>
                <a:lnTo>
                  <a:pt x="74130" y="52300"/>
                </a:lnTo>
                <a:lnTo>
                  <a:pt x="74120" y="52290"/>
                </a:lnTo>
                <a:lnTo>
                  <a:pt x="74110" y="52280"/>
                </a:lnTo>
                <a:lnTo>
                  <a:pt x="74100" y="52280"/>
                </a:lnTo>
                <a:lnTo>
                  <a:pt x="74090" y="52280"/>
                </a:lnTo>
                <a:lnTo>
                  <a:pt x="74080" y="52280"/>
                </a:lnTo>
                <a:lnTo>
                  <a:pt x="74080" y="52270"/>
                </a:lnTo>
                <a:lnTo>
                  <a:pt x="74090" y="52260"/>
                </a:lnTo>
                <a:lnTo>
                  <a:pt x="74090" y="52250"/>
                </a:lnTo>
                <a:lnTo>
                  <a:pt x="74080" y="52250"/>
                </a:lnTo>
                <a:lnTo>
                  <a:pt x="74070" y="52240"/>
                </a:lnTo>
                <a:lnTo>
                  <a:pt x="74050" y="52250"/>
                </a:lnTo>
                <a:lnTo>
                  <a:pt x="74050" y="52240"/>
                </a:lnTo>
                <a:lnTo>
                  <a:pt x="74060" y="52230"/>
                </a:lnTo>
                <a:lnTo>
                  <a:pt x="74060" y="52220"/>
                </a:lnTo>
                <a:lnTo>
                  <a:pt x="74050" y="52220"/>
                </a:lnTo>
                <a:lnTo>
                  <a:pt x="74050" y="52210"/>
                </a:lnTo>
                <a:lnTo>
                  <a:pt x="74050" y="52200"/>
                </a:lnTo>
                <a:lnTo>
                  <a:pt x="74030" y="52210"/>
                </a:lnTo>
                <a:lnTo>
                  <a:pt x="74030" y="52200"/>
                </a:lnTo>
                <a:lnTo>
                  <a:pt x="74040" y="52200"/>
                </a:lnTo>
                <a:lnTo>
                  <a:pt x="74040" y="52190"/>
                </a:lnTo>
                <a:lnTo>
                  <a:pt x="74040" y="52180"/>
                </a:lnTo>
                <a:lnTo>
                  <a:pt x="74050" y="52180"/>
                </a:lnTo>
                <a:lnTo>
                  <a:pt x="74050" y="52170"/>
                </a:lnTo>
                <a:lnTo>
                  <a:pt x="74040" y="52170"/>
                </a:lnTo>
                <a:lnTo>
                  <a:pt x="74040" y="52160"/>
                </a:lnTo>
                <a:lnTo>
                  <a:pt x="74030" y="52160"/>
                </a:lnTo>
                <a:lnTo>
                  <a:pt x="74020" y="52150"/>
                </a:lnTo>
                <a:lnTo>
                  <a:pt x="74020" y="52140"/>
                </a:lnTo>
                <a:lnTo>
                  <a:pt x="74020" y="52130"/>
                </a:lnTo>
                <a:lnTo>
                  <a:pt x="74020" y="52120"/>
                </a:lnTo>
                <a:lnTo>
                  <a:pt x="74030" y="52100"/>
                </a:lnTo>
                <a:lnTo>
                  <a:pt x="74030" y="52090"/>
                </a:lnTo>
                <a:lnTo>
                  <a:pt x="74020" y="52090"/>
                </a:lnTo>
                <a:lnTo>
                  <a:pt x="74020" y="52080"/>
                </a:lnTo>
                <a:lnTo>
                  <a:pt x="74030" y="52080"/>
                </a:lnTo>
                <a:lnTo>
                  <a:pt x="74030" y="52070"/>
                </a:lnTo>
                <a:lnTo>
                  <a:pt x="74030" y="52060"/>
                </a:lnTo>
                <a:lnTo>
                  <a:pt x="74040" y="52050"/>
                </a:lnTo>
                <a:lnTo>
                  <a:pt x="74030" y="52030"/>
                </a:lnTo>
                <a:lnTo>
                  <a:pt x="74040" y="52030"/>
                </a:lnTo>
                <a:lnTo>
                  <a:pt x="74040" y="52010"/>
                </a:lnTo>
                <a:lnTo>
                  <a:pt x="74050" y="52000"/>
                </a:lnTo>
                <a:lnTo>
                  <a:pt x="74060" y="52000"/>
                </a:lnTo>
                <a:lnTo>
                  <a:pt x="74060" y="51980"/>
                </a:lnTo>
                <a:lnTo>
                  <a:pt x="74050" y="51950"/>
                </a:lnTo>
                <a:lnTo>
                  <a:pt x="74040" y="51940"/>
                </a:lnTo>
                <a:lnTo>
                  <a:pt x="74030" y="51930"/>
                </a:lnTo>
                <a:lnTo>
                  <a:pt x="74020" y="51920"/>
                </a:lnTo>
                <a:lnTo>
                  <a:pt x="74010" y="51920"/>
                </a:lnTo>
                <a:lnTo>
                  <a:pt x="74010" y="51910"/>
                </a:lnTo>
                <a:lnTo>
                  <a:pt x="74000" y="51910"/>
                </a:lnTo>
                <a:lnTo>
                  <a:pt x="73990" y="51900"/>
                </a:lnTo>
                <a:lnTo>
                  <a:pt x="73990" y="51890"/>
                </a:lnTo>
                <a:lnTo>
                  <a:pt x="73980" y="51890"/>
                </a:lnTo>
                <a:lnTo>
                  <a:pt x="73980" y="51880"/>
                </a:lnTo>
                <a:lnTo>
                  <a:pt x="73980" y="51870"/>
                </a:lnTo>
                <a:lnTo>
                  <a:pt x="73970" y="51870"/>
                </a:lnTo>
                <a:lnTo>
                  <a:pt x="73970" y="51860"/>
                </a:lnTo>
                <a:lnTo>
                  <a:pt x="73970" y="51850"/>
                </a:lnTo>
                <a:lnTo>
                  <a:pt x="73960" y="51850"/>
                </a:lnTo>
                <a:lnTo>
                  <a:pt x="73960" y="51830"/>
                </a:lnTo>
                <a:lnTo>
                  <a:pt x="73960" y="51820"/>
                </a:lnTo>
                <a:lnTo>
                  <a:pt x="73960" y="51800"/>
                </a:lnTo>
                <a:lnTo>
                  <a:pt x="73970" y="51800"/>
                </a:lnTo>
                <a:lnTo>
                  <a:pt x="73970" y="51790"/>
                </a:lnTo>
                <a:lnTo>
                  <a:pt x="73970" y="51780"/>
                </a:lnTo>
                <a:lnTo>
                  <a:pt x="73970" y="51770"/>
                </a:lnTo>
                <a:lnTo>
                  <a:pt x="73970" y="51760"/>
                </a:lnTo>
                <a:lnTo>
                  <a:pt x="73970" y="51750"/>
                </a:lnTo>
                <a:lnTo>
                  <a:pt x="73980" y="51750"/>
                </a:lnTo>
                <a:lnTo>
                  <a:pt x="73980" y="51740"/>
                </a:lnTo>
                <a:lnTo>
                  <a:pt x="73980" y="51730"/>
                </a:lnTo>
                <a:lnTo>
                  <a:pt x="73980" y="51720"/>
                </a:lnTo>
                <a:lnTo>
                  <a:pt x="73990" y="51710"/>
                </a:lnTo>
                <a:lnTo>
                  <a:pt x="73980" y="51710"/>
                </a:lnTo>
                <a:lnTo>
                  <a:pt x="73990" y="51710"/>
                </a:lnTo>
                <a:lnTo>
                  <a:pt x="74000" y="51710"/>
                </a:lnTo>
                <a:lnTo>
                  <a:pt x="74000" y="51700"/>
                </a:lnTo>
                <a:lnTo>
                  <a:pt x="74010" y="51700"/>
                </a:lnTo>
                <a:lnTo>
                  <a:pt x="74000" y="51690"/>
                </a:lnTo>
                <a:lnTo>
                  <a:pt x="74000" y="51700"/>
                </a:lnTo>
                <a:lnTo>
                  <a:pt x="74000" y="51690"/>
                </a:lnTo>
                <a:lnTo>
                  <a:pt x="74000" y="51680"/>
                </a:lnTo>
                <a:lnTo>
                  <a:pt x="74000" y="51690"/>
                </a:lnTo>
                <a:lnTo>
                  <a:pt x="74000" y="51680"/>
                </a:lnTo>
                <a:lnTo>
                  <a:pt x="74000" y="51670"/>
                </a:lnTo>
                <a:lnTo>
                  <a:pt x="74010" y="51670"/>
                </a:lnTo>
                <a:lnTo>
                  <a:pt x="74020" y="51670"/>
                </a:lnTo>
                <a:lnTo>
                  <a:pt x="74010" y="51670"/>
                </a:lnTo>
                <a:lnTo>
                  <a:pt x="74010" y="51660"/>
                </a:lnTo>
                <a:lnTo>
                  <a:pt x="74000" y="51660"/>
                </a:lnTo>
                <a:lnTo>
                  <a:pt x="74010" y="51660"/>
                </a:lnTo>
                <a:lnTo>
                  <a:pt x="74010" y="51650"/>
                </a:lnTo>
                <a:lnTo>
                  <a:pt x="74020" y="51650"/>
                </a:lnTo>
                <a:lnTo>
                  <a:pt x="74020" y="51660"/>
                </a:lnTo>
                <a:lnTo>
                  <a:pt x="74030" y="51660"/>
                </a:lnTo>
                <a:lnTo>
                  <a:pt x="74030" y="51650"/>
                </a:lnTo>
                <a:lnTo>
                  <a:pt x="74040" y="51650"/>
                </a:lnTo>
                <a:lnTo>
                  <a:pt x="74050" y="51650"/>
                </a:lnTo>
                <a:lnTo>
                  <a:pt x="74050" y="51640"/>
                </a:lnTo>
                <a:lnTo>
                  <a:pt x="74060" y="51640"/>
                </a:lnTo>
                <a:lnTo>
                  <a:pt x="74060" y="51650"/>
                </a:lnTo>
                <a:lnTo>
                  <a:pt x="74070" y="51650"/>
                </a:lnTo>
                <a:lnTo>
                  <a:pt x="74080" y="51650"/>
                </a:lnTo>
                <a:lnTo>
                  <a:pt x="74090" y="51640"/>
                </a:lnTo>
                <a:lnTo>
                  <a:pt x="74100" y="51640"/>
                </a:lnTo>
                <a:lnTo>
                  <a:pt x="74100" y="51650"/>
                </a:lnTo>
                <a:lnTo>
                  <a:pt x="74100" y="51640"/>
                </a:lnTo>
                <a:lnTo>
                  <a:pt x="74110" y="51650"/>
                </a:lnTo>
                <a:lnTo>
                  <a:pt x="74110" y="51640"/>
                </a:lnTo>
                <a:lnTo>
                  <a:pt x="74120" y="51640"/>
                </a:lnTo>
                <a:lnTo>
                  <a:pt x="74130" y="51640"/>
                </a:lnTo>
                <a:lnTo>
                  <a:pt x="74130" y="51630"/>
                </a:lnTo>
                <a:lnTo>
                  <a:pt x="74140" y="51630"/>
                </a:lnTo>
                <a:lnTo>
                  <a:pt x="74150" y="51620"/>
                </a:lnTo>
                <a:lnTo>
                  <a:pt x="74170" y="51610"/>
                </a:lnTo>
                <a:lnTo>
                  <a:pt x="74170" y="51600"/>
                </a:lnTo>
                <a:lnTo>
                  <a:pt x="74180" y="51600"/>
                </a:lnTo>
                <a:lnTo>
                  <a:pt x="74180" y="51610"/>
                </a:lnTo>
                <a:close/>
                <a:moveTo>
                  <a:pt x="57160" y="45570"/>
                </a:moveTo>
                <a:lnTo>
                  <a:pt x="57180" y="45580"/>
                </a:lnTo>
                <a:lnTo>
                  <a:pt x="57190" y="45580"/>
                </a:lnTo>
                <a:lnTo>
                  <a:pt x="57200" y="45590"/>
                </a:lnTo>
                <a:lnTo>
                  <a:pt x="57210" y="45590"/>
                </a:lnTo>
                <a:lnTo>
                  <a:pt x="57220" y="45600"/>
                </a:lnTo>
                <a:lnTo>
                  <a:pt x="57230" y="45610"/>
                </a:lnTo>
                <a:lnTo>
                  <a:pt x="57250" y="45600"/>
                </a:lnTo>
                <a:lnTo>
                  <a:pt x="57250" y="45590"/>
                </a:lnTo>
                <a:lnTo>
                  <a:pt x="57270" y="45610"/>
                </a:lnTo>
                <a:lnTo>
                  <a:pt x="57280" y="45610"/>
                </a:lnTo>
                <a:lnTo>
                  <a:pt x="57300" y="45610"/>
                </a:lnTo>
                <a:lnTo>
                  <a:pt x="57310" y="45620"/>
                </a:lnTo>
                <a:lnTo>
                  <a:pt x="57320" y="45640"/>
                </a:lnTo>
                <a:lnTo>
                  <a:pt x="57340" y="45630"/>
                </a:lnTo>
                <a:lnTo>
                  <a:pt x="57350" y="45630"/>
                </a:lnTo>
                <a:lnTo>
                  <a:pt x="57350" y="45610"/>
                </a:lnTo>
                <a:lnTo>
                  <a:pt x="57350" y="45600"/>
                </a:lnTo>
                <a:lnTo>
                  <a:pt x="57370" y="45590"/>
                </a:lnTo>
                <a:lnTo>
                  <a:pt x="57380" y="45590"/>
                </a:lnTo>
                <a:lnTo>
                  <a:pt x="57390" y="45600"/>
                </a:lnTo>
                <a:lnTo>
                  <a:pt x="57410" y="45600"/>
                </a:lnTo>
                <a:lnTo>
                  <a:pt x="57410" y="45590"/>
                </a:lnTo>
                <a:lnTo>
                  <a:pt x="57430" y="45570"/>
                </a:lnTo>
                <a:lnTo>
                  <a:pt x="57440" y="45570"/>
                </a:lnTo>
                <a:lnTo>
                  <a:pt x="57450" y="45550"/>
                </a:lnTo>
                <a:lnTo>
                  <a:pt x="57480" y="45560"/>
                </a:lnTo>
                <a:lnTo>
                  <a:pt x="57490" y="45570"/>
                </a:lnTo>
                <a:lnTo>
                  <a:pt x="57490" y="45580"/>
                </a:lnTo>
                <a:lnTo>
                  <a:pt x="57500" y="45570"/>
                </a:lnTo>
                <a:lnTo>
                  <a:pt x="57540" y="45580"/>
                </a:lnTo>
                <a:lnTo>
                  <a:pt x="57540" y="45600"/>
                </a:lnTo>
                <a:lnTo>
                  <a:pt x="57570" y="45600"/>
                </a:lnTo>
                <a:lnTo>
                  <a:pt x="57580" y="45610"/>
                </a:lnTo>
                <a:lnTo>
                  <a:pt x="57580" y="45600"/>
                </a:lnTo>
                <a:lnTo>
                  <a:pt x="57590" y="45600"/>
                </a:lnTo>
                <a:lnTo>
                  <a:pt x="57620" y="45610"/>
                </a:lnTo>
                <a:lnTo>
                  <a:pt x="57620" y="45620"/>
                </a:lnTo>
                <a:lnTo>
                  <a:pt x="57650" y="45620"/>
                </a:lnTo>
                <a:lnTo>
                  <a:pt x="57670" y="45630"/>
                </a:lnTo>
                <a:lnTo>
                  <a:pt x="57680" y="45630"/>
                </a:lnTo>
                <a:lnTo>
                  <a:pt x="57700" y="45640"/>
                </a:lnTo>
                <a:lnTo>
                  <a:pt x="57710" y="45640"/>
                </a:lnTo>
                <a:lnTo>
                  <a:pt x="57710" y="45630"/>
                </a:lnTo>
                <a:lnTo>
                  <a:pt x="57710" y="45620"/>
                </a:lnTo>
                <a:lnTo>
                  <a:pt x="57730" y="45630"/>
                </a:lnTo>
                <a:lnTo>
                  <a:pt x="57740" y="45630"/>
                </a:lnTo>
                <a:lnTo>
                  <a:pt x="57760" y="45630"/>
                </a:lnTo>
                <a:lnTo>
                  <a:pt x="57760" y="45610"/>
                </a:lnTo>
                <a:lnTo>
                  <a:pt x="57790" y="45610"/>
                </a:lnTo>
                <a:lnTo>
                  <a:pt x="57810" y="45620"/>
                </a:lnTo>
                <a:lnTo>
                  <a:pt x="57830" y="45630"/>
                </a:lnTo>
                <a:lnTo>
                  <a:pt x="57840" y="45640"/>
                </a:lnTo>
                <a:lnTo>
                  <a:pt x="57850" y="45640"/>
                </a:lnTo>
                <a:lnTo>
                  <a:pt x="57870" y="45650"/>
                </a:lnTo>
                <a:lnTo>
                  <a:pt x="57880" y="45660"/>
                </a:lnTo>
                <a:lnTo>
                  <a:pt x="57870" y="45670"/>
                </a:lnTo>
                <a:lnTo>
                  <a:pt x="57880" y="45690"/>
                </a:lnTo>
                <a:lnTo>
                  <a:pt x="57900" y="45700"/>
                </a:lnTo>
                <a:lnTo>
                  <a:pt x="57910" y="45710"/>
                </a:lnTo>
                <a:lnTo>
                  <a:pt x="57920" y="45720"/>
                </a:lnTo>
                <a:lnTo>
                  <a:pt x="57920" y="45730"/>
                </a:lnTo>
                <a:lnTo>
                  <a:pt x="57940" y="45740"/>
                </a:lnTo>
                <a:lnTo>
                  <a:pt x="57940" y="45750"/>
                </a:lnTo>
                <a:lnTo>
                  <a:pt x="57970" y="45760"/>
                </a:lnTo>
                <a:lnTo>
                  <a:pt x="57990" y="45760"/>
                </a:lnTo>
                <a:lnTo>
                  <a:pt x="58030" y="45760"/>
                </a:lnTo>
                <a:lnTo>
                  <a:pt x="58040" y="45750"/>
                </a:lnTo>
                <a:lnTo>
                  <a:pt x="58070" y="45750"/>
                </a:lnTo>
                <a:lnTo>
                  <a:pt x="58080" y="45740"/>
                </a:lnTo>
                <a:lnTo>
                  <a:pt x="58090" y="45730"/>
                </a:lnTo>
                <a:lnTo>
                  <a:pt x="58110" y="45740"/>
                </a:lnTo>
                <a:lnTo>
                  <a:pt x="58120" y="45740"/>
                </a:lnTo>
                <a:lnTo>
                  <a:pt x="58120" y="45750"/>
                </a:lnTo>
                <a:lnTo>
                  <a:pt x="58120" y="45760"/>
                </a:lnTo>
                <a:lnTo>
                  <a:pt x="58140" y="45760"/>
                </a:lnTo>
                <a:lnTo>
                  <a:pt x="58140" y="45770"/>
                </a:lnTo>
                <a:lnTo>
                  <a:pt x="58150" y="45770"/>
                </a:lnTo>
                <a:lnTo>
                  <a:pt x="58160" y="45780"/>
                </a:lnTo>
                <a:lnTo>
                  <a:pt x="58170" y="45790"/>
                </a:lnTo>
                <a:lnTo>
                  <a:pt x="58170" y="45800"/>
                </a:lnTo>
                <a:lnTo>
                  <a:pt x="58170" y="45810"/>
                </a:lnTo>
                <a:lnTo>
                  <a:pt x="58160" y="45810"/>
                </a:lnTo>
                <a:lnTo>
                  <a:pt x="58150" y="45810"/>
                </a:lnTo>
                <a:lnTo>
                  <a:pt x="58140" y="45810"/>
                </a:lnTo>
                <a:lnTo>
                  <a:pt x="58140" y="45820"/>
                </a:lnTo>
                <a:lnTo>
                  <a:pt x="58150" y="45840"/>
                </a:lnTo>
                <a:lnTo>
                  <a:pt x="58150" y="45850"/>
                </a:lnTo>
                <a:lnTo>
                  <a:pt x="58150" y="45860"/>
                </a:lnTo>
                <a:lnTo>
                  <a:pt x="58160" y="45870"/>
                </a:lnTo>
                <a:lnTo>
                  <a:pt x="58150" y="45880"/>
                </a:lnTo>
                <a:lnTo>
                  <a:pt x="58160" y="45890"/>
                </a:lnTo>
                <a:lnTo>
                  <a:pt x="58150" y="45900"/>
                </a:lnTo>
                <a:lnTo>
                  <a:pt x="58150" y="45910"/>
                </a:lnTo>
                <a:lnTo>
                  <a:pt x="58160" y="45920"/>
                </a:lnTo>
                <a:lnTo>
                  <a:pt x="58160" y="45930"/>
                </a:lnTo>
                <a:lnTo>
                  <a:pt x="58150" y="45930"/>
                </a:lnTo>
                <a:lnTo>
                  <a:pt x="58140" y="45930"/>
                </a:lnTo>
                <a:lnTo>
                  <a:pt x="58140" y="45940"/>
                </a:lnTo>
                <a:lnTo>
                  <a:pt x="58130" y="45940"/>
                </a:lnTo>
                <a:lnTo>
                  <a:pt x="58120" y="45940"/>
                </a:lnTo>
                <a:lnTo>
                  <a:pt x="58110" y="45940"/>
                </a:lnTo>
                <a:lnTo>
                  <a:pt x="58100" y="45940"/>
                </a:lnTo>
                <a:lnTo>
                  <a:pt x="58090" y="45940"/>
                </a:lnTo>
                <a:lnTo>
                  <a:pt x="58080" y="45930"/>
                </a:lnTo>
                <a:lnTo>
                  <a:pt x="58070" y="45930"/>
                </a:lnTo>
                <a:lnTo>
                  <a:pt x="58060" y="45930"/>
                </a:lnTo>
                <a:lnTo>
                  <a:pt x="58040" y="45930"/>
                </a:lnTo>
                <a:lnTo>
                  <a:pt x="58040" y="45940"/>
                </a:lnTo>
                <a:lnTo>
                  <a:pt x="58040" y="45950"/>
                </a:lnTo>
                <a:lnTo>
                  <a:pt x="58020" y="45960"/>
                </a:lnTo>
                <a:lnTo>
                  <a:pt x="58020" y="45950"/>
                </a:lnTo>
                <a:lnTo>
                  <a:pt x="58020" y="45960"/>
                </a:lnTo>
                <a:lnTo>
                  <a:pt x="58010" y="45960"/>
                </a:lnTo>
                <a:lnTo>
                  <a:pt x="58000" y="45960"/>
                </a:lnTo>
                <a:lnTo>
                  <a:pt x="57980" y="45960"/>
                </a:lnTo>
                <a:lnTo>
                  <a:pt x="57980" y="45950"/>
                </a:lnTo>
                <a:lnTo>
                  <a:pt x="57980" y="45960"/>
                </a:lnTo>
                <a:lnTo>
                  <a:pt x="57970" y="45960"/>
                </a:lnTo>
                <a:lnTo>
                  <a:pt x="57980" y="45970"/>
                </a:lnTo>
                <a:lnTo>
                  <a:pt x="57970" y="45970"/>
                </a:lnTo>
                <a:lnTo>
                  <a:pt x="57960" y="45980"/>
                </a:lnTo>
                <a:lnTo>
                  <a:pt x="57960" y="45990"/>
                </a:lnTo>
                <a:lnTo>
                  <a:pt x="57950" y="45990"/>
                </a:lnTo>
                <a:lnTo>
                  <a:pt x="57950" y="45980"/>
                </a:lnTo>
                <a:lnTo>
                  <a:pt x="57940" y="45980"/>
                </a:lnTo>
                <a:lnTo>
                  <a:pt x="57930" y="45980"/>
                </a:lnTo>
                <a:lnTo>
                  <a:pt x="57920" y="45970"/>
                </a:lnTo>
                <a:lnTo>
                  <a:pt x="57910" y="45960"/>
                </a:lnTo>
                <a:lnTo>
                  <a:pt x="57880" y="45960"/>
                </a:lnTo>
                <a:lnTo>
                  <a:pt x="57790" y="45980"/>
                </a:lnTo>
                <a:lnTo>
                  <a:pt x="57720" y="45990"/>
                </a:lnTo>
                <a:lnTo>
                  <a:pt x="57650" y="45990"/>
                </a:lnTo>
                <a:lnTo>
                  <a:pt x="57620" y="46000"/>
                </a:lnTo>
                <a:lnTo>
                  <a:pt x="57570" y="46000"/>
                </a:lnTo>
                <a:lnTo>
                  <a:pt x="57520" y="45990"/>
                </a:lnTo>
                <a:lnTo>
                  <a:pt x="57490" y="45990"/>
                </a:lnTo>
                <a:lnTo>
                  <a:pt x="57460" y="45990"/>
                </a:lnTo>
                <a:lnTo>
                  <a:pt x="57440" y="45980"/>
                </a:lnTo>
                <a:lnTo>
                  <a:pt x="57420" y="45970"/>
                </a:lnTo>
                <a:lnTo>
                  <a:pt x="57360" y="45960"/>
                </a:lnTo>
                <a:lnTo>
                  <a:pt x="57350" y="45950"/>
                </a:lnTo>
                <a:lnTo>
                  <a:pt x="57290" y="45940"/>
                </a:lnTo>
                <a:lnTo>
                  <a:pt x="57260" y="45920"/>
                </a:lnTo>
                <a:lnTo>
                  <a:pt x="57230" y="45930"/>
                </a:lnTo>
                <a:lnTo>
                  <a:pt x="57190" y="45930"/>
                </a:lnTo>
                <a:lnTo>
                  <a:pt x="57140" y="45920"/>
                </a:lnTo>
                <a:lnTo>
                  <a:pt x="57120" y="45920"/>
                </a:lnTo>
                <a:lnTo>
                  <a:pt x="57080" y="45920"/>
                </a:lnTo>
                <a:lnTo>
                  <a:pt x="57070" y="45910"/>
                </a:lnTo>
                <a:lnTo>
                  <a:pt x="57050" y="45890"/>
                </a:lnTo>
                <a:lnTo>
                  <a:pt x="57010" y="45880"/>
                </a:lnTo>
                <a:lnTo>
                  <a:pt x="56960" y="45850"/>
                </a:lnTo>
                <a:lnTo>
                  <a:pt x="56920" y="45830"/>
                </a:lnTo>
                <a:lnTo>
                  <a:pt x="56890" y="45800"/>
                </a:lnTo>
                <a:lnTo>
                  <a:pt x="56870" y="45780"/>
                </a:lnTo>
                <a:lnTo>
                  <a:pt x="56870" y="45760"/>
                </a:lnTo>
                <a:lnTo>
                  <a:pt x="56890" y="45760"/>
                </a:lnTo>
                <a:lnTo>
                  <a:pt x="56890" y="45750"/>
                </a:lnTo>
                <a:lnTo>
                  <a:pt x="56890" y="45740"/>
                </a:lnTo>
                <a:lnTo>
                  <a:pt x="56900" y="45730"/>
                </a:lnTo>
                <a:lnTo>
                  <a:pt x="56910" y="45730"/>
                </a:lnTo>
                <a:lnTo>
                  <a:pt x="56910" y="45720"/>
                </a:lnTo>
                <a:lnTo>
                  <a:pt x="56920" y="45710"/>
                </a:lnTo>
                <a:lnTo>
                  <a:pt x="56910" y="45690"/>
                </a:lnTo>
                <a:lnTo>
                  <a:pt x="56920" y="45670"/>
                </a:lnTo>
                <a:lnTo>
                  <a:pt x="56930" y="45660"/>
                </a:lnTo>
                <a:lnTo>
                  <a:pt x="56920" y="45650"/>
                </a:lnTo>
                <a:lnTo>
                  <a:pt x="56930" y="45650"/>
                </a:lnTo>
                <a:lnTo>
                  <a:pt x="56930" y="45640"/>
                </a:lnTo>
                <a:lnTo>
                  <a:pt x="56930" y="45630"/>
                </a:lnTo>
                <a:lnTo>
                  <a:pt x="56930" y="45620"/>
                </a:lnTo>
                <a:lnTo>
                  <a:pt x="56940" y="45620"/>
                </a:lnTo>
                <a:lnTo>
                  <a:pt x="56950" y="45620"/>
                </a:lnTo>
                <a:lnTo>
                  <a:pt x="56960" y="45630"/>
                </a:lnTo>
                <a:lnTo>
                  <a:pt x="56970" y="45620"/>
                </a:lnTo>
                <a:lnTo>
                  <a:pt x="56980" y="45610"/>
                </a:lnTo>
                <a:lnTo>
                  <a:pt x="56990" y="45600"/>
                </a:lnTo>
                <a:lnTo>
                  <a:pt x="57000" y="45600"/>
                </a:lnTo>
                <a:lnTo>
                  <a:pt x="57000" y="45590"/>
                </a:lnTo>
                <a:lnTo>
                  <a:pt x="57000" y="45580"/>
                </a:lnTo>
                <a:lnTo>
                  <a:pt x="57000" y="45570"/>
                </a:lnTo>
                <a:lnTo>
                  <a:pt x="57010" y="45570"/>
                </a:lnTo>
                <a:lnTo>
                  <a:pt x="57020" y="45570"/>
                </a:lnTo>
                <a:lnTo>
                  <a:pt x="57030" y="45570"/>
                </a:lnTo>
                <a:lnTo>
                  <a:pt x="57030" y="45560"/>
                </a:lnTo>
                <a:lnTo>
                  <a:pt x="57040" y="45560"/>
                </a:lnTo>
                <a:lnTo>
                  <a:pt x="57060" y="45560"/>
                </a:lnTo>
                <a:lnTo>
                  <a:pt x="57060" y="45550"/>
                </a:lnTo>
                <a:lnTo>
                  <a:pt x="57080" y="45550"/>
                </a:lnTo>
                <a:lnTo>
                  <a:pt x="57100" y="45550"/>
                </a:lnTo>
                <a:lnTo>
                  <a:pt x="57120" y="45550"/>
                </a:lnTo>
                <a:lnTo>
                  <a:pt x="57140" y="45560"/>
                </a:lnTo>
                <a:lnTo>
                  <a:pt x="57150" y="45560"/>
                </a:lnTo>
                <a:lnTo>
                  <a:pt x="57160" y="45560"/>
                </a:lnTo>
                <a:lnTo>
                  <a:pt x="57160" y="45570"/>
                </a:lnTo>
                <a:close/>
                <a:moveTo>
                  <a:pt x="57470" y="11570"/>
                </a:moveTo>
                <a:lnTo>
                  <a:pt x="57490" y="11570"/>
                </a:lnTo>
                <a:lnTo>
                  <a:pt x="57500" y="11570"/>
                </a:lnTo>
                <a:lnTo>
                  <a:pt x="57510" y="11570"/>
                </a:lnTo>
                <a:lnTo>
                  <a:pt x="57540" y="11570"/>
                </a:lnTo>
                <a:lnTo>
                  <a:pt x="57550" y="11570"/>
                </a:lnTo>
                <a:lnTo>
                  <a:pt x="57560" y="11580"/>
                </a:lnTo>
                <a:lnTo>
                  <a:pt x="57590" y="11580"/>
                </a:lnTo>
                <a:lnTo>
                  <a:pt x="57610" y="11590"/>
                </a:lnTo>
                <a:lnTo>
                  <a:pt x="57620" y="11590"/>
                </a:lnTo>
                <a:lnTo>
                  <a:pt x="57630" y="11590"/>
                </a:lnTo>
                <a:lnTo>
                  <a:pt x="57650" y="11600"/>
                </a:lnTo>
                <a:lnTo>
                  <a:pt x="57660" y="11600"/>
                </a:lnTo>
                <a:lnTo>
                  <a:pt x="57670" y="11610"/>
                </a:lnTo>
                <a:lnTo>
                  <a:pt x="57680" y="11610"/>
                </a:lnTo>
                <a:lnTo>
                  <a:pt x="57690" y="11610"/>
                </a:lnTo>
                <a:lnTo>
                  <a:pt x="57690" y="11620"/>
                </a:lnTo>
                <a:lnTo>
                  <a:pt x="57700" y="11620"/>
                </a:lnTo>
                <a:lnTo>
                  <a:pt x="57710" y="11620"/>
                </a:lnTo>
                <a:lnTo>
                  <a:pt x="57730" y="11640"/>
                </a:lnTo>
                <a:lnTo>
                  <a:pt x="57760" y="11660"/>
                </a:lnTo>
                <a:lnTo>
                  <a:pt x="57780" y="11680"/>
                </a:lnTo>
                <a:lnTo>
                  <a:pt x="57810" y="11690"/>
                </a:lnTo>
                <a:lnTo>
                  <a:pt x="57820" y="11700"/>
                </a:lnTo>
                <a:lnTo>
                  <a:pt x="57830" y="11720"/>
                </a:lnTo>
                <a:lnTo>
                  <a:pt x="57840" y="11730"/>
                </a:lnTo>
                <a:lnTo>
                  <a:pt x="57850" y="11740"/>
                </a:lnTo>
                <a:lnTo>
                  <a:pt x="57850" y="11750"/>
                </a:lnTo>
                <a:lnTo>
                  <a:pt x="57850" y="11760"/>
                </a:lnTo>
                <a:lnTo>
                  <a:pt x="57860" y="11760"/>
                </a:lnTo>
                <a:lnTo>
                  <a:pt x="57860" y="11770"/>
                </a:lnTo>
                <a:lnTo>
                  <a:pt x="57860" y="11790"/>
                </a:lnTo>
                <a:lnTo>
                  <a:pt x="57870" y="11800"/>
                </a:lnTo>
                <a:lnTo>
                  <a:pt x="57870" y="11810"/>
                </a:lnTo>
                <a:lnTo>
                  <a:pt x="57870" y="11830"/>
                </a:lnTo>
                <a:lnTo>
                  <a:pt x="57870" y="11850"/>
                </a:lnTo>
                <a:lnTo>
                  <a:pt x="57870" y="11870"/>
                </a:lnTo>
                <a:lnTo>
                  <a:pt x="57870" y="11880"/>
                </a:lnTo>
                <a:lnTo>
                  <a:pt x="57870" y="11890"/>
                </a:lnTo>
                <a:lnTo>
                  <a:pt x="57870" y="11900"/>
                </a:lnTo>
                <a:lnTo>
                  <a:pt x="57870" y="11910"/>
                </a:lnTo>
                <a:lnTo>
                  <a:pt x="57870" y="11920"/>
                </a:lnTo>
                <a:lnTo>
                  <a:pt x="57870" y="11930"/>
                </a:lnTo>
                <a:lnTo>
                  <a:pt x="57870" y="11940"/>
                </a:lnTo>
                <a:lnTo>
                  <a:pt x="57870" y="11950"/>
                </a:lnTo>
                <a:lnTo>
                  <a:pt x="57870" y="11960"/>
                </a:lnTo>
                <a:lnTo>
                  <a:pt x="57860" y="11970"/>
                </a:lnTo>
                <a:lnTo>
                  <a:pt x="57860" y="11980"/>
                </a:lnTo>
                <a:lnTo>
                  <a:pt x="57860" y="11990"/>
                </a:lnTo>
                <a:lnTo>
                  <a:pt x="57860" y="12000"/>
                </a:lnTo>
                <a:lnTo>
                  <a:pt x="57860" y="12010"/>
                </a:lnTo>
                <a:lnTo>
                  <a:pt x="57860" y="12020"/>
                </a:lnTo>
                <a:lnTo>
                  <a:pt x="57860" y="12030"/>
                </a:lnTo>
                <a:lnTo>
                  <a:pt x="57860" y="12040"/>
                </a:lnTo>
                <a:lnTo>
                  <a:pt x="57870" y="12040"/>
                </a:lnTo>
                <a:lnTo>
                  <a:pt x="57870" y="12050"/>
                </a:lnTo>
                <a:lnTo>
                  <a:pt x="57870" y="12060"/>
                </a:lnTo>
                <a:lnTo>
                  <a:pt x="57880" y="12060"/>
                </a:lnTo>
                <a:lnTo>
                  <a:pt x="57880" y="12070"/>
                </a:lnTo>
                <a:lnTo>
                  <a:pt x="57890" y="12070"/>
                </a:lnTo>
                <a:lnTo>
                  <a:pt x="57880" y="12070"/>
                </a:lnTo>
                <a:lnTo>
                  <a:pt x="57880" y="12080"/>
                </a:lnTo>
                <a:lnTo>
                  <a:pt x="57890" y="12080"/>
                </a:lnTo>
                <a:lnTo>
                  <a:pt x="57890" y="12090"/>
                </a:lnTo>
                <a:lnTo>
                  <a:pt x="57900" y="12090"/>
                </a:lnTo>
                <a:lnTo>
                  <a:pt x="57910" y="12090"/>
                </a:lnTo>
                <a:lnTo>
                  <a:pt x="57920" y="12090"/>
                </a:lnTo>
                <a:lnTo>
                  <a:pt x="57920" y="12100"/>
                </a:lnTo>
                <a:lnTo>
                  <a:pt x="57920" y="12110"/>
                </a:lnTo>
                <a:lnTo>
                  <a:pt x="57920" y="12120"/>
                </a:lnTo>
                <a:lnTo>
                  <a:pt x="57920" y="12130"/>
                </a:lnTo>
                <a:lnTo>
                  <a:pt x="57920" y="12140"/>
                </a:lnTo>
                <a:lnTo>
                  <a:pt x="57910" y="12140"/>
                </a:lnTo>
                <a:lnTo>
                  <a:pt x="57910" y="12150"/>
                </a:lnTo>
                <a:lnTo>
                  <a:pt x="57910" y="12160"/>
                </a:lnTo>
                <a:lnTo>
                  <a:pt x="57910" y="12170"/>
                </a:lnTo>
                <a:lnTo>
                  <a:pt x="57910" y="12180"/>
                </a:lnTo>
                <a:lnTo>
                  <a:pt x="57910" y="12190"/>
                </a:lnTo>
                <a:lnTo>
                  <a:pt x="57900" y="12200"/>
                </a:lnTo>
                <a:lnTo>
                  <a:pt x="57900" y="12210"/>
                </a:lnTo>
                <a:lnTo>
                  <a:pt x="57900" y="12220"/>
                </a:lnTo>
                <a:lnTo>
                  <a:pt x="57900" y="12230"/>
                </a:lnTo>
                <a:lnTo>
                  <a:pt x="57900" y="12240"/>
                </a:lnTo>
                <a:lnTo>
                  <a:pt x="57890" y="12240"/>
                </a:lnTo>
                <a:lnTo>
                  <a:pt x="57900" y="12240"/>
                </a:lnTo>
                <a:lnTo>
                  <a:pt x="57890" y="12250"/>
                </a:lnTo>
                <a:lnTo>
                  <a:pt x="57890" y="12240"/>
                </a:lnTo>
                <a:lnTo>
                  <a:pt x="57890" y="12250"/>
                </a:lnTo>
                <a:lnTo>
                  <a:pt x="57880" y="12250"/>
                </a:lnTo>
                <a:lnTo>
                  <a:pt x="57880" y="12260"/>
                </a:lnTo>
                <a:lnTo>
                  <a:pt x="57880" y="12270"/>
                </a:lnTo>
                <a:lnTo>
                  <a:pt x="57880" y="12280"/>
                </a:lnTo>
                <a:lnTo>
                  <a:pt x="57880" y="12290"/>
                </a:lnTo>
                <a:lnTo>
                  <a:pt x="57880" y="12300"/>
                </a:lnTo>
                <a:lnTo>
                  <a:pt x="57870" y="12300"/>
                </a:lnTo>
                <a:lnTo>
                  <a:pt x="57870" y="12310"/>
                </a:lnTo>
                <a:lnTo>
                  <a:pt x="57870" y="12320"/>
                </a:lnTo>
                <a:lnTo>
                  <a:pt x="57860" y="12320"/>
                </a:lnTo>
                <a:lnTo>
                  <a:pt x="57860" y="12330"/>
                </a:lnTo>
                <a:lnTo>
                  <a:pt x="57860" y="12340"/>
                </a:lnTo>
                <a:lnTo>
                  <a:pt x="57860" y="12350"/>
                </a:lnTo>
                <a:lnTo>
                  <a:pt x="57850" y="12350"/>
                </a:lnTo>
                <a:lnTo>
                  <a:pt x="57850" y="12360"/>
                </a:lnTo>
                <a:lnTo>
                  <a:pt x="57850" y="12370"/>
                </a:lnTo>
                <a:lnTo>
                  <a:pt x="57850" y="12380"/>
                </a:lnTo>
                <a:lnTo>
                  <a:pt x="57840" y="12390"/>
                </a:lnTo>
                <a:lnTo>
                  <a:pt x="57830" y="12400"/>
                </a:lnTo>
                <a:lnTo>
                  <a:pt x="57830" y="12410"/>
                </a:lnTo>
                <a:lnTo>
                  <a:pt x="57830" y="12420"/>
                </a:lnTo>
                <a:lnTo>
                  <a:pt x="57820" y="12430"/>
                </a:lnTo>
                <a:lnTo>
                  <a:pt x="57820" y="12440"/>
                </a:lnTo>
                <a:lnTo>
                  <a:pt x="57810" y="12450"/>
                </a:lnTo>
                <a:lnTo>
                  <a:pt x="57810" y="12440"/>
                </a:lnTo>
                <a:lnTo>
                  <a:pt x="57810" y="12450"/>
                </a:lnTo>
                <a:lnTo>
                  <a:pt x="57810" y="12460"/>
                </a:lnTo>
                <a:lnTo>
                  <a:pt x="57810" y="12470"/>
                </a:lnTo>
                <a:lnTo>
                  <a:pt x="57800" y="12470"/>
                </a:lnTo>
                <a:lnTo>
                  <a:pt x="57790" y="12470"/>
                </a:lnTo>
                <a:lnTo>
                  <a:pt x="57790" y="12480"/>
                </a:lnTo>
                <a:lnTo>
                  <a:pt x="57790" y="12490"/>
                </a:lnTo>
                <a:lnTo>
                  <a:pt x="57780" y="12500"/>
                </a:lnTo>
                <a:lnTo>
                  <a:pt x="57780" y="12510"/>
                </a:lnTo>
                <a:lnTo>
                  <a:pt x="57780" y="12520"/>
                </a:lnTo>
                <a:lnTo>
                  <a:pt x="57770" y="12520"/>
                </a:lnTo>
                <a:lnTo>
                  <a:pt x="57770" y="12530"/>
                </a:lnTo>
                <a:lnTo>
                  <a:pt x="57760" y="12530"/>
                </a:lnTo>
                <a:lnTo>
                  <a:pt x="57760" y="12540"/>
                </a:lnTo>
                <a:lnTo>
                  <a:pt x="57750" y="12540"/>
                </a:lnTo>
                <a:lnTo>
                  <a:pt x="57750" y="12550"/>
                </a:lnTo>
                <a:lnTo>
                  <a:pt x="57740" y="12550"/>
                </a:lnTo>
                <a:lnTo>
                  <a:pt x="57740" y="12560"/>
                </a:lnTo>
                <a:lnTo>
                  <a:pt x="57740" y="12570"/>
                </a:lnTo>
                <a:lnTo>
                  <a:pt x="57740" y="12580"/>
                </a:lnTo>
                <a:lnTo>
                  <a:pt x="57730" y="12580"/>
                </a:lnTo>
                <a:lnTo>
                  <a:pt x="57730" y="12590"/>
                </a:lnTo>
                <a:lnTo>
                  <a:pt x="57720" y="12600"/>
                </a:lnTo>
                <a:lnTo>
                  <a:pt x="57720" y="12610"/>
                </a:lnTo>
                <a:lnTo>
                  <a:pt x="57720" y="12620"/>
                </a:lnTo>
                <a:lnTo>
                  <a:pt x="57710" y="12620"/>
                </a:lnTo>
                <a:lnTo>
                  <a:pt x="57710" y="12630"/>
                </a:lnTo>
                <a:lnTo>
                  <a:pt x="57700" y="12630"/>
                </a:lnTo>
                <a:lnTo>
                  <a:pt x="57700" y="12640"/>
                </a:lnTo>
                <a:lnTo>
                  <a:pt x="57690" y="12650"/>
                </a:lnTo>
                <a:lnTo>
                  <a:pt x="57690" y="12660"/>
                </a:lnTo>
                <a:lnTo>
                  <a:pt x="57680" y="12660"/>
                </a:lnTo>
                <a:lnTo>
                  <a:pt x="57680" y="12670"/>
                </a:lnTo>
                <a:lnTo>
                  <a:pt x="57670" y="12670"/>
                </a:lnTo>
                <a:lnTo>
                  <a:pt x="57670" y="12680"/>
                </a:lnTo>
                <a:lnTo>
                  <a:pt x="57660" y="12680"/>
                </a:lnTo>
                <a:lnTo>
                  <a:pt x="57660" y="12690"/>
                </a:lnTo>
                <a:lnTo>
                  <a:pt x="57650" y="12700"/>
                </a:lnTo>
                <a:lnTo>
                  <a:pt x="57650" y="12710"/>
                </a:lnTo>
                <a:lnTo>
                  <a:pt x="57640" y="12710"/>
                </a:lnTo>
                <a:lnTo>
                  <a:pt x="57630" y="12720"/>
                </a:lnTo>
                <a:lnTo>
                  <a:pt x="57630" y="12730"/>
                </a:lnTo>
                <a:lnTo>
                  <a:pt x="57620" y="12740"/>
                </a:lnTo>
                <a:lnTo>
                  <a:pt x="57610" y="12750"/>
                </a:lnTo>
                <a:lnTo>
                  <a:pt x="57610" y="12760"/>
                </a:lnTo>
                <a:lnTo>
                  <a:pt x="57600" y="12760"/>
                </a:lnTo>
                <a:lnTo>
                  <a:pt x="57600" y="12770"/>
                </a:lnTo>
                <a:lnTo>
                  <a:pt x="57590" y="12780"/>
                </a:lnTo>
                <a:lnTo>
                  <a:pt x="57580" y="12790"/>
                </a:lnTo>
                <a:lnTo>
                  <a:pt x="57580" y="12800"/>
                </a:lnTo>
                <a:lnTo>
                  <a:pt x="57570" y="12800"/>
                </a:lnTo>
                <a:lnTo>
                  <a:pt x="57570" y="12810"/>
                </a:lnTo>
                <a:lnTo>
                  <a:pt x="57560" y="12810"/>
                </a:lnTo>
                <a:lnTo>
                  <a:pt x="57550" y="12820"/>
                </a:lnTo>
                <a:lnTo>
                  <a:pt x="57540" y="12830"/>
                </a:lnTo>
                <a:lnTo>
                  <a:pt x="57530" y="12840"/>
                </a:lnTo>
                <a:lnTo>
                  <a:pt x="57520" y="12850"/>
                </a:lnTo>
                <a:lnTo>
                  <a:pt x="57510" y="12850"/>
                </a:lnTo>
                <a:lnTo>
                  <a:pt x="57500" y="12860"/>
                </a:lnTo>
                <a:lnTo>
                  <a:pt x="57480" y="12870"/>
                </a:lnTo>
                <a:lnTo>
                  <a:pt x="57470" y="12870"/>
                </a:lnTo>
                <a:lnTo>
                  <a:pt x="57470" y="12880"/>
                </a:lnTo>
                <a:lnTo>
                  <a:pt x="57460" y="12880"/>
                </a:lnTo>
                <a:lnTo>
                  <a:pt x="57450" y="12890"/>
                </a:lnTo>
                <a:lnTo>
                  <a:pt x="57440" y="12890"/>
                </a:lnTo>
                <a:lnTo>
                  <a:pt x="57430" y="12890"/>
                </a:lnTo>
                <a:lnTo>
                  <a:pt x="57420" y="12890"/>
                </a:lnTo>
                <a:lnTo>
                  <a:pt x="57410" y="12890"/>
                </a:lnTo>
                <a:lnTo>
                  <a:pt x="57400" y="12890"/>
                </a:lnTo>
                <a:lnTo>
                  <a:pt x="57390" y="12890"/>
                </a:lnTo>
                <a:lnTo>
                  <a:pt x="57390" y="12900"/>
                </a:lnTo>
                <a:lnTo>
                  <a:pt x="57380" y="12900"/>
                </a:lnTo>
                <a:lnTo>
                  <a:pt x="57370" y="12900"/>
                </a:lnTo>
                <a:lnTo>
                  <a:pt x="57360" y="12900"/>
                </a:lnTo>
                <a:lnTo>
                  <a:pt x="57350" y="12900"/>
                </a:lnTo>
                <a:lnTo>
                  <a:pt x="57350" y="12890"/>
                </a:lnTo>
                <a:lnTo>
                  <a:pt x="57340" y="12890"/>
                </a:lnTo>
                <a:lnTo>
                  <a:pt x="57330" y="12880"/>
                </a:lnTo>
                <a:lnTo>
                  <a:pt x="57330" y="12870"/>
                </a:lnTo>
                <a:lnTo>
                  <a:pt x="57320" y="12870"/>
                </a:lnTo>
                <a:lnTo>
                  <a:pt x="57310" y="12860"/>
                </a:lnTo>
                <a:lnTo>
                  <a:pt x="57300" y="12860"/>
                </a:lnTo>
                <a:lnTo>
                  <a:pt x="57300" y="12850"/>
                </a:lnTo>
                <a:lnTo>
                  <a:pt x="57290" y="12850"/>
                </a:lnTo>
                <a:lnTo>
                  <a:pt x="57290" y="12840"/>
                </a:lnTo>
                <a:lnTo>
                  <a:pt x="57280" y="12840"/>
                </a:lnTo>
                <a:lnTo>
                  <a:pt x="57270" y="12840"/>
                </a:lnTo>
                <a:lnTo>
                  <a:pt x="57260" y="12840"/>
                </a:lnTo>
                <a:lnTo>
                  <a:pt x="57250" y="12840"/>
                </a:lnTo>
                <a:lnTo>
                  <a:pt x="57250" y="12830"/>
                </a:lnTo>
                <a:lnTo>
                  <a:pt x="57250" y="12820"/>
                </a:lnTo>
                <a:lnTo>
                  <a:pt x="57260" y="12820"/>
                </a:lnTo>
                <a:lnTo>
                  <a:pt x="57260" y="12810"/>
                </a:lnTo>
                <a:lnTo>
                  <a:pt x="57260" y="12800"/>
                </a:lnTo>
                <a:lnTo>
                  <a:pt x="57260" y="12790"/>
                </a:lnTo>
                <a:lnTo>
                  <a:pt x="57260" y="12780"/>
                </a:lnTo>
                <a:lnTo>
                  <a:pt x="57260" y="12770"/>
                </a:lnTo>
                <a:lnTo>
                  <a:pt x="57260" y="12760"/>
                </a:lnTo>
                <a:lnTo>
                  <a:pt x="57260" y="12740"/>
                </a:lnTo>
                <a:lnTo>
                  <a:pt x="57260" y="12730"/>
                </a:lnTo>
                <a:lnTo>
                  <a:pt x="57270" y="12720"/>
                </a:lnTo>
                <a:lnTo>
                  <a:pt x="57270" y="12710"/>
                </a:lnTo>
                <a:lnTo>
                  <a:pt x="57270" y="12700"/>
                </a:lnTo>
                <a:lnTo>
                  <a:pt x="57270" y="12690"/>
                </a:lnTo>
                <a:lnTo>
                  <a:pt x="57280" y="12690"/>
                </a:lnTo>
                <a:lnTo>
                  <a:pt x="57280" y="12680"/>
                </a:lnTo>
                <a:lnTo>
                  <a:pt x="57270" y="12670"/>
                </a:lnTo>
                <a:lnTo>
                  <a:pt x="57280" y="12660"/>
                </a:lnTo>
                <a:lnTo>
                  <a:pt x="57280" y="12650"/>
                </a:lnTo>
                <a:lnTo>
                  <a:pt x="57280" y="12640"/>
                </a:lnTo>
                <a:lnTo>
                  <a:pt x="57280" y="12630"/>
                </a:lnTo>
                <a:lnTo>
                  <a:pt x="57280" y="12610"/>
                </a:lnTo>
                <a:lnTo>
                  <a:pt x="57270" y="12610"/>
                </a:lnTo>
                <a:lnTo>
                  <a:pt x="57260" y="12610"/>
                </a:lnTo>
                <a:lnTo>
                  <a:pt x="57270" y="12600"/>
                </a:lnTo>
                <a:lnTo>
                  <a:pt x="57280" y="12590"/>
                </a:lnTo>
                <a:lnTo>
                  <a:pt x="57280" y="12570"/>
                </a:lnTo>
                <a:lnTo>
                  <a:pt x="57280" y="12560"/>
                </a:lnTo>
                <a:lnTo>
                  <a:pt x="57280" y="12550"/>
                </a:lnTo>
                <a:lnTo>
                  <a:pt x="57280" y="12540"/>
                </a:lnTo>
                <a:lnTo>
                  <a:pt x="57280" y="12530"/>
                </a:lnTo>
                <a:lnTo>
                  <a:pt x="57290" y="12520"/>
                </a:lnTo>
                <a:lnTo>
                  <a:pt x="57290" y="12510"/>
                </a:lnTo>
                <a:lnTo>
                  <a:pt x="57280" y="12500"/>
                </a:lnTo>
                <a:lnTo>
                  <a:pt x="57290" y="12500"/>
                </a:lnTo>
                <a:lnTo>
                  <a:pt x="57290" y="12490"/>
                </a:lnTo>
                <a:lnTo>
                  <a:pt x="57290" y="12480"/>
                </a:lnTo>
                <a:lnTo>
                  <a:pt x="57290" y="12470"/>
                </a:lnTo>
                <a:lnTo>
                  <a:pt x="57290" y="12460"/>
                </a:lnTo>
                <a:lnTo>
                  <a:pt x="57290" y="12450"/>
                </a:lnTo>
                <a:lnTo>
                  <a:pt x="57290" y="12440"/>
                </a:lnTo>
                <a:lnTo>
                  <a:pt x="57290" y="12430"/>
                </a:lnTo>
                <a:lnTo>
                  <a:pt x="57290" y="12420"/>
                </a:lnTo>
                <a:lnTo>
                  <a:pt x="57290" y="12410"/>
                </a:lnTo>
                <a:lnTo>
                  <a:pt x="57290" y="12400"/>
                </a:lnTo>
                <a:lnTo>
                  <a:pt x="57290" y="12390"/>
                </a:lnTo>
                <a:lnTo>
                  <a:pt x="57290" y="12380"/>
                </a:lnTo>
                <a:lnTo>
                  <a:pt x="57290" y="12370"/>
                </a:lnTo>
                <a:lnTo>
                  <a:pt x="57290" y="12360"/>
                </a:lnTo>
                <a:lnTo>
                  <a:pt x="57280" y="12320"/>
                </a:lnTo>
                <a:lnTo>
                  <a:pt x="57280" y="12300"/>
                </a:lnTo>
                <a:lnTo>
                  <a:pt x="57270" y="12290"/>
                </a:lnTo>
                <a:lnTo>
                  <a:pt x="57270" y="12280"/>
                </a:lnTo>
                <a:lnTo>
                  <a:pt x="57260" y="12270"/>
                </a:lnTo>
                <a:lnTo>
                  <a:pt x="57250" y="12240"/>
                </a:lnTo>
                <a:lnTo>
                  <a:pt x="57250" y="12230"/>
                </a:lnTo>
                <a:lnTo>
                  <a:pt x="57220" y="12170"/>
                </a:lnTo>
                <a:lnTo>
                  <a:pt x="57210" y="12140"/>
                </a:lnTo>
                <a:lnTo>
                  <a:pt x="57200" y="12130"/>
                </a:lnTo>
                <a:lnTo>
                  <a:pt x="57200" y="12120"/>
                </a:lnTo>
                <a:lnTo>
                  <a:pt x="57190" y="12120"/>
                </a:lnTo>
                <a:lnTo>
                  <a:pt x="57190" y="12110"/>
                </a:lnTo>
                <a:lnTo>
                  <a:pt x="57180" y="12110"/>
                </a:lnTo>
                <a:lnTo>
                  <a:pt x="57180" y="12100"/>
                </a:lnTo>
                <a:lnTo>
                  <a:pt x="57170" y="12100"/>
                </a:lnTo>
                <a:lnTo>
                  <a:pt x="57170" y="12090"/>
                </a:lnTo>
                <a:lnTo>
                  <a:pt x="57170" y="12080"/>
                </a:lnTo>
                <a:lnTo>
                  <a:pt x="57160" y="12070"/>
                </a:lnTo>
                <a:lnTo>
                  <a:pt x="57160" y="12060"/>
                </a:lnTo>
                <a:lnTo>
                  <a:pt x="57150" y="12050"/>
                </a:lnTo>
                <a:lnTo>
                  <a:pt x="57150" y="12040"/>
                </a:lnTo>
                <a:lnTo>
                  <a:pt x="57140" y="12040"/>
                </a:lnTo>
                <a:lnTo>
                  <a:pt x="57140" y="12030"/>
                </a:lnTo>
                <a:lnTo>
                  <a:pt x="57130" y="12030"/>
                </a:lnTo>
                <a:lnTo>
                  <a:pt x="57130" y="12020"/>
                </a:lnTo>
                <a:lnTo>
                  <a:pt x="57120" y="12010"/>
                </a:lnTo>
                <a:lnTo>
                  <a:pt x="57110" y="12010"/>
                </a:lnTo>
                <a:lnTo>
                  <a:pt x="57110" y="12000"/>
                </a:lnTo>
                <a:lnTo>
                  <a:pt x="57100" y="12000"/>
                </a:lnTo>
                <a:lnTo>
                  <a:pt x="57100" y="11990"/>
                </a:lnTo>
                <a:lnTo>
                  <a:pt x="57090" y="11990"/>
                </a:lnTo>
                <a:lnTo>
                  <a:pt x="57090" y="11980"/>
                </a:lnTo>
                <a:lnTo>
                  <a:pt x="57080" y="11970"/>
                </a:lnTo>
                <a:lnTo>
                  <a:pt x="57070" y="11960"/>
                </a:lnTo>
                <a:lnTo>
                  <a:pt x="57070" y="11950"/>
                </a:lnTo>
                <a:lnTo>
                  <a:pt x="57050" y="11940"/>
                </a:lnTo>
                <a:lnTo>
                  <a:pt x="57040" y="11930"/>
                </a:lnTo>
                <a:lnTo>
                  <a:pt x="57040" y="11920"/>
                </a:lnTo>
                <a:lnTo>
                  <a:pt x="57030" y="11910"/>
                </a:lnTo>
                <a:lnTo>
                  <a:pt x="57020" y="11910"/>
                </a:lnTo>
                <a:lnTo>
                  <a:pt x="57010" y="11900"/>
                </a:lnTo>
                <a:lnTo>
                  <a:pt x="57000" y="11890"/>
                </a:lnTo>
                <a:lnTo>
                  <a:pt x="56990" y="11890"/>
                </a:lnTo>
                <a:lnTo>
                  <a:pt x="56990" y="11880"/>
                </a:lnTo>
                <a:lnTo>
                  <a:pt x="56980" y="11880"/>
                </a:lnTo>
                <a:lnTo>
                  <a:pt x="56970" y="11880"/>
                </a:lnTo>
                <a:lnTo>
                  <a:pt x="56970" y="11870"/>
                </a:lnTo>
                <a:lnTo>
                  <a:pt x="56960" y="11870"/>
                </a:lnTo>
                <a:lnTo>
                  <a:pt x="56950" y="11870"/>
                </a:lnTo>
                <a:lnTo>
                  <a:pt x="56940" y="11860"/>
                </a:lnTo>
                <a:lnTo>
                  <a:pt x="56930" y="11860"/>
                </a:lnTo>
                <a:lnTo>
                  <a:pt x="56920" y="11850"/>
                </a:lnTo>
                <a:lnTo>
                  <a:pt x="56910" y="11840"/>
                </a:lnTo>
                <a:lnTo>
                  <a:pt x="56900" y="11840"/>
                </a:lnTo>
                <a:lnTo>
                  <a:pt x="56900" y="11830"/>
                </a:lnTo>
                <a:lnTo>
                  <a:pt x="56900" y="11820"/>
                </a:lnTo>
                <a:lnTo>
                  <a:pt x="56900" y="11810"/>
                </a:lnTo>
                <a:lnTo>
                  <a:pt x="56910" y="11810"/>
                </a:lnTo>
                <a:lnTo>
                  <a:pt x="56910" y="11800"/>
                </a:lnTo>
                <a:lnTo>
                  <a:pt x="56920" y="11790"/>
                </a:lnTo>
                <a:lnTo>
                  <a:pt x="56930" y="11790"/>
                </a:lnTo>
                <a:lnTo>
                  <a:pt x="56940" y="11780"/>
                </a:lnTo>
                <a:lnTo>
                  <a:pt x="56950" y="11780"/>
                </a:lnTo>
                <a:lnTo>
                  <a:pt x="56960" y="11780"/>
                </a:lnTo>
                <a:lnTo>
                  <a:pt x="56970" y="11770"/>
                </a:lnTo>
                <a:lnTo>
                  <a:pt x="56980" y="11770"/>
                </a:lnTo>
                <a:lnTo>
                  <a:pt x="56990" y="11770"/>
                </a:lnTo>
                <a:lnTo>
                  <a:pt x="57000" y="11760"/>
                </a:lnTo>
                <a:lnTo>
                  <a:pt x="57010" y="11760"/>
                </a:lnTo>
                <a:lnTo>
                  <a:pt x="57030" y="11750"/>
                </a:lnTo>
                <a:lnTo>
                  <a:pt x="57040" y="11750"/>
                </a:lnTo>
                <a:lnTo>
                  <a:pt x="57050" y="11750"/>
                </a:lnTo>
                <a:lnTo>
                  <a:pt x="57070" y="11740"/>
                </a:lnTo>
                <a:lnTo>
                  <a:pt x="57090" y="11740"/>
                </a:lnTo>
                <a:lnTo>
                  <a:pt x="57100" y="11740"/>
                </a:lnTo>
                <a:lnTo>
                  <a:pt x="57100" y="11730"/>
                </a:lnTo>
                <a:lnTo>
                  <a:pt x="57110" y="11730"/>
                </a:lnTo>
                <a:lnTo>
                  <a:pt x="57120" y="11730"/>
                </a:lnTo>
                <a:lnTo>
                  <a:pt x="57130" y="11730"/>
                </a:lnTo>
                <a:lnTo>
                  <a:pt x="57140" y="11730"/>
                </a:lnTo>
                <a:lnTo>
                  <a:pt x="57150" y="11730"/>
                </a:lnTo>
                <a:lnTo>
                  <a:pt x="57160" y="11720"/>
                </a:lnTo>
                <a:lnTo>
                  <a:pt x="57170" y="11720"/>
                </a:lnTo>
                <a:lnTo>
                  <a:pt x="57180" y="11720"/>
                </a:lnTo>
                <a:lnTo>
                  <a:pt x="57190" y="11710"/>
                </a:lnTo>
                <a:lnTo>
                  <a:pt x="57200" y="11700"/>
                </a:lnTo>
                <a:lnTo>
                  <a:pt x="57210" y="11690"/>
                </a:lnTo>
                <a:lnTo>
                  <a:pt x="57220" y="11690"/>
                </a:lnTo>
                <a:lnTo>
                  <a:pt x="57230" y="11690"/>
                </a:lnTo>
                <a:lnTo>
                  <a:pt x="57240" y="11680"/>
                </a:lnTo>
                <a:lnTo>
                  <a:pt x="57250" y="11680"/>
                </a:lnTo>
                <a:lnTo>
                  <a:pt x="57280" y="11650"/>
                </a:lnTo>
                <a:lnTo>
                  <a:pt x="57310" y="11630"/>
                </a:lnTo>
                <a:lnTo>
                  <a:pt x="57330" y="11620"/>
                </a:lnTo>
                <a:lnTo>
                  <a:pt x="57350" y="11610"/>
                </a:lnTo>
                <a:lnTo>
                  <a:pt x="57380" y="11600"/>
                </a:lnTo>
                <a:lnTo>
                  <a:pt x="57400" y="11590"/>
                </a:lnTo>
                <a:lnTo>
                  <a:pt x="57420" y="11580"/>
                </a:lnTo>
                <a:lnTo>
                  <a:pt x="57430" y="11580"/>
                </a:lnTo>
                <a:lnTo>
                  <a:pt x="57440" y="11570"/>
                </a:lnTo>
                <a:lnTo>
                  <a:pt x="57450" y="11570"/>
                </a:lnTo>
                <a:lnTo>
                  <a:pt x="57460" y="11570"/>
                </a:lnTo>
                <a:lnTo>
                  <a:pt x="57470" y="11570"/>
                </a:lnTo>
                <a:close/>
                <a:moveTo>
                  <a:pt x="19100" y="4550"/>
                </a:moveTo>
                <a:lnTo>
                  <a:pt x="19110" y="4550"/>
                </a:lnTo>
                <a:lnTo>
                  <a:pt x="19120" y="4550"/>
                </a:lnTo>
                <a:lnTo>
                  <a:pt x="19130" y="4550"/>
                </a:lnTo>
                <a:lnTo>
                  <a:pt x="19140" y="4550"/>
                </a:lnTo>
                <a:lnTo>
                  <a:pt x="19150" y="4550"/>
                </a:lnTo>
                <a:lnTo>
                  <a:pt x="19160" y="4550"/>
                </a:lnTo>
                <a:lnTo>
                  <a:pt x="19170" y="4550"/>
                </a:lnTo>
                <a:lnTo>
                  <a:pt x="19180" y="4550"/>
                </a:lnTo>
                <a:lnTo>
                  <a:pt x="19190" y="4560"/>
                </a:lnTo>
                <a:lnTo>
                  <a:pt x="19200" y="4560"/>
                </a:lnTo>
                <a:lnTo>
                  <a:pt x="19210" y="4560"/>
                </a:lnTo>
                <a:lnTo>
                  <a:pt x="19220" y="4560"/>
                </a:lnTo>
                <a:lnTo>
                  <a:pt x="19220" y="4570"/>
                </a:lnTo>
                <a:lnTo>
                  <a:pt x="19220" y="4580"/>
                </a:lnTo>
                <a:lnTo>
                  <a:pt x="19230" y="4580"/>
                </a:lnTo>
                <a:lnTo>
                  <a:pt x="19230" y="4590"/>
                </a:lnTo>
                <a:lnTo>
                  <a:pt x="19230" y="4600"/>
                </a:lnTo>
                <a:lnTo>
                  <a:pt x="19230" y="4610"/>
                </a:lnTo>
                <a:lnTo>
                  <a:pt x="19240" y="4630"/>
                </a:lnTo>
                <a:lnTo>
                  <a:pt x="19240" y="4640"/>
                </a:lnTo>
                <a:lnTo>
                  <a:pt x="19240" y="4650"/>
                </a:lnTo>
                <a:lnTo>
                  <a:pt x="19240" y="4660"/>
                </a:lnTo>
                <a:lnTo>
                  <a:pt x="19250" y="4660"/>
                </a:lnTo>
                <a:lnTo>
                  <a:pt x="19250" y="4670"/>
                </a:lnTo>
                <a:lnTo>
                  <a:pt x="19260" y="4680"/>
                </a:lnTo>
                <a:lnTo>
                  <a:pt x="19260" y="4690"/>
                </a:lnTo>
                <a:lnTo>
                  <a:pt x="19270" y="4690"/>
                </a:lnTo>
                <a:lnTo>
                  <a:pt x="19270" y="4700"/>
                </a:lnTo>
                <a:lnTo>
                  <a:pt x="19270" y="4710"/>
                </a:lnTo>
                <a:lnTo>
                  <a:pt x="19280" y="4710"/>
                </a:lnTo>
                <a:lnTo>
                  <a:pt x="19280" y="4720"/>
                </a:lnTo>
                <a:lnTo>
                  <a:pt x="19290" y="4730"/>
                </a:lnTo>
                <a:lnTo>
                  <a:pt x="19300" y="4740"/>
                </a:lnTo>
                <a:lnTo>
                  <a:pt x="19310" y="4740"/>
                </a:lnTo>
                <a:lnTo>
                  <a:pt x="19320" y="4750"/>
                </a:lnTo>
                <a:lnTo>
                  <a:pt x="19320" y="4740"/>
                </a:lnTo>
                <a:lnTo>
                  <a:pt x="19330" y="4740"/>
                </a:lnTo>
                <a:lnTo>
                  <a:pt x="19340" y="4750"/>
                </a:lnTo>
                <a:lnTo>
                  <a:pt x="19350" y="4760"/>
                </a:lnTo>
                <a:lnTo>
                  <a:pt x="19350" y="4770"/>
                </a:lnTo>
                <a:lnTo>
                  <a:pt x="19360" y="4770"/>
                </a:lnTo>
                <a:lnTo>
                  <a:pt x="19360" y="4780"/>
                </a:lnTo>
                <a:lnTo>
                  <a:pt x="19360" y="4790"/>
                </a:lnTo>
                <a:lnTo>
                  <a:pt x="19370" y="4790"/>
                </a:lnTo>
                <a:lnTo>
                  <a:pt x="19370" y="4800"/>
                </a:lnTo>
                <a:lnTo>
                  <a:pt x="19380" y="4820"/>
                </a:lnTo>
                <a:lnTo>
                  <a:pt x="19400" y="4840"/>
                </a:lnTo>
                <a:lnTo>
                  <a:pt x="19410" y="4850"/>
                </a:lnTo>
                <a:lnTo>
                  <a:pt x="19410" y="4860"/>
                </a:lnTo>
                <a:lnTo>
                  <a:pt x="19420" y="4860"/>
                </a:lnTo>
                <a:lnTo>
                  <a:pt x="19420" y="4870"/>
                </a:lnTo>
                <a:lnTo>
                  <a:pt x="19430" y="4870"/>
                </a:lnTo>
                <a:lnTo>
                  <a:pt x="19430" y="4880"/>
                </a:lnTo>
                <a:lnTo>
                  <a:pt x="19440" y="4880"/>
                </a:lnTo>
                <a:lnTo>
                  <a:pt x="19440" y="4890"/>
                </a:lnTo>
                <a:lnTo>
                  <a:pt x="19450" y="4890"/>
                </a:lnTo>
                <a:lnTo>
                  <a:pt x="19450" y="4900"/>
                </a:lnTo>
                <a:lnTo>
                  <a:pt x="19460" y="4900"/>
                </a:lnTo>
                <a:lnTo>
                  <a:pt x="19470" y="4910"/>
                </a:lnTo>
                <a:lnTo>
                  <a:pt x="19480" y="4920"/>
                </a:lnTo>
                <a:lnTo>
                  <a:pt x="19490" y="4930"/>
                </a:lnTo>
                <a:lnTo>
                  <a:pt x="19500" y="4940"/>
                </a:lnTo>
                <a:lnTo>
                  <a:pt x="19510" y="4940"/>
                </a:lnTo>
                <a:lnTo>
                  <a:pt x="19510" y="4950"/>
                </a:lnTo>
                <a:lnTo>
                  <a:pt x="19520" y="4950"/>
                </a:lnTo>
                <a:lnTo>
                  <a:pt x="19530" y="4960"/>
                </a:lnTo>
                <a:lnTo>
                  <a:pt x="19540" y="4960"/>
                </a:lnTo>
                <a:lnTo>
                  <a:pt x="19550" y="4970"/>
                </a:lnTo>
                <a:lnTo>
                  <a:pt x="19570" y="4980"/>
                </a:lnTo>
                <a:lnTo>
                  <a:pt x="19580" y="4990"/>
                </a:lnTo>
                <a:lnTo>
                  <a:pt x="19590" y="5000"/>
                </a:lnTo>
                <a:lnTo>
                  <a:pt x="19600" y="5010"/>
                </a:lnTo>
                <a:lnTo>
                  <a:pt x="19610" y="5030"/>
                </a:lnTo>
                <a:lnTo>
                  <a:pt x="19610" y="5040"/>
                </a:lnTo>
                <a:lnTo>
                  <a:pt x="19610" y="5050"/>
                </a:lnTo>
                <a:lnTo>
                  <a:pt x="19610" y="5060"/>
                </a:lnTo>
                <a:lnTo>
                  <a:pt x="19600" y="5070"/>
                </a:lnTo>
                <a:lnTo>
                  <a:pt x="19600" y="5080"/>
                </a:lnTo>
                <a:lnTo>
                  <a:pt x="19590" y="5090"/>
                </a:lnTo>
                <a:lnTo>
                  <a:pt x="19590" y="5100"/>
                </a:lnTo>
                <a:lnTo>
                  <a:pt x="19580" y="5110"/>
                </a:lnTo>
                <a:lnTo>
                  <a:pt x="19570" y="5120"/>
                </a:lnTo>
                <a:lnTo>
                  <a:pt x="19570" y="5130"/>
                </a:lnTo>
                <a:lnTo>
                  <a:pt x="19560" y="5140"/>
                </a:lnTo>
                <a:lnTo>
                  <a:pt x="19550" y="5150"/>
                </a:lnTo>
                <a:lnTo>
                  <a:pt x="19540" y="5160"/>
                </a:lnTo>
                <a:lnTo>
                  <a:pt x="19530" y="5170"/>
                </a:lnTo>
                <a:lnTo>
                  <a:pt x="19520" y="5180"/>
                </a:lnTo>
                <a:lnTo>
                  <a:pt x="19510" y="5180"/>
                </a:lnTo>
                <a:lnTo>
                  <a:pt x="19510" y="5190"/>
                </a:lnTo>
                <a:lnTo>
                  <a:pt x="19500" y="5190"/>
                </a:lnTo>
                <a:lnTo>
                  <a:pt x="19500" y="5200"/>
                </a:lnTo>
                <a:lnTo>
                  <a:pt x="19490" y="5200"/>
                </a:lnTo>
                <a:lnTo>
                  <a:pt x="19480" y="5210"/>
                </a:lnTo>
                <a:lnTo>
                  <a:pt x="19470" y="5230"/>
                </a:lnTo>
                <a:lnTo>
                  <a:pt x="19460" y="5240"/>
                </a:lnTo>
                <a:lnTo>
                  <a:pt x="19450" y="5240"/>
                </a:lnTo>
                <a:lnTo>
                  <a:pt x="19450" y="5250"/>
                </a:lnTo>
                <a:lnTo>
                  <a:pt x="19440" y="5260"/>
                </a:lnTo>
                <a:lnTo>
                  <a:pt x="19440" y="5270"/>
                </a:lnTo>
                <a:lnTo>
                  <a:pt x="19430" y="5270"/>
                </a:lnTo>
                <a:lnTo>
                  <a:pt x="19430" y="5280"/>
                </a:lnTo>
                <a:lnTo>
                  <a:pt x="19420" y="5280"/>
                </a:lnTo>
                <a:lnTo>
                  <a:pt x="19420" y="5290"/>
                </a:lnTo>
                <a:lnTo>
                  <a:pt x="19420" y="5300"/>
                </a:lnTo>
                <a:lnTo>
                  <a:pt x="19410" y="5300"/>
                </a:lnTo>
                <a:lnTo>
                  <a:pt x="19410" y="5310"/>
                </a:lnTo>
                <a:lnTo>
                  <a:pt x="19400" y="5320"/>
                </a:lnTo>
                <a:lnTo>
                  <a:pt x="19400" y="5330"/>
                </a:lnTo>
                <a:lnTo>
                  <a:pt x="19390" y="5330"/>
                </a:lnTo>
                <a:lnTo>
                  <a:pt x="19390" y="5340"/>
                </a:lnTo>
                <a:lnTo>
                  <a:pt x="19390" y="5350"/>
                </a:lnTo>
                <a:lnTo>
                  <a:pt x="19380" y="5350"/>
                </a:lnTo>
                <a:lnTo>
                  <a:pt x="19380" y="5360"/>
                </a:lnTo>
                <a:lnTo>
                  <a:pt x="19380" y="5370"/>
                </a:lnTo>
                <a:lnTo>
                  <a:pt x="19370" y="5380"/>
                </a:lnTo>
                <a:lnTo>
                  <a:pt x="19370" y="5390"/>
                </a:lnTo>
                <a:lnTo>
                  <a:pt x="19360" y="5390"/>
                </a:lnTo>
                <a:lnTo>
                  <a:pt x="19360" y="5400"/>
                </a:lnTo>
                <a:lnTo>
                  <a:pt x="19350" y="5410"/>
                </a:lnTo>
                <a:lnTo>
                  <a:pt x="19350" y="5420"/>
                </a:lnTo>
                <a:lnTo>
                  <a:pt x="19340" y="5430"/>
                </a:lnTo>
                <a:lnTo>
                  <a:pt x="19330" y="5440"/>
                </a:lnTo>
                <a:lnTo>
                  <a:pt x="19320" y="5440"/>
                </a:lnTo>
                <a:lnTo>
                  <a:pt x="19320" y="5450"/>
                </a:lnTo>
                <a:lnTo>
                  <a:pt x="19310" y="5450"/>
                </a:lnTo>
                <a:lnTo>
                  <a:pt x="19310" y="5460"/>
                </a:lnTo>
                <a:lnTo>
                  <a:pt x="19300" y="5460"/>
                </a:lnTo>
                <a:lnTo>
                  <a:pt x="19290" y="5470"/>
                </a:lnTo>
                <a:lnTo>
                  <a:pt x="19280" y="5480"/>
                </a:lnTo>
                <a:lnTo>
                  <a:pt x="19270" y="5480"/>
                </a:lnTo>
                <a:lnTo>
                  <a:pt x="19260" y="5490"/>
                </a:lnTo>
                <a:lnTo>
                  <a:pt x="19250" y="5490"/>
                </a:lnTo>
                <a:lnTo>
                  <a:pt x="19250" y="5500"/>
                </a:lnTo>
                <a:lnTo>
                  <a:pt x="19240" y="5500"/>
                </a:lnTo>
                <a:lnTo>
                  <a:pt x="19240" y="5510"/>
                </a:lnTo>
                <a:lnTo>
                  <a:pt x="19230" y="5510"/>
                </a:lnTo>
                <a:lnTo>
                  <a:pt x="19220" y="5520"/>
                </a:lnTo>
                <a:lnTo>
                  <a:pt x="19210" y="5520"/>
                </a:lnTo>
                <a:lnTo>
                  <a:pt x="19210" y="5530"/>
                </a:lnTo>
                <a:lnTo>
                  <a:pt x="19200" y="5530"/>
                </a:lnTo>
                <a:lnTo>
                  <a:pt x="19190" y="5540"/>
                </a:lnTo>
                <a:lnTo>
                  <a:pt x="19180" y="5540"/>
                </a:lnTo>
                <a:lnTo>
                  <a:pt x="19170" y="5550"/>
                </a:lnTo>
                <a:lnTo>
                  <a:pt x="19160" y="5550"/>
                </a:lnTo>
                <a:lnTo>
                  <a:pt x="19150" y="5560"/>
                </a:lnTo>
                <a:lnTo>
                  <a:pt x="19140" y="5560"/>
                </a:lnTo>
                <a:lnTo>
                  <a:pt x="19130" y="5570"/>
                </a:lnTo>
                <a:lnTo>
                  <a:pt x="19120" y="5570"/>
                </a:lnTo>
                <a:lnTo>
                  <a:pt x="19110" y="5570"/>
                </a:lnTo>
                <a:lnTo>
                  <a:pt x="19110" y="5580"/>
                </a:lnTo>
                <a:lnTo>
                  <a:pt x="19100" y="5580"/>
                </a:lnTo>
                <a:lnTo>
                  <a:pt x="19090" y="5580"/>
                </a:lnTo>
                <a:lnTo>
                  <a:pt x="19090" y="5590"/>
                </a:lnTo>
                <a:lnTo>
                  <a:pt x="19080" y="5590"/>
                </a:lnTo>
                <a:lnTo>
                  <a:pt x="19060" y="5600"/>
                </a:lnTo>
                <a:lnTo>
                  <a:pt x="19050" y="5600"/>
                </a:lnTo>
                <a:lnTo>
                  <a:pt x="19040" y="5600"/>
                </a:lnTo>
                <a:lnTo>
                  <a:pt x="19030" y="5610"/>
                </a:lnTo>
                <a:lnTo>
                  <a:pt x="19020" y="5610"/>
                </a:lnTo>
                <a:lnTo>
                  <a:pt x="19010" y="5610"/>
                </a:lnTo>
                <a:lnTo>
                  <a:pt x="19000" y="5610"/>
                </a:lnTo>
                <a:lnTo>
                  <a:pt x="18990" y="5610"/>
                </a:lnTo>
                <a:lnTo>
                  <a:pt x="18980" y="5620"/>
                </a:lnTo>
                <a:lnTo>
                  <a:pt x="18970" y="5620"/>
                </a:lnTo>
                <a:lnTo>
                  <a:pt x="18960" y="5620"/>
                </a:lnTo>
                <a:lnTo>
                  <a:pt x="18950" y="5620"/>
                </a:lnTo>
                <a:lnTo>
                  <a:pt x="18940" y="5620"/>
                </a:lnTo>
                <a:lnTo>
                  <a:pt x="18940" y="5610"/>
                </a:lnTo>
                <a:lnTo>
                  <a:pt x="18930" y="5610"/>
                </a:lnTo>
                <a:lnTo>
                  <a:pt x="18920" y="5600"/>
                </a:lnTo>
                <a:lnTo>
                  <a:pt x="18920" y="5590"/>
                </a:lnTo>
                <a:lnTo>
                  <a:pt x="18910" y="5590"/>
                </a:lnTo>
                <a:lnTo>
                  <a:pt x="18910" y="5580"/>
                </a:lnTo>
                <a:lnTo>
                  <a:pt x="18910" y="5570"/>
                </a:lnTo>
                <a:lnTo>
                  <a:pt x="18910" y="5560"/>
                </a:lnTo>
                <a:lnTo>
                  <a:pt x="18920" y="5550"/>
                </a:lnTo>
                <a:lnTo>
                  <a:pt x="18920" y="5540"/>
                </a:lnTo>
                <a:lnTo>
                  <a:pt x="18920" y="5530"/>
                </a:lnTo>
                <a:lnTo>
                  <a:pt x="18930" y="5530"/>
                </a:lnTo>
                <a:lnTo>
                  <a:pt x="18930" y="5520"/>
                </a:lnTo>
                <a:lnTo>
                  <a:pt x="18940" y="5510"/>
                </a:lnTo>
                <a:lnTo>
                  <a:pt x="18940" y="5500"/>
                </a:lnTo>
                <a:lnTo>
                  <a:pt x="18940" y="5490"/>
                </a:lnTo>
                <a:lnTo>
                  <a:pt x="18950" y="5480"/>
                </a:lnTo>
                <a:lnTo>
                  <a:pt x="18950" y="5470"/>
                </a:lnTo>
                <a:lnTo>
                  <a:pt x="18960" y="5460"/>
                </a:lnTo>
                <a:lnTo>
                  <a:pt x="18970" y="5460"/>
                </a:lnTo>
                <a:lnTo>
                  <a:pt x="18970" y="5450"/>
                </a:lnTo>
                <a:lnTo>
                  <a:pt x="18970" y="5440"/>
                </a:lnTo>
                <a:lnTo>
                  <a:pt x="18980" y="5440"/>
                </a:lnTo>
                <a:lnTo>
                  <a:pt x="18980" y="5430"/>
                </a:lnTo>
                <a:lnTo>
                  <a:pt x="18980" y="5420"/>
                </a:lnTo>
                <a:lnTo>
                  <a:pt x="18980" y="5410"/>
                </a:lnTo>
                <a:lnTo>
                  <a:pt x="18990" y="5410"/>
                </a:lnTo>
                <a:lnTo>
                  <a:pt x="18990" y="5400"/>
                </a:lnTo>
                <a:lnTo>
                  <a:pt x="18990" y="5390"/>
                </a:lnTo>
                <a:lnTo>
                  <a:pt x="18990" y="5380"/>
                </a:lnTo>
                <a:lnTo>
                  <a:pt x="19000" y="5370"/>
                </a:lnTo>
                <a:lnTo>
                  <a:pt x="19000" y="5360"/>
                </a:lnTo>
                <a:lnTo>
                  <a:pt x="19000" y="5350"/>
                </a:lnTo>
                <a:lnTo>
                  <a:pt x="19000" y="5340"/>
                </a:lnTo>
                <a:lnTo>
                  <a:pt x="19010" y="5340"/>
                </a:lnTo>
                <a:lnTo>
                  <a:pt x="19010" y="5330"/>
                </a:lnTo>
                <a:lnTo>
                  <a:pt x="19010" y="5320"/>
                </a:lnTo>
                <a:lnTo>
                  <a:pt x="19010" y="5310"/>
                </a:lnTo>
                <a:lnTo>
                  <a:pt x="19020" y="5310"/>
                </a:lnTo>
                <a:lnTo>
                  <a:pt x="19020" y="5300"/>
                </a:lnTo>
                <a:lnTo>
                  <a:pt x="19020" y="5290"/>
                </a:lnTo>
                <a:lnTo>
                  <a:pt x="19020" y="5280"/>
                </a:lnTo>
                <a:lnTo>
                  <a:pt x="19020" y="5270"/>
                </a:lnTo>
                <a:lnTo>
                  <a:pt x="19030" y="5270"/>
                </a:lnTo>
                <a:lnTo>
                  <a:pt x="19030" y="5260"/>
                </a:lnTo>
                <a:lnTo>
                  <a:pt x="19030" y="5250"/>
                </a:lnTo>
                <a:lnTo>
                  <a:pt x="19030" y="5240"/>
                </a:lnTo>
                <a:lnTo>
                  <a:pt x="19030" y="5230"/>
                </a:lnTo>
                <a:lnTo>
                  <a:pt x="19040" y="5230"/>
                </a:lnTo>
                <a:lnTo>
                  <a:pt x="19040" y="5220"/>
                </a:lnTo>
                <a:lnTo>
                  <a:pt x="19040" y="5210"/>
                </a:lnTo>
                <a:lnTo>
                  <a:pt x="19040" y="5200"/>
                </a:lnTo>
                <a:lnTo>
                  <a:pt x="19040" y="5190"/>
                </a:lnTo>
                <a:lnTo>
                  <a:pt x="19040" y="5180"/>
                </a:lnTo>
                <a:lnTo>
                  <a:pt x="19040" y="5170"/>
                </a:lnTo>
                <a:lnTo>
                  <a:pt x="19040" y="5160"/>
                </a:lnTo>
                <a:lnTo>
                  <a:pt x="19040" y="5150"/>
                </a:lnTo>
                <a:lnTo>
                  <a:pt x="19050" y="5150"/>
                </a:lnTo>
                <a:lnTo>
                  <a:pt x="19050" y="5140"/>
                </a:lnTo>
                <a:lnTo>
                  <a:pt x="19040" y="5140"/>
                </a:lnTo>
                <a:lnTo>
                  <a:pt x="19040" y="5130"/>
                </a:lnTo>
                <a:lnTo>
                  <a:pt x="19030" y="5130"/>
                </a:lnTo>
                <a:lnTo>
                  <a:pt x="19030" y="5120"/>
                </a:lnTo>
                <a:lnTo>
                  <a:pt x="19030" y="5110"/>
                </a:lnTo>
                <a:lnTo>
                  <a:pt x="19030" y="5100"/>
                </a:lnTo>
                <a:lnTo>
                  <a:pt x="19030" y="5090"/>
                </a:lnTo>
                <a:lnTo>
                  <a:pt x="19020" y="5090"/>
                </a:lnTo>
                <a:lnTo>
                  <a:pt x="19020" y="5080"/>
                </a:lnTo>
                <a:lnTo>
                  <a:pt x="19030" y="5080"/>
                </a:lnTo>
                <a:lnTo>
                  <a:pt x="19030" y="5070"/>
                </a:lnTo>
                <a:lnTo>
                  <a:pt x="19030" y="5060"/>
                </a:lnTo>
                <a:lnTo>
                  <a:pt x="19030" y="5050"/>
                </a:lnTo>
                <a:lnTo>
                  <a:pt x="19030" y="5040"/>
                </a:lnTo>
                <a:lnTo>
                  <a:pt x="19030" y="5030"/>
                </a:lnTo>
                <a:lnTo>
                  <a:pt x="19020" y="5030"/>
                </a:lnTo>
                <a:lnTo>
                  <a:pt x="19020" y="5020"/>
                </a:lnTo>
                <a:lnTo>
                  <a:pt x="19020" y="5010"/>
                </a:lnTo>
                <a:lnTo>
                  <a:pt x="19020" y="5000"/>
                </a:lnTo>
                <a:lnTo>
                  <a:pt x="19020" y="4990"/>
                </a:lnTo>
                <a:lnTo>
                  <a:pt x="19010" y="4980"/>
                </a:lnTo>
                <a:lnTo>
                  <a:pt x="19010" y="4970"/>
                </a:lnTo>
                <a:lnTo>
                  <a:pt x="19010" y="4960"/>
                </a:lnTo>
                <a:lnTo>
                  <a:pt x="19000" y="4950"/>
                </a:lnTo>
                <a:lnTo>
                  <a:pt x="19000" y="4940"/>
                </a:lnTo>
                <a:lnTo>
                  <a:pt x="19000" y="4930"/>
                </a:lnTo>
                <a:lnTo>
                  <a:pt x="18990" y="4920"/>
                </a:lnTo>
                <a:lnTo>
                  <a:pt x="18990" y="4910"/>
                </a:lnTo>
                <a:lnTo>
                  <a:pt x="18990" y="4900"/>
                </a:lnTo>
                <a:lnTo>
                  <a:pt x="18980" y="4900"/>
                </a:lnTo>
                <a:lnTo>
                  <a:pt x="18980" y="4890"/>
                </a:lnTo>
                <a:lnTo>
                  <a:pt x="18980" y="4880"/>
                </a:lnTo>
                <a:lnTo>
                  <a:pt x="18980" y="4870"/>
                </a:lnTo>
                <a:lnTo>
                  <a:pt x="18970" y="4870"/>
                </a:lnTo>
                <a:lnTo>
                  <a:pt x="18970" y="4860"/>
                </a:lnTo>
                <a:lnTo>
                  <a:pt x="18970" y="4850"/>
                </a:lnTo>
                <a:lnTo>
                  <a:pt x="18970" y="4840"/>
                </a:lnTo>
                <a:lnTo>
                  <a:pt x="18970" y="4830"/>
                </a:lnTo>
                <a:lnTo>
                  <a:pt x="18960" y="4830"/>
                </a:lnTo>
                <a:lnTo>
                  <a:pt x="18960" y="4820"/>
                </a:lnTo>
                <a:lnTo>
                  <a:pt x="18960" y="4810"/>
                </a:lnTo>
                <a:lnTo>
                  <a:pt x="18960" y="4800"/>
                </a:lnTo>
                <a:lnTo>
                  <a:pt x="18960" y="4790"/>
                </a:lnTo>
                <a:lnTo>
                  <a:pt x="18950" y="4790"/>
                </a:lnTo>
                <a:lnTo>
                  <a:pt x="18950" y="4780"/>
                </a:lnTo>
                <a:lnTo>
                  <a:pt x="18950" y="4770"/>
                </a:lnTo>
                <a:lnTo>
                  <a:pt x="18950" y="4760"/>
                </a:lnTo>
                <a:lnTo>
                  <a:pt x="18950" y="4750"/>
                </a:lnTo>
                <a:lnTo>
                  <a:pt x="18950" y="4740"/>
                </a:lnTo>
                <a:lnTo>
                  <a:pt x="18950" y="4730"/>
                </a:lnTo>
                <a:lnTo>
                  <a:pt x="18950" y="4720"/>
                </a:lnTo>
                <a:lnTo>
                  <a:pt x="18950" y="4710"/>
                </a:lnTo>
                <a:lnTo>
                  <a:pt x="18940" y="4710"/>
                </a:lnTo>
                <a:lnTo>
                  <a:pt x="18940" y="4700"/>
                </a:lnTo>
                <a:lnTo>
                  <a:pt x="18940" y="4690"/>
                </a:lnTo>
                <a:lnTo>
                  <a:pt x="18950" y="4690"/>
                </a:lnTo>
                <a:lnTo>
                  <a:pt x="18950" y="4680"/>
                </a:lnTo>
                <a:lnTo>
                  <a:pt x="18950" y="4670"/>
                </a:lnTo>
                <a:lnTo>
                  <a:pt x="18950" y="4660"/>
                </a:lnTo>
                <a:lnTo>
                  <a:pt x="18950" y="4650"/>
                </a:lnTo>
                <a:lnTo>
                  <a:pt x="18950" y="4640"/>
                </a:lnTo>
                <a:lnTo>
                  <a:pt x="18950" y="4630"/>
                </a:lnTo>
                <a:lnTo>
                  <a:pt x="18960" y="4620"/>
                </a:lnTo>
                <a:lnTo>
                  <a:pt x="18960" y="4610"/>
                </a:lnTo>
                <a:lnTo>
                  <a:pt x="18960" y="4600"/>
                </a:lnTo>
                <a:lnTo>
                  <a:pt x="18970" y="4600"/>
                </a:lnTo>
                <a:lnTo>
                  <a:pt x="18970" y="4590"/>
                </a:lnTo>
                <a:lnTo>
                  <a:pt x="18980" y="4590"/>
                </a:lnTo>
                <a:lnTo>
                  <a:pt x="18980" y="4580"/>
                </a:lnTo>
                <a:lnTo>
                  <a:pt x="18990" y="4580"/>
                </a:lnTo>
                <a:lnTo>
                  <a:pt x="18990" y="4570"/>
                </a:lnTo>
                <a:lnTo>
                  <a:pt x="19000" y="4570"/>
                </a:lnTo>
                <a:lnTo>
                  <a:pt x="19010" y="4570"/>
                </a:lnTo>
                <a:lnTo>
                  <a:pt x="19010" y="4560"/>
                </a:lnTo>
                <a:lnTo>
                  <a:pt x="19020" y="4560"/>
                </a:lnTo>
                <a:lnTo>
                  <a:pt x="19030" y="4560"/>
                </a:lnTo>
                <a:lnTo>
                  <a:pt x="19040" y="4560"/>
                </a:lnTo>
                <a:lnTo>
                  <a:pt x="19040" y="4550"/>
                </a:lnTo>
                <a:lnTo>
                  <a:pt x="19050" y="4550"/>
                </a:lnTo>
                <a:lnTo>
                  <a:pt x="19060" y="4550"/>
                </a:lnTo>
                <a:lnTo>
                  <a:pt x="19070" y="4550"/>
                </a:lnTo>
                <a:lnTo>
                  <a:pt x="19080" y="4550"/>
                </a:lnTo>
                <a:lnTo>
                  <a:pt x="19090" y="4550"/>
                </a:lnTo>
                <a:lnTo>
                  <a:pt x="1910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English Riv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290" y="78870"/>
                </a:moveTo>
                <a:lnTo>
                  <a:pt x="39410" y="78810"/>
                </a:lnTo>
                <a:lnTo>
                  <a:pt x="39590" y="78760"/>
                </a:lnTo>
                <a:lnTo>
                  <a:pt x="39690" y="78710"/>
                </a:lnTo>
                <a:lnTo>
                  <a:pt x="39840" y="78660"/>
                </a:lnTo>
                <a:lnTo>
                  <a:pt x="39920" y="78630"/>
                </a:lnTo>
                <a:lnTo>
                  <a:pt x="39940" y="78650"/>
                </a:lnTo>
                <a:lnTo>
                  <a:pt x="39970" y="78640"/>
                </a:lnTo>
                <a:lnTo>
                  <a:pt x="39980" y="78620"/>
                </a:lnTo>
                <a:lnTo>
                  <a:pt x="39990" y="78610"/>
                </a:lnTo>
                <a:lnTo>
                  <a:pt x="39990" y="78600"/>
                </a:lnTo>
                <a:lnTo>
                  <a:pt x="39990" y="78590"/>
                </a:lnTo>
                <a:lnTo>
                  <a:pt x="39940" y="78560"/>
                </a:lnTo>
                <a:lnTo>
                  <a:pt x="39920" y="78510"/>
                </a:lnTo>
                <a:lnTo>
                  <a:pt x="39920" y="78500"/>
                </a:lnTo>
                <a:lnTo>
                  <a:pt x="39940" y="78500"/>
                </a:lnTo>
                <a:lnTo>
                  <a:pt x="39970" y="78540"/>
                </a:lnTo>
                <a:lnTo>
                  <a:pt x="39980" y="78550"/>
                </a:lnTo>
                <a:lnTo>
                  <a:pt x="40010" y="78550"/>
                </a:lnTo>
                <a:lnTo>
                  <a:pt x="40020" y="78550"/>
                </a:lnTo>
                <a:lnTo>
                  <a:pt x="40050" y="78540"/>
                </a:lnTo>
                <a:lnTo>
                  <a:pt x="40080" y="78490"/>
                </a:lnTo>
                <a:lnTo>
                  <a:pt x="40090" y="78490"/>
                </a:lnTo>
                <a:lnTo>
                  <a:pt x="40110" y="78500"/>
                </a:lnTo>
                <a:lnTo>
                  <a:pt x="40130" y="78510"/>
                </a:lnTo>
                <a:lnTo>
                  <a:pt x="40140" y="78520"/>
                </a:lnTo>
                <a:lnTo>
                  <a:pt x="40150" y="78530"/>
                </a:lnTo>
                <a:lnTo>
                  <a:pt x="40160" y="78530"/>
                </a:lnTo>
                <a:lnTo>
                  <a:pt x="40170" y="78530"/>
                </a:lnTo>
                <a:lnTo>
                  <a:pt x="40180" y="78530"/>
                </a:lnTo>
                <a:lnTo>
                  <a:pt x="40190" y="78530"/>
                </a:lnTo>
                <a:lnTo>
                  <a:pt x="40190" y="78540"/>
                </a:lnTo>
                <a:lnTo>
                  <a:pt x="40190" y="78550"/>
                </a:lnTo>
                <a:lnTo>
                  <a:pt x="40210" y="78580"/>
                </a:lnTo>
                <a:lnTo>
                  <a:pt x="40220" y="78590"/>
                </a:lnTo>
                <a:lnTo>
                  <a:pt x="40250" y="78630"/>
                </a:lnTo>
                <a:lnTo>
                  <a:pt x="40260" y="78640"/>
                </a:lnTo>
                <a:lnTo>
                  <a:pt x="40300" y="78650"/>
                </a:lnTo>
                <a:lnTo>
                  <a:pt x="40310" y="78660"/>
                </a:lnTo>
                <a:lnTo>
                  <a:pt x="40320" y="78670"/>
                </a:lnTo>
                <a:lnTo>
                  <a:pt x="40330" y="78660"/>
                </a:lnTo>
                <a:lnTo>
                  <a:pt x="40350" y="78690"/>
                </a:lnTo>
                <a:lnTo>
                  <a:pt x="40350" y="78700"/>
                </a:lnTo>
                <a:lnTo>
                  <a:pt x="40350" y="78710"/>
                </a:lnTo>
                <a:lnTo>
                  <a:pt x="40340" y="78710"/>
                </a:lnTo>
                <a:lnTo>
                  <a:pt x="40340" y="78720"/>
                </a:lnTo>
                <a:lnTo>
                  <a:pt x="40340" y="78730"/>
                </a:lnTo>
                <a:lnTo>
                  <a:pt x="40330" y="78730"/>
                </a:lnTo>
                <a:lnTo>
                  <a:pt x="40340" y="78740"/>
                </a:lnTo>
                <a:lnTo>
                  <a:pt x="40330" y="78750"/>
                </a:lnTo>
                <a:lnTo>
                  <a:pt x="40310" y="78770"/>
                </a:lnTo>
                <a:lnTo>
                  <a:pt x="40300" y="78780"/>
                </a:lnTo>
                <a:lnTo>
                  <a:pt x="40290" y="78760"/>
                </a:lnTo>
                <a:lnTo>
                  <a:pt x="40270" y="78750"/>
                </a:lnTo>
                <a:lnTo>
                  <a:pt x="40260" y="78740"/>
                </a:lnTo>
                <a:lnTo>
                  <a:pt x="40250" y="78740"/>
                </a:lnTo>
                <a:lnTo>
                  <a:pt x="40250" y="78750"/>
                </a:lnTo>
                <a:lnTo>
                  <a:pt x="40240" y="78750"/>
                </a:lnTo>
                <a:lnTo>
                  <a:pt x="40240" y="78760"/>
                </a:lnTo>
                <a:lnTo>
                  <a:pt x="40240" y="78770"/>
                </a:lnTo>
                <a:lnTo>
                  <a:pt x="40240" y="78780"/>
                </a:lnTo>
                <a:lnTo>
                  <a:pt x="40230" y="78780"/>
                </a:lnTo>
                <a:lnTo>
                  <a:pt x="40230" y="78790"/>
                </a:lnTo>
                <a:lnTo>
                  <a:pt x="40250" y="78800"/>
                </a:lnTo>
                <a:lnTo>
                  <a:pt x="40250" y="78810"/>
                </a:lnTo>
                <a:lnTo>
                  <a:pt x="40250" y="78820"/>
                </a:lnTo>
                <a:lnTo>
                  <a:pt x="40240" y="78830"/>
                </a:lnTo>
                <a:lnTo>
                  <a:pt x="40220" y="78830"/>
                </a:lnTo>
                <a:lnTo>
                  <a:pt x="40210" y="78830"/>
                </a:lnTo>
                <a:lnTo>
                  <a:pt x="40200" y="78830"/>
                </a:lnTo>
                <a:lnTo>
                  <a:pt x="40200" y="78840"/>
                </a:lnTo>
                <a:lnTo>
                  <a:pt x="40220" y="78850"/>
                </a:lnTo>
                <a:lnTo>
                  <a:pt x="40200" y="78860"/>
                </a:lnTo>
                <a:lnTo>
                  <a:pt x="40200" y="78870"/>
                </a:lnTo>
                <a:lnTo>
                  <a:pt x="40180" y="78870"/>
                </a:lnTo>
                <a:lnTo>
                  <a:pt x="40170" y="78890"/>
                </a:lnTo>
                <a:lnTo>
                  <a:pt x="40180" y="78890"/>
                </a:lnTo>
                <a:lnTo>
                  <a:pt x="40180" y="78900"/>
                </a:lnTo>
                <a:lnTo>
                  <a:pt x="40190" y="78900"/>
                </a:lnTo>
                <a:lnTo>
                  <a:pt x="40190" y="78890"/>
                </a:lnTo>
                <a:lnTo>
                  <a:pt x="40190" y="78900"/>
                </a:lnTo>
                <a:lnTo>
                  <a:pt x="40190" y="78920"/>
                </a:lnTo>
                <a:lnTo>
                  <a:pt x="40190" y="78930"/>
                </a:lnTo>
                <a:lnTo>
                  <a:pt x="40190" y="78940"/>
                </a:lnTo>
                <a:lnTo>
                  <a:pt x="40180" y="78940"/>
                </a:lnTo>
                <a:lnTo>
                  <a:pt x="40180" y="78950"/>
                </a:lnTo>
                <a:lnTo>
                  <a:pt x="40190" y="78950"/>
                </a:lnTo>
                <a:lnTo>
                  <a:pt x="40190" y="78960"/>
                </a:lnTo>
                <a:lnTo>
                  <a:pt x="40180" y="78960"/>
                </a:lnTo>
                <a:lnTo>
                  <a:pt x="40170" y="78960"/>
                </a:lnTo>
                <a:lnTo>
                  <a:pt x="40170" y="78970"/>
                </a:lnTo>
                <a:lnTo>
                  <a:pt x="40180" y="78970"/>
                </a:lnTo>
                <a:lnTo>
                  <a:pt x="40190" y="78970"/>
                </a:lnTo>
                <a:lnTo>
                  <a:pt x="40190" y="78980"/>
                </a:lnTo>
                <a:lnTo>
                  <a:pt x="40200" y="78980"/>
                </a:lnTo>
                <a:lnTo>
                  <a:pt x="40190" y="78980"/>
                </a:lnTo>
                <a:lnTo>
                  <a:pt x="40190" y="78990"/>
                </a:lnTo>
                <a:lnTo>
                  <a:pt x="40200" y="78990"/>
                </a:lnTo>
                <a:lnTo>
                  <a:pt x="40200" y="79000"/>
                </a:lnTo>
                <a:lnTo>
                  <a:pt x="40210" y="79000"/>
                </a:lnTo>
                <a:lnTo>
                  <a:pt x="40220" y="79000"/>
                </a:lnTo>
                <a:lnTo>
                  <a:pt x="40220" y="79010"/>
                </a:lnTo>
                <a:lnTo>
                  <a:pt x="40210" y="79010"/>
                </a:lnTo>
                <a:lnTo>
                  <a:pt x="40200" y="79010"/>
                </a:lnTo>
                <a:lnTo>
                  <a:pt x="40190" y="79010"/>
                </a:lnTo>
                <a:lnTo>
                  <a:pt x="40180" y="79010"/>
                </a:lnTo>
                <a:lnTo>
                  <a:pt x="40180" y="79020"/>
                </a:lnTo>
                <a:lnTo>
                  <a:pt x="40190" y="79020"/>
                </a:lnTo>
                <a:lnTo>
                  <a:pt x="40200" y="79020"/>
                </a:lnTo>
                <a:lnTo>
                  <a:pt x="40200" y="79030"/>
                </a:lnTo>
                <a:lnTo>
                  <a:pt x="40200" y="79040"/>
                </a:lnTo>
                <a:lnTo>
                  <a:pt x="40190" y="79040"/>
                </a:lnTo>
                <a:lnTo>
                  <a:pt x="40200" y="79040"/>
                </a:lnTo>
                <a:lnTo>
                  <a:pt x="40200" y="79050"/>
                </a:lnTo>
                <a:lnTo>
                  <a:pt x="40210" y="79050"/>
                </a:lnTo>
                <a:lnTo>
                  <a:pt x="40210" y="79060"/>
                </a:lnTo>
                <a:lnTo>
                  <a:pt x="40220" y="79060"/>
                </a:lnTo>
                <a:lnTo>
                  <a:pt x="40230" y="79060"/>
                </a:lnTo>
                <a:lnTo>
                  <a:pt x="40240" y="79060"/>
                </a:lnTo>
                <a:lnTo>
                  <a:pt x="40240" y="79070"/>
                </a:lnTo>
                <a:lnTo>
                  <a:pt x="40230" y="79080"/>
                </a:lnTo>
                <a:lnTo>
                  <a:pt x="40220" y="79080"/>
                </a:lnTo>
                <a:lnTo>
                  <a:pt x="40210" y="79080"/>
                </a:lnTo>
                <a:lnTo>
                  <a:pt x="40210" y="79090"/>
                </a:lnTo>
                <a:lnTo>
                  <a:pt x="40200" y="79090"/>
                </a:lnTo>
                <a:lnTo>
                  <a:pt x="40200" y="79100"/>
                </a:lnTo>
                <a:lnTo>
                  <a:pt x="40210" y="79100"/>
                </a:lnTo>
                <a:lnTo>
                  <a:pt x="40200" y="79100"/>
                </a:lnTo>
                <a:lnTo>
                  <a:pt x="40200" y="79110"/>
                </a:lnTo>
                <a:lnTo>
                  <a:pt x="40210" y="79110"/>
                </a:lnTo>
                <a:lnTo>
                  <a:pt x="40210" y="79120"/>
                </a:lnTo>
                <a:lnTo>
                  <a:pt x="40200" y="79120"/>
                </a:lnTo>
                <a:lnTo>
                  <a:pt x="40190" y="79120"/>
                </a:lnTo>
                <a:lnTo>
                  <a:pt x="40180" y="79130"/>
                </a:lnTo>
                <a:lnTo>
                  <a:pt x="40170" y="79130"/>
                </a:lnTo>
                <a:lnTo>
                  <a:pt x="40160" y="79130"/>
                </a:lnTo>
                <a:lnTo>
                  <a:pt x="40160" y="79140"/>
                </a:lnTo>
                <a:lnTo>
                  <a:pt x="40150" y="79140"/>
                </a:lnTo>
                <a:lnTo>
                  <a:pt x="40160" y="79140"/>
                </a:lnTo>
                <a:lnTo>
                  <a:pt x="40170" y="79140"/>
                </a:lnTo>
                <a:lnTo>
                  <a:pt x="40170" y="79150"/>
                </a:lnTo>
                <a:lnTo>
                  <a:pt x="40160" y="79150"/>
                </a:lnTo>
                <a:lnTo>
                  <a:pt x="40160" y="79160"/>
                </a:lnTo>
                <a:lnTo>
                  <a:pt x="40170" y="79160"/>
                </a:lnTo>
                <a:lnTo>
                  <a:pt x="40170" y="79170"/>
                </a:lnTo>
                <a:lnTo>
                  <a:pt x="40160" y="79170"/>
                </a:lnTo>
                <a:lnTo>
                  <a:pt x="40150" y="79170"/>
                </a:lnTo>
                <a:lnTo>
                  <a:pt x="40150" y="79180"/>
                </a:lnTo>
                <a:lnTo>
                  <a:pt x="40140" y="79180"/>
                </a:lnTo>
                <a:lnTo>
                  <a:pt x="40140" y="79190"/>
                </a:lnTo>
                <a:lnTo>
                  <a:pt x="40150" y="79190"/>
                </a:lnTo>
                <a:lnTo>
                  <a:pt x="40180" y="79210"/>
                </a:lnTo>
                <a:lnTo>
                  <a:pt x="40170" y="79240"/>
                </a:lnTo>
                <a:lnTo>
                  <a:pt x="40170" y="79250"/>
                </a:lnTo>
                <a:lnTo>
                  <a:pt x="40170" y="79260"/>
                </a:lnTo>
                <a:lnTo>
                  <a:pt x="40160" y="79290"/>
                </a:lnTo>
                <a:lnTo>
                  <a:pt x="40100" y="79280"/>
                </a:lnTo>
                <a:lnTo>
                  <a:pt x="40100" y="79290"/>
                </a:lnTo>
                <a:lnTo>
                  <a:pt x="40110" y="79290"/>
                </a:lnTo>
                <a:lnTo>
                  <a:pt x="40120" y="79290"/>
                </a:lnTo>
                <a:lnTo>
                  <a:pt x="40120" y="79300"/>
                </a:lnTo>
                <a:lnTo>
                  <a:pt x="40120" y="79310"/>
                </a:lnTo>
                <a:lnTo>
                  <a:pt x="40150" y="79310"/>
                </a:lnTo>
                <a:lnTo>
                  <a:pt x="40160" y="79310"/>
                </a:lnTo>
                <a:lnTo>
                  <a:pt x="40170" y="79350"/>
                </a:lnTo>
                <a:lnTo>
                  <a:pt x="40160" y="79350"/>
                </a:lnTo>
                <a:lnTo>
                  <a:pt x="40140" y="79400"/>
                </a:lnTo>
                <a:lnTo>
                  <a:pt x="40140" y="79410"/>
                </a:lnTo>
                <a:lnTo>
                  <a:pt x="40130" y="79410"/>
                </a:lnTo>
                <a:lnTo>
                  <a:pt x="40120" y="79410"/>
                </a:lnTo>
                <a:lnTo>
                  <a:pt x="40120" y="79420"/>
                </a:lnTo>
                <a:lnTo>
                  <a:pt x="40110" y="79420"/>
                </a:lnTo>
                <a:lnTo>
                  <a:pt x="40100" y="79420"/>
                </a:lnTo>
                <a:lnTo>
                  <a:pt x="40100" y="79440"/>
                </a:lnTo>
                <a:lnTo>
                  <a:pt x="40100" y="79450"/>
                </a:lnTo>
                <a:lnTo>
                  <a:pt x="40110" y="79450"/>
                </a:lnTo>
                <a:lnTo>
                  <a:pt x="40110" y="79460"/>
                </a:lnTo>
                <a:lnTo>
                  <a:pt x="40110" y="79470"/>
                </a:lnTo>
                <a:lnTo>
                  <a:pt x="40120" y="79470"/>
                </a:lnTo>
                <a:lnTo>
                  <a:pt x="40120" y="79480"/>
                </a:lnTo>
                <a:lnTo>
                  <a:pt x="40130" y="79480"/>
                </a:lnTo>
                <a:lnTo>
                  <a:pt x="40140" y="79480"/>
                </a:lnTo>
                <a:lnTo>
                  <a:pt x="40150" y="79480"/>
                </a:lnTo>
                <a:lnTo>
                  <a:pt x="40160" y="79480"/>
                </a:lnTo>
                <a:lnTo>
                  <a:pt x="40160" y="79490"/>
                </a:lnTo>
                <a:lnTo>
                  <a:pt x="40150" y="79490"/>
                </a:lnTo>
                <a:lnTo>
                  <a:pt x="40150" y="79500"/>
                </a:lnTo>
                <a:lnTo>
                  <a:pt x="40150" y="79510"/>
                </a:lnTo>
                <a:lnTo>
                  <a:pt x="40150" y="79520"/>
                </a:lnTo>
                <a:lnTo>
                  <a:pt x="40150" y="79530"/>
                </a:lnTo>
                <a:lnTo>
                  <a:pt x="40140" y="79530"/>
                </a:lnTo>
                <a:lnTo>
                  <a:pt x="40150" y="79530"/>
                </a:lnTo>
                <a:lnTo>
                  <a:pt x="40160" y="79530"/>
                </a:lnTo>
                <a:lnTo>
                  <a:pt x="40150" y="79530"/>
                </a:lnTo>
                <a:lnTo>
                  <a:pt x="40150" y="79540"/>
                </a:lnTo>
                <a:lnTo>
                  <a:pt x="40140" y="79540"/>
                </a:lnTo>
                <a:lnTo>
                  <a:pt x="40130" y="79540"/>
                </a:lnTo>
                <a:lnTo>
                  <a:pt x="40130" y="79550"/>
                </a:lnTo>
                <a:lnTo>
                  <a:pt x="40120" y="79560"/>
                </a:lnTo>
                <a:lnTo>
                  <a:pt x="40120" y="79570"/>
                </a:lnTo>
                <a:lnTo>
                  <a:pt x="40110" y="79590"/>
                </a:lnTo>
                <a:lnTo>
                  <a:pt x="40090" y="79610"/>
                </a:lnTo>
                <a:lnTo>
                  <a:pt x="40070" y="79640"/>
                </a:lnTo>
                <a:lnTo>
                  <a:pt x="40050" y="79660"/>
                </a:lnTo>
                <a:lnTo>
                  <a:pt x="40050" y="79670"/>
                </a:lnTo>
                <a:lnTo>
                  <a:pt x="40020" y="79700"/>
                </a:lnTo>
                <a:lnTo>
                  <a:pt x="40020" y="79710"/>
                </a:lnTo>
                <a:lnTo>
                  <a:pt x="40020" y="79750"/>
                </a:lnTo>
                <a:lnTo>
                  <a:pt x="40020" y="79770"/>
                </a:lnTo>
                <a:lnTo>
                  <a:pt x="40020" y="79810"/>
                </a:lnTo>
                <a:lnTo>
                  <a:pt x="40010" y="79810"/>
                </a:lnTo>
                <a:lnTo>
                  <a:pt x="40010" y="79820"/>
                </a:lnTo>
                <a:lnTo>
                  <a:pt x="40020" y="79820"/>
                </a:lnTo>
                <a:lnTo>
                  <a:pt x="40020" y="79840"/>
                </a:lnTo>
                <a:lnTo>
                  <a:pt x="40030" y="79850"/>
                </a:lnTo>
                <a:lnTo>
                  <a:pt x="40030" y="79890"/>
                </a:lnTo>
                <a:lnTo>
                  <a:pt x="40030" y="79910"/>
                </a:lnTo>
                <a:lnTo>
                  <a:pt x="40020" y="79910"/>
                </a:lnTo>
                <a:lnTo>
                  <a:pt x="40010" y="79910"/>
                </a:lnTo>
                <a:lnTo>
                  <a:pt x="40010" y="79920"/>
                </a:lnTo>
                <a:lnTo>
                  <a:pt x="39920" y="79920"/>
                </a:lnTo>
                <a:lnTo>
                  <a:pt x="39920" y="79900"/>
                </a:lnTo>
                <a:lnTo>
                  <a:pt x="39850" y="79900"/>
                </a:lnTo>
                <a:lnTo>
                  <a:pt x="39800" y="79900"/>
                </a:lnTo>
                <a:lnTo>
                  <a:pt x="39740" y="79900"/>
                </a:lnTo>
                <a:lnTo>
                  <a:pt x="39680" y="79900"/>
                </a:lnTo>
                <a:lnTo>
                  <a:pt x="39660" y="79910"/>
                </a:lnTo>
                <a:lnTo>
                  <a:pt x="39640" y="79910"/>
                </a:lnTo>
                <a:lnTo>
                  <a:pt x="39620" y="79910"/>
                </a:lnTo>
                <a:lnTo>
                  <a:pt x="39610" y="79910"/>
                </a:lnTo>
                <a:lnTo>
                  <a:pt x="39600" y="79900"/>
                </a:lnTo>
                <a:lnTo>
                  <a:pt x="39580" y="79890"/>
                </a:lnTo>
                <a:lnTo>
                  <a:pt x="39560" y="79880"/>
                </a:lnTo>
                <a:lnTo>
                  <a:pt x="39550" y="79890"/>
                </a:lnTo>
                <a:lnTo>
                  <a:pt x="39540" y="79870"/>
                </a:lnTo>
                <a:lnTo>
                  <a:pt x="39540" y="79860"/>
                </a:lnTo>
                <a:lnTo>
                  <a:pt x="39530" y="79840"/>
                </a:lnTo>
                <a:lnTo>
                  <a:pt x="39520" y="79830"/>
                </a:lnTo>
                <a:lnTo>
                  <a:pt x="39520" y="79820"/>
                </a:lnTo>
                <a:lnTo>
                  <a:pt x="39510" y="79820"/>
                </a:lnTo>
                <a:lnTo>
                  <a:pt x="39510" y="79810"/>
                </a:lnTo>
                <a:lnTo>
                  <a:pt x="39500" y="79790"/>
                </a:lnTo>
                <a:lnTo>
                  <a:pt x="39510" y="79760"/>
                </a:lnTo>
                <a:lnTo>
                  <a:pt x="39500" y="79750"/>
                </a:lnTo>
                <a:lnTo>
                  <a:pt x="39490" y="79730"/>
                </a:lnTo>
                <a:lnTo>
                  <a:pt x="39510" y="79740"/>
                </a:lnTo>
                <a:lnTo>
                  <a:pt x="39530" y="79750"/>
                </a:lnTo>
                <a:lnTo>
                  <a:pt x="39550" y="79750"/>
                </a:lnTo>
                <a:lnTo>
                  <a:pt x="39560" y="79740"/>
                </a:lnTo>
                <a:lnTo>
                  <a:pt x="39560" y="79720"/>
                </a:lnTo>
                <a:lnTo>
                  <a:pt x="39560" y="79710"/>
                </a:lnTo>
                <a:lnTo>
                  <a:pt x="39540" y="79690"/>
                </a:lnTo>
                <a:lnTo>
                  <a:pt x="39520" y="79670"/>
                </a:lnTo>
                <a:lnTo>
                  <a:pt x="39500" y="79660"/>
                </a:lnTo>
                <a:lnTo>
                  <a:pt x="39510" y="79650"/>
                </a:lnTo>
                <a:lnTo>
                  <a:pt x="39530" y="79640"/>
                </a:lnTo>
                <a:lnTo>
                  <a:pt x="39530" y="79620"/>
                </a:lnTo>
                <a:lnTo>
                  <a:pt x="39540" y="79610"/>
                </a:lnTo>
                <a:lnTo>
                  <a:pt x="39540" y="79590"/>
                </a:lnTo>
                <a:lnTo>
                  <a:pt x="39550" y="79570"/>
                </a:lnTo>
                <a:lnTo>
                  <a:pt x="39560" y="79570"/>
                </a:lnTo>
                <a:lnTo>
                  <a:pt x="39570" y="79550"/>
                </a:lnTo>
                <a:lnTo>
                  <a:pt x="39600" y="79550"/>
                </a:lnTo>
                <a:lnTo>
                  <a:pt x="39630" y="79550"/>
                </a:lnTo>
                <a:lnTo>
                  <a:pt x="39810" y="79550"/>
                </a:lnTo>
                <a:lnTo>
                  <a:pt x="39800" y="79530"/>
                </a:lnTo>
                <a:lnTo>
                  <a:pt x="39790" y="79510"/>
                </a:lnTo>
                <a:lnTo>
                  <a:pt x="39790" y="79490"/>
                </a:lnTo>
                <a:lnTo>
                  <a:pt x="39770" y="79480"/>
                </a:lnTo>
                <a:lnTo>
                  <a:pt x="39740" y="79440"/>
                </a:lnTo>
                <a:lnTo>
                  <a:pt x="39730" y="79410"/>
                </a:lnTo>
                <a:lnTo>
                  <a:pt x="39710" y="79390"/>
                </a:lnTo>
                <a:lnTo>
                  <a:pt x="39690" y="79380"/>
                </a:lnTo>
                <a:lnTo>
                  <a:pt x="39670" y="79350"/>
                </a:lnTo>
                <a:lnTo>
                  <a:pt x="39670" y="79340"/>
                </a:lnTo>
                <a:lnTo>
                  <a:pt x="39670" y="79330"/>
                </a:lnTo>
                <a:lnTo>
                  <a:pt x="39650" y="79310"/>
                </a:lnTo>
                <a:lnTo>
                  <a:pt x="39630" y="79290"/>
                </a:lnTo>
                <a:lnTo>
                  <a:pt x="39590" y="79230"/>
                </a:lnTo>
                <a:lnTo>
                  <a:pt x="39590" y="79220"/>
                </a:lnTo>
                <a:lnTo>
                  <a:pt x="39530" y="79150"/>
                </a:lnTo>
                <a:lnTo>
                  <a:pt x="39490" y="79080"/>
                </a:lnTo>
                <a:lnTo>
                  <a:pt x="39390" y="78980"/>
                </a:lnTo>
                <a:lnTo>
                  <a:pt x="39290" y="7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Perseverance I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80" y="78510"/>
                </a:moveTo>
                <a:lnTo>
                  <a:pt x="40890" y="78520"/>
                </a:lnTo>
                <a:lnTo>
                  <a:pt x="40900" y="78520"/>
                </a:lnTo>
                <a:lnTo>
                  <a:pt x="40910" y="78520"/>
                </a:lnTo>
                <a:lnTo>
                  <a:pt x="40920" y="78520"/>
                </a:lnTo>
                <a:lnTo>
                  <a:pt x="40920" y="78530"/>
                </a:lnTo>
                <a:lnTo>
                  <a:pt x="40930" y="78530"/>
                </a:lnTo>
                <a:lnTo>
                  <a:pt x="40940" y="78530"/>
                </a:lnTo>
                <a:lnTo>
                  <a:pt x="40950" y="78530"/>
                </a:lnTo>
                <a:lnTo>
                  <a:pt x="40960" y="78540"/>
                </a:lnTo>
                <a:lnTo>
                  <a:pt x="40970" y="78540"/>
                </a:lnTo>
                <a:lnTo>
                  <a:pt x="40980" y="78540"/>
                </a:lnTo>
                <a:lnTo>
                  <a:pt x="40990" y="78540"/>
                </a:lnTo>
                <a:lnTo>
                  <a:pt x="41000" y="78550"/>
                </a:lnTo>
                <a:lnTo>
                  <a:pt x="41010" y="78550"/>
                </a:lnTo>
                <a:lnTo>
                  <a:pt x="41020" y="78550"/>
                </a:lnTo>
                <a:lnTo>
                  <a:pt x="41030" y="78550"/>
                </a:lnTo>
                <a:lnTo>
                  <a:pt x="41030" y="78560"/>
                </a:lnTo>
                <a:lnTo>
                  <a:pt x="41040" y="78560"/>
                </a:lnTo>
                <a:lnTo>
                  <a:pt x="41050" y="78560"/>
                </a:lnTo>
                <a:lnTo>
                  <a:pt x="41060" y="78560"/>
                </a:lnTo>
                <a:lnTo>
                  <a:pt x="41070" y="78570"/>
                </a:lnTo>
                <a:lnTo>
                  <a:pt x="41080" y="78570"/>
                </a:lnTo>
                <a:lnTo>
                  <a:pt x="41090" y="78570"/>
                </a:lnTo>
                <a:lnTo>
                  <a:pt x="41100" y="78570"/>
                </a:lnTo>
                <a:lnTo>
                  <a:pt x="41110" y="78580"/>
                </a:lnTo>
                <a:lnTo>
                  <a:pt x="41120" y="78580"/>
                </a:lnTo>
                <a:lnTo>
                  <a:pt x="41130" y="78580"/>
                </a:lnTo>
                <a:lnTo>
                  <a:pt x="41130" y="78590"/>
                </a:lnTo>
                <a:lnTo>
                  <a:pt x="41140" y="78590"/>
                </a:lnTo>
                <a:lnTo>
                  <a:pt x="41140" y="78600"/>
                </a:lnTo>
                <a:lnTo>
                  <a:pt x="41150" y="78600"/>
                </a:lnTo>
                <a:lnTo>
                  <a:pt x="41160" y="78610"/>
                </a:lnTo>
                <a:lnTo>
                  <a:pt x="41170" y="78620"/>
                </a:lnTo>
                <a:lnTo>
                  <a:pt x="41180" y="78630"/>
                </a:lnTo>
                <a:lnTo>
                  <a:pt x="41190" y="78640"/>
                </a:lnTo>
                <a:lnTo>
                  <a:pt x="41190" y="78650"/>
                </a:lnTo>
                <a:lnTo>
                  <a:pt x="41200" y="78650"/>
                </a:lnTo>
                <a:lnTo>
                  <a:pt x="41200" y="78660"/>
                </a:lnTo>
                <a:lnTo>
                  <a:pt x="41200" y="78670"/>
                </a:lnTo>
                <a:lnTo>
                  <a:pt x="41210" y="78680"/>
                </a:lnTo>
                <a:lnTo>
                  <a:pt x="41210" y="78690"/>
                </a:lnTo>
                <a:lnTo>
                  <a:pt x="41210" y="78700"/>
                </a:lnTo>
                <a:lnTo>
                  <a:pt x="41210" y="78710"/>
                </a:lnTo>
                <a:lnTo>
                  <a:pt x="41220" y="78710"/>
                </a:lnTo>
                <a:lnTo>
                  <a:pt x="41220" y="78720"/>
                </a:lnTo>
                <a:lnTo>
                  <a:pt x="41220" y="78730"/>
                </a:lnTo>
                <a:lnTo>
                  <a:pt x="41220" y="78740"/>
                </a:lnTo>
                <a:lnTo>
                  <a:pt x="41220" y="78750"/>
                </a:lnTo>
                <a:lnTo>
                  <a:pt x="41210" y="78750"/>
                </a:lnTo>
                <a:lnTo>
                  <a:pt x="41210" y="78760"/>
                </a:lnTo>
                <a:lnTo>
                  <a:pt x="41210" y="78770"/>
                </a:lnTo>
                <a:lnTo>
                  <a:pt x="41210" y="78780"/>
                </a:lnTo>
                <a:lnTo>
                  <a:pt x="41210" y="78790"/>
                </a:lnTo>
                <a:lnTo>
                  <a:pt x="41200" y="78800"/>
                </a:lnTo>
                <a:lnTo>
                  <a:pt x="41200" y="78810"/>
                </a:lnTo>
                <a:lnTo>
                  <a:pt x="41190" y="78820"/>
                </a:lnTo>
                <a:lnTo>
                  <a:pt x="41190" y="78830"/>
                </a:lnTo>
                <a:lnTo>
                  <a:pt x="41180" y="78840"/>
                </a:lnTo>
                <a:lnTo>
                  <a:pt x="41180" y="78850"/>
                </a:lnTo>
                <a:lnTo>
                  <a:pt x="41170" y="78860"/>
                </a:lnTo>
                <a:lnTo>
                  <a:pt x="41170" y="78870"/>
                </a:lnTo>
                <a:lnTo>
                  <a:pt x="41160" y="78880"/>
                </a:lnTo>
                <a:lnTo>
                  <a:pt x="41160" y="78890"/>
                </a:lnTo>
                <a:lnTo>
                  <a:pt x="41150" y="78900"/>
                </a:lnTo>
                <a:lnTo>
                  <a:pt x="41150" y="78910"/>
                </a:lnTo>
                <a:lnTo>
                  <a:pt x="41150" y="78920"/>
                </a:lnTo>
                <a:lnTo>
                  <a:pt x="41140" y="78930"/>
                </a:lnTo>
                <a:lnTo>
                  <a:pt x="41140" y="78940"/>
                </a:lnTo>
                <a:lnTo>
                  <a:pt x="41140" y="78950"/>
                </a:lnTo>
                <a:lnTo>
                  <a:pt x="41130" y="78950"/>
                </a:lnTo>
                <a:lnTo>
                  <a:pt x="41130" y="78960"/>
                </a:lnTo>
                <a:lnTo>
                  <a:pt x="41130" y="78970"/>
                </a:lnTo>
                <a:lnTo>
                  <a:pt x="41120" y="78980"/>
                </a:lnTo>
                <a:lnTo>
                  <a:pt x="41120" y="78990"/>
                </a:lnTo>
                <a:lnTo>
                  <a:pt x="41110" y="79000"/>
                </a:lnTo>
                <a:lnTo>
                  <a:pt x="41110" y="79010"/>
                </a:lnTo>
                <a:lnTo>
                  <a:pt x="41110" y="79020"/>
                </a:lnTo>
                <a:lnTo>
                  <a:pt x="41100" y="79030"/>
                </a:lnTo>
                <a:lnTo>
                  <a:pt x="41100" y="79040"/>
                </a:lnTo>
                <a:lnTo>
                  <a:pt x="41100" y="79050"/>
                </a:lnTo>
                <a:lnTo>
                  <a:pt x="41090" y="79060"/>
                </a:lnTo>
                <a:lnTo>
                  <a:pt x="41090" y="79070"/>
                </a:lnTo>
                <a:lnTo>
                  <a:pt x="41090" y="79080"/>
                </a:lnTo>
                <a:lnTo>
                  <a:pt x="41090" y="79090"/>
                </a:lnTo>
                <a:lnTo>
                  <a:pt x="41080" y="79100"/>
                </a:lnTo>
                <a:lnTo>
                  <a:pt x="41080" y="79110"/>
                </a:lnTo>
                <a:lnTo>
                  <a:pt x="41080" y="79120"/>
                </a:lnTo>
                <a:lnTo>
                  <a:pt x="41080" y="79130"/>
                </a:lnTo>
                <a:lnTo>
                  <a:pt x="41080" y="79140"/>
                </a:lnTo>
                <a:lnTo>
                  <a:pt x="41080" y="79150"/>
                </a:lnTo>
                <a:lnTo>
                  <a:pt x="41070" y="79160"/>
                </a:lnTo>
                <a:lnTo>
                  <a:pt x="41070" y="79170"/>
                </a:lnTo>
                <a:lnTo>
                  <a:pt x="41070" y="79180"/>
                </a:lnTo>
                <a:lnTo>
                  <a:pt x="41070" y="79190"/>
                </a:lnTo>
                <a:lnTo>
                  <a:pt x="41060" y="79190"/>
                </a:lnTo>
                <a:lnTo>
                  <a:pt x="41060" y="79200"/>
                </a:lnTo>
                <a:lnTo>
                  <a:pt x="41060" y="79210"/>
                </a:lnTo>
                <a:lnTo>
                  <a:pt x="41060" y="79220"/>
                </a:lnTo>
                <a:lnTo>
                  <a:pt x="41060" y="79230"/>
                </a:lnTo>
                <a:lnTo>
                  <a:pt x="41050" y="79230"/>
                </a:lnTo>
                <a:lnTo>
                  <a:pt x="41050" y="79240"/>
                </a:lnTo>
                <a:lnTo>
                  <a:pt x="41050" y="79250"/>
                </a:lnTo>
                <a:lnTo>
                  <a:pt x="41050" y="79260"/>
                </a:lnTo>
                <a:lnTo>
                  <a:pt x="41050" y="79270"/>
                </a:lnTo>
                <a:lnTo>
                  <a:pt x="41040" y="79280"/>
                </a:lnTo>
                <a:lnTo>
                  <a:pt x="41040" y="79290"/>
                </a:lnTo>
                <a:lnTo>
                  <a:pt x="41040" y="79300"/>
                </a:lnTo>
                <a:lnTo>
                  <a:pt x="41040" y="79310"/>
                </a:lnTo>
                <a:lnTo>
                  <a:pt x="41030" y="79320"/>
                </a:lnTo>
                <a:lnTo>
                  <a:pt x="41030" y="79330"/>
                </a:lnTo>
                <a:lnTo>
                  <a:pt x="41020" y="79340"/>
                </a:lnTo>
                <a:lnTo>
                  <a:pt x="41020" y="79350"/>
                </a:lnTo>
                <a:lnTo>
                  <a:pt x="41010" y="79350"/>
                </a:lnTo>
                <a:lnTo>
                  <a:pt x="41010" y="79360"/>
                </a:lnTo>
                <a:lnTo>
                  <a:pt x="41000" y="79360"/>
                </a:lnTo>
                <a:lnTo>
                  <a:pt x="40990" y="79360"/>
                </a:lnTo>
                <a:lnTo>
                  <a:pt x="40980" y="79360"/>
                </a:lnTo>
                <a:lnTo>
                  <a:pt x="40970" y="79360"/>
                </a:lnTo>
                <a:lnTo>
                  <a:pt x="40970" y="79350"/>
                </a:lnTo>
                <a:lnTo>
                  <a:pt x="40960" y="79340"/>
                </a:lnTo>
                <a:lnTo>
                  <a:pt x="40950" y="79330"/>
                </a:lnTo>
                <a:lnTo>
                  <a:pt x="40950" y="79320"/>
                </a:lnTo>
                <a:lnTo>
                  <a:pt x="40960" y="79310"/>
                </a:lnTo>
                <a:lnTo>
                  <a:pt x="40960" y="79300"/>
                </a:lnTo>
                <a:lnTo>
                  <a:pt x="40970" y="79290"/>
                </a:lnTo>
                <a:lnTo>
                  <a:pt x="40970" y="79280"/>
                </a:lnTo>
                <a:lnTo>
                  <a:pt x="40970" y="79270"/>
                </a:lnTo>
                <a:lnTo>
                  <a:pt x="40970" y="79260"/>
                </a:lnTo>
                <a:lnTo>
                  <a:pt x="40970" y="79250"/>
                </a:lnTo>
                <a:lnTo>
                  <a:pt x="40970" y="79240"/>
                </a:lnTo>
                <a:lnTo>
                  <a:pt x="40970" y="79230"/>
                </a:lnTo>
                <a:lnTo>
                  <a:pt x="40970" y="79220"/>
                </a:lnTo>
                <a:lnTo>
                  <a:pt x="40970" y="79210"/>
                </a:lnTo>
                <a:lnTo>
                  <a:pt x="40970" y="79200"/>
                </a:lnTo>
                <a:lnTo>
                  <a:pt x="40970" y="79190"/>
                </a:lnTo>
                <a:lnTo>
                  <a:pt x="40970" y="79180"/>
                </a:lnTo>
                <a:lnTo>
                  <a:pt x="40970" y="79170"/>
                </a:lnTo>
                <a:lnTo>
                  <a:pt x="40980" y="79160"/>
                </a:lnTo>
                <a:lnTo>
                  <a:pt x="40980" y="79150"/>
                </a:lnTo>
                <a:lnTo>
                  <a:pt x="40990" y="79140"/>
                </a:lnTo>
                <a:lnTo>
                  <a:pt x="41010" y="79110"/>
                </a:lnTo>
                <a:lnTo>
                  <a:pt x="41030" y="79090"/>
                </a:lnTo>
                <a:lnTo>
                  <a:pt x="41040" y="79080"/>
                </a:lnTo>
                <a:lnTo>
                  <a:pt x="41040" y="79070"/>
                </a:lnTo>
                <a:lnTo>
                  <a:pt x="41040" y="79060"/>
                </a:lnTo>
                <a:lnTo>
                  <a:pt x="41030" y="79050"/>
                </a:lnTo>
                <a:lnTo>
                  <a:pt x="41030" y="79040"/>
                </a:lnTo>
                <a:lnTo>
                  <a:pt x="41020" y="79040"/>
                </a:lnTo>
                <a:lnTo>
                  <a:pt x="41010" y="79030"/>
                </a:lnTo>
                <a:lnTo>
                  <a:pt x="41000" y="79030"/>
                </a:lnTo>
                <a:lnTo>
                  <a:pt x="41000" y="79020"/>
                </a:lnTo>
                <a:lnTo>
                  <a:pt x="40990" y="79020"/>
                </a:lnTo>
                <a:lnTo>
                  <a:pt x="40990" y="79010"/>
                </a:lnTo>
                <a:lnTo>
                  <a:pt x="40980" y="79010"/>
                </a:lnTo>
                <a:lnTo>
                  <a:pt x="40970" y="79010"/>
                </a:lnTo>
                <a:lnTo>
                  <a:pt x="40960" y="79010"/>
                </a:lnTo>
                <a:lnTo>
                  <a:pt x="40950" y="79010"/>
                </a:lnTo>
                <a:lnTo>
                  <a:pt x="40940" y="79010"/>
                </a:lnTo>
                <a:lnTo>
                  <a:pt x="40930" y="79010"/>
                </a:lnTo>
                <a:lnTo>
                  <a:pt x="40920" y="79020"/>
                </a:lnTo>
                <a:lnTo>
                  <a:pt x="40910" y="79020"/>
                </a:lnTo>
                <a:lnTo>
                  <a:pt x="40900" y="79020"/>
                </a:lnTo>
                <a:lnTo>
                  <a:pt x="40900" y="79030"/>
                </a:lnTo>
                <a:lnTo>
                  <a:pt x="40890" y="79030"/>
                </a:lnTo>
                <a:lnTo>
                  <a:pt x="40880" y="79030"/>
                </a:lnTo>
                <a:lnTo>
                  <a:pt x="40870" y="79040"/>
                </a:lnTo>
                <a:lnTo>
                  <a:pt x="40860" y="79040"/>
                </a:lnTo>
                <a:lnTo>
                  <a:pt x="40850" y="79040"/>
                </a:lnTo>
                <a:lnTo>
                  <a:pt x="40850" y="79050"/>
                </a:lnTo>
                <a:lnTo>
                  <a:pt x="40840" y="79050"/>
                </a:lnTo>
                <a:lnTo>
                  <a:pt x="40830" y="79050"/>
                </a:lnTo>
                <a:lnTo>
                  <a:pt x="40830" y="79060"/>
                </a:lnTo>
                <a:lnTo>
                  <a:pt x="40820" y="79060"/>
                </a:lnTo>
                <a:lnTo>
                  <a:pt x="40810" y="79060"/>
                </a:lnTo>
                <a:lnTo>
                  <a:pt x="40800" y="79060"/>
                </a:lnTo>
                <a:lnTo>
                  <a:pt x="40800" y="79070"/>
                </a:lnTo>
                <a:lnTo>
                  <a:pt x="40790" y="79070"/>
                </a:lnTo>
                <a:lnTo>
                  <a:pt x="40780" y="79070"/>
                </a:lnTo>
                <a:lnTo>
                  <a:pt x="40770" y="79070"/>
                </a:lnTo>
                <a:lnTo>
                  <a:pt x="40760" y="79080"/>
                </a:lnTo>
                <a:lnTo>
                  <a:pt x="40750" y="79080"/>
                </a:lnTo>
                <a:lnTo>
                  <a:pt x="40740" y="79080"/>
                </a:lnTo>
                <a:lnTo>
                  <a:pt x="40730" y="79080"/>
                </a:lnTo>
                <a:lnTo>
                  <a:pt x="40720" y="79080"/>
                </a:lnTo>
                <a:lnTo>
                  <a:pt x="40710" y="79080"/>
                </a:lnTo>
                <a:lnTo>
                  <a:pt x="40700" y="79080"/>
                </a:lnTo>
                <a:lnTo>
                  <a:pt x="40680" y="79080"/>
                </a:lnTo>
                <a:lnTo>
                  <a:pt x="40670" y="79080"/>
                </a:lnTo>
                <a:lnTo>
                  <a:pt x="40660" y="79070"/>
                </a:lnTo>
                <a:lnTo>
                  <a:pt x="40640" y="79070"/>
                </a:lnTo>
                <a:lnTo>
                  <a:pt x="40630" y="79070"/>
                </a:lnTo>
                <a:lnTo>
                  <a:pt x="40620" y="79060"/>
                </a:lnTo>
                <a:lnTo>
                  <a:pt x="40610" y="79060"/>
                </a:lnTo>
                <a:lnTo>
                  <a:pt x="40590" y="79050"/>
                </a:lnTo>
                <a:lnTo>
                  <a:pt x="40580" y="79040"/>
                </a:lnTo>
                <a:lnTo>
                  <a:pt x="40570" y="79040"/>
                </a:lnTo>
                <a:lnTo>
                  <a:pt x="40560" y="79030"/>
                </a:lnTo>
                <a:lnTo>
                  <a:pt x="40540" y="79020"/>
                </a:lnTo>
                <a:lnTo>
                  <a:pt x="40530" y="79010"/>
                </a:lnTo>
                <a:lnTo>
                  <a:pt x="40520" y="79000"/>
                </a:lnTo>
                <a:lnTo>
                  <a:pt x="40520" y="78990"/>
                </a:lnTo>
                <a:lnTo>
                  <a:pt x="40510" y="78990"/>
                </a:lnTo>
                <a:lnTo>
                  <a:pt x="40510" y="78980"/>
                </a:lnTo>
                <a:lnTo>
                  <a:pt x="40500" y="78970"/>
                </a:lnTo>
                <a:lnTo>
                  <a:pt x="40490" y="78960"/>
                </a:lnTo>
                <a:lnTo>
                  <a:pt x="40490" y="78950"/>
                </a:lnTo>
                <a:lnTo>
                  <a:pt x="40480" y="78940"/>
                </a:lnTo>
                <a:lnTo>
                  <a:pt x="40470" y="78930"/>
                </a:lnTo>
                <a:lnTo>
                  <a:pt x="40470" y="78920"/>
                </a:lnTo>
                <a:lnTo>
                  <a:pt x="40460" y="78920"/>
                </a:lnTo>
                <a:lnTo>
                  <a:pt x="40460" y="78910"/>
                </a:lnTo>
                <a:lnTo>
                  <a:pt x="40450" y="78900"/>
                </a:lnTo>
                <a:lnTo>
                  <a:pt x="40450" y="78890"/>
                </a:lnTo>
                <a:lnTo>
                  <a:pt x="40440" y="78880"/>
                </a:lnTo>
                <a:lnTo>
                  <a:pt x="40440" y="78870"/>
                </a:lnTo>
                <a:lnTo>
                  <a:pt x="40430" y="78860"/>
                </a:lnTo>
                <a:lnTo>
                  <a:pt x="40430" y="78850"/>
                </a:lnTo>
                <a:lnTo>
                  <a:pt x="40430" y="78840"/>
                </a:lnTo>
                <a:lnTo>
                  <a:pt x="40430" y="78830"/>
                </a:lnTo>
                <a:lnTo>
                  <a:pt x="40430" y="78820"/>
                </a:lnTo>
                <a:lnTo>
                  <a:pt x="40430" y="78810"/>
                </a:lnTo>
                <a:lnTo>
                  <a:pt x="40430" y="78800"/>
                </a:lnTo>
                <a:lnTo>
                  <a:pt x="40430" y="78790"/>
                </a:lnTo>
                <a:lnTo>
                  <a:pt x="40430" y="78780"/>
                </a:lnTo>
                <a:lnTo>
                  <a:pt x="40440" y="78770"/>
                </a:lnTo>
                <a:lnTo>
                  <a:pt x="40440" y="78760"/>
                </a:lnTo>
                <a:lnTo>
                  <a:pt x="40440" y="78750"/>
                </a:lnTo>
                <a:lnTo>
                  <a:pt x="40440" y="78740"/>
                </a:lnTo>
                <a:lnTo>
                  <a:pt x="40440" y="78730"/>
                </a:lnTo>
                <a:lnTo>
                  <a:pt x="40440" y="78720"/>
                </a:lnTo>
                <a:lnTo>
                  <a:pt x="40440" y="78710"/>
                </a:lnTo>
                <a:lnTo>
                  <a:pt x="40450" y="78700"/>
                </a:lnTo>
                <a:lnTo>
                  <a:pt x="40450" y="78690"/>
                </a:lnTo>
                <a:lnTo>
                  <a:pt x="40450" y="78680"/>
                </a:lnTo>
                <a:lnTo>
                  <a:pt x="40450" y="78670"/>
                </a:lnTo>
                <a:lnTo>
                  <a:pt x="40450" y="78660"/>
                </a:lnTo>
                <a:lnTo>
                  <a:pt x="40450" y="78650"/>
                </a:lnTo>
                <a:lnTo>
                  <a:pt x="40460" y="78640"/>
                </a:lnTo>
                <a:lnTo>
                  <a:pt x="40460" y="78630"/>
                </a:lnTo>
                <a:lnTo>
                  <a:pt x="40460" y="78620"/>
                </a:lnTo>
                <a:lnTo>
                  <a:pt x="40460" y="78610"/>
                </a:lnTo>
                <a:lnTo>
                  <a:pt x="40460" y="78600"/>
                </a:lnTo>
                <a:lnTo>
                  <a:pt x="40460" y="78590"/>
                </a:lnTo>
                <a:lnTo>
                  <a:pt x="40460" y="78580"/>
                </a:lnTo>
                <a:lnTo>
                  <a:pt x="40460" y="78570"/>
                </a:lnTo>
                <a:lnTo>
                  <a:pt x="40470" y="78570"/>
                </a:lnTo>
                <a:lnTo>
                  <a:pt x="40470" y="78560"/>
                </a:lnTo>
                <a:lnTo>
                  <a:pt x="40470" y="78550"/>
                </a:lnTo>
                <a:lnTo>
                  <a:pt x="40470" y="78540"/>
                </a:lnTo>
                <a:lnTo>
                  <a:pt x="40470" y="78530"/>
                </a:lnTo>
                <a:lnTo>
                  <a:pt x="40470" y="78520"/>
                </a:lnTo>
                <a:lnTo>
                  <a:pt x="40470" y="78510"/>
                </a:lnTo>
                <a:lnTo>
                  <a:pt x="40470" y="78500"/>
                </a:lnTo>
                <a:lnTo>
                  <a:pt x="40470" y="78490"/>
                </a:lnTo>
                <a:lnTo>
                  <a:pt x="40470" y="78480"/>
                </a:lnTo>
                <a:lnTo>
                  <a:pt x="40470" y="78470"/>
                </a:lnTo>
                <a:lnTo>
                  <a:pt x="40460" y="78470"/>
                </a:lnTo>
                <a:lnTo>
                  <a:pt x="40460" y="78460"/>
                </a:lnTo>
                <a:lnTo>
                  <a:pt x="40460" y="78450"/>
                </a:lnTo>
                <a:lnTo>
                  <a:pt x="40450" y="78450"/>
                </a:lnTo>
                <a:lnTo>
                  <a:pt x="40450" y="78440"/>
                </a:lnTo>
                <a:lnTo>
                  <a:pt x="40440" y="78430"/>
                </a:lnTo>
                <a:lnTo>
                  <a:pt x="40440" y="78420"/>
                </a:lnTo>
                <a:lnTo>
                  <a:pt x="40430" y="78420"/>
                </a:lnTo>
                <a:lnTo>
                  <a:pt x="40430" y="78410"/>
                </a:lnTo>
                <a:lnTo>
                  <a:pt x="40420" y="78400"/>
                </a:lnTo>
                <a:lnTo>
                  <a:pt x="40420" y="78390"/>
                </a:lnTo>
                <a:lnTo>
                  <a:pt x="40410" y="78390"/>
                </a:lnTo>
                <a:lnTo>
                  <a:pt x="40410" y="78380"/>
                </a:lnTo>
                <a:lnTo>
                  <a:pt x="40400" y="78370"/>
                </a:lnTo>
                <a:lnTo>
                  <a:pt x="40400" y="78360"/>
                </a:lnTo>
                <a:lnTo>
                  <a:pt x="40390" y="78350"/>
                </a:lnTo>
                <a:lnTo>
                  <a:pt x="40380" y="78340"/>
                </a:lnTo>
                <a:lnTo>
                  <a:pt x="40380" y="78330"/>
                </a:lnTo>
                <a:lnTo>
                  <a:pt x="40370" y="78320"/>
                </a:lnTo>
                <a:lnTo>
                  <a:pt x="40370" y="78310"/>
                </a:lnTo>
                <a:lnTo>
                  <a:pt x="40360" y="78310"/>
                </a:lnTo>
                <a:lnTo>
                  <a:pt x="40360" y="78300"/>
                </a:lnTo>
                <a:lnTo>
                  <a:pt x="40350" y="78290"/>
                </a:lnTo>
                <a:lnTo>
                  <a:pt x="40340" y="78280"/>
                </a:lnTo>
                <a:lnTo>
                  <a:pt x="40340" y="78270"/>
                </a:lnTo>
                <a:lnTo>
                  <a:pt x="40330" y="78270"/>
                </a:lnTo>
                <a:lnTo>
                  <a:pt x="40330" y="78260"/>
                </a:lnTo>
                <a:lnTo>
                  <a:pt x="40320" y="78250"/>
                </a:lnTo>
                <a:lnTo>
                  <a:pt x="40320" y="78240"/>
                </a:lnTo>
                <a:lnTo>
                  <a:pt x="40310" y="78240"/>
                </a:lnTo>
                <a:lnTo>
                  <a:pt x="40310" y="78230"/>
                </a:lnTo>
                <a:lnTo>
                  <a:pt x="40310" y="78220"/>
                </a:lnTo>
                <a:lnTo>
                  <a:pt x="40300" y="78210"/>
                </a:lnTo>
                <a:lnTo>
                  <a:pt x="40300" y="78200"/>
                </a:lnTo>
                <a:lnTo>
                  <a:pt x="40300" y="78190"/>
                </a:lnTo>
                <a:lnTo>
                  <a:pt x="40300" y="78180"/>
                </a:lnTo>
                <a:lnTo>
                  <a:pt x="40310" y="78180"/>
                </a:lnTo>
                <a:lnTo>
                  <a:pt x="40310" y="78170"/>
                </a:lnTo>
                <a:lnTo>
                  <a:pt x="40310" y="78160"/>
                </a:lnTo>
                <a:lnTo>
                  <a:pt x="40320" y="78150"/>
                </a:lnTo>
                <a:lnTo>
                  <a:pt x="40320" y="78140"/>
                </a:lnTo>
                <a:lnTo>
                  <a:pt x="40330" y="78140"/>
                </a:lnTo>
                <a:lnTo>
                  <a:pt x="40330" y="78130"/>
                </a:lnTo>
                <a:lnTo>
                  <a:pt x="40340" y="78130"/>
                </a:lnTo>
                <a:lnTo>
                  <a:pt x="40350" y="78130"/>
                </a:lnTo>
                <a:lnTo>
                  <a:pt x="40360" y="78120"/>
                </a:lnTo>
                <a:lnTo>
                  <a:pt x="40370" y="78120"/>
                </a:lnTo>
                <a:lnTo>
                  <a:pt x="40380" y="78120"/>
                </a:lnTo>
                <a:lnTo>
                  <a:pt x="40390" y="78120"/>
                </a:lnTo>
                <a:lnTo>
                  <a:pt x="40400" y="78120"/>
                </a:lnTo>
                <a:lnTo>
                  <a:pt x="40410" y="78120"/>
                </a:lnTo>
                <a:lnTo>
                  <a:pt x="40420" y="78120"/>
                </a:lnTo>
                <a:lnTo>
                  <a:pt x="40430" y="78120"/>
                </a:lnTo>
                <a:lnTo>
                  <a:pt x="40440" y="78120"/>
                </a:lnTo>
                <a:lnTo>
                  <a:pt x="40450" y="78120"/>
                </a:lnTo>
                <a:lnTo>
                  <a:pt x="40460" y="78120"/>
                </a:lnTo>
                <a:lnTo>
                  <a:pt x="40470" y="78120"/>
                </a:lnTo>
                <a:lnTo>
                  <a:pt x="40480" y="78120"/>
                </a:lnTo>
                <a:lnTo>
                  <a:pt x="40490" y="78120"/>
                </a:lnTo>
                <a:lnTo>
                  <a:pt x="40500" y="78120"/>
                </a:lnTo>
                <a:lnTo>
                  <a:pt x="40510" y="78120"/>
                </a:lnTo>
                <a:lnTo>
                  <a:pt x="40520" y="78120"/>
                </a:lnTo>
                <a:lnTo>
                  <a:pt x="40530" y="78110"/>
                </a:lnTo>
                <a:lnTo>
                  <a:pt x="40540" y="78120"/>
                </a:lnTo>
                <a:lnTo>
                  <a:pt x="40550" y="78120"/>
                </a:lnTo>
                <a:lnTo>
                  <a:pt x="40560" y="78120"/>
                </a:lnTo>
                <a:lnTo>
                  <a:pt x="40570" y="78120"/>
                </a:lnTo>
                <a:lnTo>
                  <a:pt x="40580" y="78120"/>
                </a:lnTo>
                <a:lnTo>
                  <a:pt x="40590" y="78130"/>
                </a:lnTo>
                <a:lnTo>
                  <a:pt x="40600" y="78130"/>
                </a:lnTo>
                <a:lnTo>
                  <a:pt x="40610" y="78140"/>
                </a:lnTo>
                <a:lnTo>
                  <a:pt x="40620" y="78140"/>
                </a:lnTo>
                <a:lnTo>
                  <a:pt x="40630" y="78150"/>
                </a:lnTo>
                <a:lnTo>
                  <a:pt x="40640" y="78160"/>
                </a:lnTo>
                <a:lnTo>
                  <a:pt x="40650" y="78160"/>
                </a:lnTo>
                <a:lnTo>
                  <a:pt x="40660" y="78170"/>
                </a:lnTo>
                <a:lnTo>
                  <a:pt x="40670" y="78180"/>
                </a:lnTo>
                <a:lnTo>
                  <a:pt x="40680" y="78180"/>
                </a:lnTo>
                <a:lnTo>
                  <a:pt x="40690" y="78190"/>
                </a:lnTo>
                <a:lnTo>
                  <a:pt x="40700" y="78190"/>
                </a:lnTo>
                <a:lnTo>
                  <a:pt x="40700" y="78200"/>
                </a:lnTo>
                <a:lnTo>
                  <a:pt x="40710" y="78200"/>
                </a:lnTo>
                <a:lnTo>
                  <a:pt x="40720" y="78210"/>
                </a:lnTo>
                <a:lnTo>
                  <a:pt x="40730" y="78210"/>
                </a:lnTo>
                <a:lnTo>
                  <a:pt x="40730" y="78220"/>
                </a:lnTo>
                <a:lnTo>
                  <a:pt x="40740" y="78220"/>
                </a:lnTo>
                <a:lnTo>
                  <a:pt x="40740" y="78230"/>
                </a:lnTo>
                <a:lnTo>
                  <a:pt x="40740" y="78240"/>
                </a:lnTo>
                <a:lnTo>
                  <a:pt x="40750" y="78240"/>
                </a:lnTo>
                <a:lnTo>
                  <a:pt x="40750" y="78250"/>
                </a:lnTo>
                <a:lnTo>
                  <a:pt x="40750" y="78260"/>
                </a:lnTo>
                <a:lnTo>
                  <a:pt x="40750" y="78270"/>
                </a:lnTo>
                <a:lnTo>
                  <a:pt x="40750" y="78280"/>
                </a:lnTo>
                <a:lnTo>
                  <a:pt x="40740" y="78290"/>
                </a:lnTo>
                <a:lnTo>
                  <a:pt x="40740" y="78300"/>
                </a:lnTo>
                <a:lnTo>
                  <a:pt x="40730" y="78330"/>
                </a:lnTo>
                <a:lnTo>
                  <a:pt x="40730" y="78340"/>
                </a:lnTo>
                <a:lnTo>
                  <a:pt x="40730" y="78350"/>
                </a:lnTo>
                <a:lnTo>
                  <a:pt x="40730" y="78360"/>
                </a:lnTo>
                <a:lnTo>
                  <a:pt x="40730" y="78370"/>
                </a:lnTo>
                <a:lnTo>
                  <a:pt x="40730" y="78380"/>
                </a:lnTo>
                <a:lnTo>
                  <a:pt x="40730" y="78390"/>
                </a:lnTo>
                <a:lnTo>
                  <a:pt x="40740" y="78400"/>
                </a:lnTo>
                <a:lnTo>
                  <a:pt x="40740" y="78410"/>
                </a:lnTo>
                <a:lnTo>
                  <a:pt x="40740" y="78420"/>
                </a:lnTo>
                <a:lnTo>
                  <a:pt x="40750" y="78430"/>
                </a:lnTo>
                <a:lnTo>
                  <a:pt x="40750" y="78440"/>
                </a:lnTo>
                <a:lnTo>
                  <a:pt x="40760" y="78440"/>
                </a:lnTo>
                <a:lnTo>
                  <a:pt x="40760" y="78450"/>
                </a:lnTo>
                <a:lnTo>
                  <a:pt x="40770" y="78460"/>
                </a:lnTo>
                <a:lnTo>
                  <a:pt x="40780" y="78470"/>
                </a:lnTo>
                <a:lnTo>
                  <a:pt x="40790" y="78480"/>
                </a:lnTo>
                <a:lnTo>
                  <a:pt x="40800" y="78490"/>
                </a:lnTo>
                <a:lnTo>
                  <a:pt x="40810" y="78490"/>
                </a:lnTo>
                <a:lnTo>
                  <a:pt x="40820" y="78500"/>
                </a:lnTo>
                <a:lnTo>
                  <a:pt x="40830" y="78500"/>
                </a:lnTo>
                <a:lnTo>
                  <a:pt x="40840" y="78500"/>
                </a:lnTo>
                <a:lnTo>
                  <a:pt x="40850" y="78500"/>
                </a:lnTo>
                <a:lnTo>
                  <a:pt x="40860" y="78510"/>
                </a:lnTo>
                <a:lnTo>
                  <a:pt x="40870" y="78510"/>
                </a:lnTo>
                <a:lnTo>
                  <a:pt x="40880" y="7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