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Šumadijski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Serbia • State Map | Fully Editable Vector Shape</a:t>
            </a:r>
          </a:p>
        </p:txBody>
      </p:sp>
      <p:sp>
        <p:nvSpPr>
          <p:cNvPr id="101" name="Šumadijs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890" y="59890"/>
                </a:moveTo>
                <a:lnTo>
                  <a:pt x="49850" y="59810"/>
                </a:lnTo>
                <a:lnTo>
                  <a:pt x="49830" y="59780"/>
                </a:lnTo>
                <a:lnTo>
                  <a:pt x="49820" y="59770"/>
                </a:lnTo>
                <a:lnTo>
                  <a:pt x="49810" y="59760"/>
                </a:lnTo>
                <a:lnTo>
                  <a:pt x="49780" y="59740"/>
                </a:lnTo>
                <a:lnTo>
                  <a:pt x="49770" y="59740"/>
                </a:lnTo>
                <a:lnTo>
                  <a:pt x="49760" y="59730"/>
                </a:lnTo>
                <a:lnTo>
                  <a:pt x="49750" y="59710"/>
                </a:lnTo>
                <a:lnTo>
                  <a:pt x="49750" y="59700"/>
                </a:lnTo>
                <a:lnTo>
                  <a:pt x="49740" y="59690"/>
                </a:lnTo>
                <a:lnTo>
                  <a:pt x="49740" y="59670"/>
                </a:lnTo>
                <a:lnTo>
                  <a:pt x="49740" y="59610"/>
                </a:lnTo>
                <a:lnTo>
                  <a:pt x="49730" y="59590"/>
                </a:lnTo>
                <a:lnTo>
                  <a:pt x="49720" y="59560"/>
                </a:lnTo>
                <a:lnTo>
                  <a:pt x="49710" y="59540"/>
                </a:lnTo>
                <a:lnTo>
                  <a:pt x="49710" y="59530"/>
                </a:lnTo>
                <a:lnTo>
                  <a:pt x="49680" y="59500"/>
                </a:lnTo>
                <a:lnTo>
                  <a:pt x="49670" y="59490"/>
                </a:lnTo>
                <a:lnTo>
                  <a:pt x="49660" y="59480"/>
                </a:lnTo>
                <a:lnTo>
                  <a:pt x="49660" y="59460"/>
                </a:lnTo>
                <a:lnTo>
                  <a:pt x="49660" y="59450"/>
                </a:lnTo>
                <a:lnTo>
                  <a:pt x="49410" y="59390"/>
                </a:lnTo>
                <a:lnTo>
                  <a:pt x="49320" y="59360"/>
                </a:lnTo>
                <a:lnTo>
                  <a:pt x="49280" y="59330"/>
                </a:lnTo>
                <a:lnTo>
                  <a:pt x="49260" y="59300"/>
                </a:lnTo>
                <a:lnTo>
                  <a:pt x="49220" y="59230"/>
                </a:lnTo>
                <a:lnTo>
                  <a:pt x="49190" y="59180"/>
                </a:lnTo>
                <a:lnTo>
                  <a:pt x="49140" y="59150"/>
                </a:lnTo>
                <a:lnTo>
                  <a:pt x="49110" y="59140"/>
                </a:lnTo>
                <a:lnTo>
                  <a:pt x="49070" y="59140"/>
                </a:lnTo>
                <a:lnTo>
                  <a:pt x="49020" y="59140"/>
                </a:lnTo>
                <a:lnTo>
                  <a:pt x="48990" y="59150"/>
                </a:lnTo>
                <a:lnTo>
                  <a:pt x="48930" y="59190"/>
                </a:lnTo>
                <a:lnTo>
                  <a:pt x="48900" y="59210"/>
                </a:lnTo>
                <a:lnTo>
                  <a:pt x="48870" y="59240"/>
                </a:lnTo>
                <a:lnTo>
                  <a:pt x="48770" y="59370"/>
                </a:lnTo>
                <a:lnTo>
                  <a:pt x="48740" y="59400"/>
                </a:lnTo>
                <a:lnTo>
                  <a:pt x="48710" y="59410"/>
                </a:lnTo>
                <a:lnTo>
                  <a:pt x="48680" y="59410"/>
                </a:lnTo>
                <a:lnTo>
                  <a:pt x="48650" y="59410"/>
                </a:lnTo>
                <a:lnTo>
                  <a:pt x="48410" y="59370"/>
                </a:lnTo>
                <a:lnTo>
                  <a:pt x="48220" y="59330"/>
                </a:lnTo>
                <a:lnTo>
                  <a:pt x="48090" y="59330"/>
                </a:lnTo>
                <a:lnTo>
                  <a:pt x="48030" y="59330"/>
                </a:lnTo>
                <a:lnTo>
                  <a:pt x="47960" y="59340"/>
                </a:lnTo>
                <a:lnTo>
                  <a:pt x="47920" y="59350"/>
                </a:lnTo>
                <a:lnTo>
                  <a:pt x="47880" y="59360"/>
                </a:lnTo>
                <a:lnTo>
                  <a:pt x="47750" y="59440"/>
                </a:lnTo>
                <a:lnTo>
                  <a:pt x="47710" y="59450"/>
                </a:lnTo>
                <a:lnTo>
                  <a:pt x="47530" y="59510"/>
                </a:lnTo>
                <a:lnTo>
                  <a:pt x="47490" y="59530"/>
                </a:lnTo>
                <a:lnTo>
                  <a:pt x="47450" y="59560"/>
                </a:lnTo>
                <a:lnTo>
                  <a:pt x="47430" y="59600"/>
                </a:lnTo>
                <a:lnTo>
                  <a:pt x="47420" y="59640"/>
                </a:lnTo>
                <a:lnTo>
                  <a:pt x="47430" y="59690"/>
                </a:lnTo>
                <a:lnTo>
                  <a:pt x="47450" y="59730"/>
                </a:lnTo>
                <a:lnTo>
                  <a:pt x="47570" y="59850"/>
                </a:lnTo>
                <a:lnTo>
                  <a:pt x="47590" y="59880"/>
                </a:lnTo>
                <a:lnTo>
                  <a:pt x="47610" y="59920"/>
                </a:lnTo>
                <a:lnTo>
                  <a:pt x="47600" y="60080"/>
                </a:lnTo>
                <a:lnTo>
                  <a:pt x="47620" y="60240"/>
                </a:lnTo>
                <a:lnTo>
                  <a:pt x="47620" y="60270"/>
                </a:lnTo>
                <a:lnTo>
                  <a:pt x="47610" y="60300"/>
                </a:lnTo>
                <a:lnTo>
                  <a:pt x="47590" y="60330"/>
                </a:lnTo>
                <a:lnTo>
                  <a:pt x="47560" y="60340"/>
                </a:lnTo>
                <a:lnTo>
                  <a:pt x="47450" y="60400"/>
                </a:lnTo>
                <a:lnTo>
                  <a:pt x="47200" y="60560"/>
                </a:lnTo>
                <a:lnTo>
                  <a:pt x="47120" y="60600"/>
                </a:lnTo>
                <a:lnTo>
                  <a:pt x="47060" y="60620"/>
                </a:lnTo>
                <a:lnTo>
                  <a:pt x="47000" y="60630"/>
                </a:lnTo>
                <a:lnTo>
                  <a:pt x="46870" y="60630"/>
                </a:lnTo>
                <a:lnTo>
                  <a:pt x="46800" y="60620"/>
                </a:lnTo>
                <a:lnTo>
                  <a:pt x="46740" y="60610"/>
                </a:lnTo>
                <a:lnTo>
                  <a:pt x="46660" y="60580"/>
                </a:lnTo>
                <a:lnTo>
                  <a:pt x="46610" y="60550"/>
                </a:lnTo>
                <a:lnTo>
                  <a:pt x="46520" y="60480"/>
                </a:lnTo>
                <a:lnTo>
                  <a:pt x="46480" y="60450"/>
                </a:lnTo>
                <a:lnTo>
                  <a:pt x="46360" y="60380"/>
                </a:lnTo>
                <a:lnTo>
                  <a:pt x="46320" y="60350"/>
                </a:lnTo>
                <a:lnTo>
                  <a:pt x="46290" y="60320"/>
                </a:lnTo>
                <a:lnTo>
                  <a:pt x="46260" y="60280"/>
                </a:lnTo>
                <a:lnTo>
                  <a:pt x="46210" y="60200"/>
                </a:lnTo>
                <a:lnTo>
                  <a:pt x="46050" y="59950"/>
                </a:lnTo>
                <a:lnTo>
                  <a:pt x="45990" y="59810"/>
                </a:lnTo>
                <a:lnTo>
                  <a:pt x="45930" y="59740"/>
                </a:lnTo>
                <a:lnTo>
                  <a:pt x="45850" y="59650"/>
                </a:lnTo>
                <a:lnTo>
                  <a:pt x="45830" y="59610"/>
                </a:lnTo>
                <a:lnTo>
                  <a:pt x="45820" y="59580"/>
                </a:lnTo>
                <a:lnTo>
                  <a:pt x="45820" y="59530"/>
                </a:lnTo>
                <a:lnTo>
                  <a:pt x="45820" y="59470"/>
                </a:lnTo>
                <a:lnTo>
                  <a:pt x="45820" y="59420"/>
                </a:lnTo>
                <a:lnTo>
                  <a:pt x="45810" y="59380"/>
                </a:lnTo>
                <a:lnTo>
                  <a:pt x="45780" y="59320"/>
                </a:lnTo>
                <a:lnTo>
                  <a:pt x="45740" y="59280"/>
                </a:lnTo>
                <a:lnTo>
                  <a:pt x="45700" y="59240"/>
                </a:lnTo>
                <a:lnTo>
                  <a:pt x="45490" y="59100"/>
                </a:lnTo>
                <a:lnTo>
                  <a:pt x="45400" y="59030"/>
                </a:lnTo>
                <a:lnTo>
                  <a:pt x="45340" y="58970"/>
                </a:lnTo>
                <a:lnTo>
                  <a:pt x="45230" y="58810"/>
                </a:lnTo>
                <a:lnTo>
                  <a:pt x="45140" y="58700"/>
                </a:lnTo>
                <a:lnTo>
                  <a:pt x="45030" y="58580"/>
                </a:lnTo>
                <a:lnTo>
                  <a:pt x="44900" y="58450"/>
                </a:lnTo>
                <a:lnTo>
                  <a:pt x="44860" y="58400"/>
                </a:lnTo>
                <a:lnTo>
                  <a:pt x="44810" y="58280"/>
                </a:lnTo>
                <a:lnTo>
                  <a:pt x="44740" y="58160"/>
                </a:lnTo>
                <a:lnTo>
                  <a:pt x="44700" y="58080"/>
                </a:lnTo>
                <a:lnTo>
                  <a:pt x="44650" y="57950"/>
                </a:lnTo>
                <a:lnTo>
                  <a:pt x="44600" y="57870"/>
                </a:lnTo>
                <a:lnTo>
                  <a:pt x="44520" y="57750"/>
                </a:lnTo>
                <a:lnTo>
                  <a:pt x="44450" y="57690"/>
                </a:lnTo>
                <a:lnTo>
                  <a:pt x="44410" y="57660"/>
                </a:lnTo>
                <a:lnTo>
                  <a:pt x="44330" y="57630"/>
                </a:lnTo>
                <a:lnTo>
                  <a:pt x="44220" y="57600"/>
                </a:lnTo>
                <a:lnTo>
                  <a:pt x="44150" y="57570"/>
                </a:lnTo>
                <a:lnTo>
                  <a:pt x="44020" y="57480"/>
                </a:lnTo>
                <a:lnTo>
                  <a:pt x="43930" y="57410"/>
                </a:lnTo>
                <a:lnTo>
                  <a:pt x="43900" y="57370"/>
                </a:lnTo>
                <a:lnTo>
                  <a:pt x="43890" y="57330"/>
                </a:lnTo>
                <a:lnTo>
                  <a:pt x="43880" y="57310"/>
                </a:lnTo>
                <a:lnTo>
                  <a:pt x="43880" y="57060"/>
                </a:lnTo>
                <a:lnTo>
                  <a:pt x="43860" y="56980"/>
                </a:lnTo>
                <a:lnTo>
                  <a:pt x="43840" y="56950"/>
                </a:lnTo>
                <a:lnTo>
                  <a:pt x="43810" y="56910"/>
                </a:lnTo>
                <a:lnTo>
                  <a:pt x="43740" y="56860"/>
                </a:lnTo>
                <a:lnTo>
                  <a:pt x="43660" y="56800"/>
                </a:lnTo>
                <a:lnTo>
                  <a:pt x="43610" y="56730"/>
                </a:lnTo>
                <a:lnTo>
                  <a:pt x="43580" y="56690"/>
                </a:lnTo>
                <a:lnTo>
                  <a:pt x="43760" y="56590"/>
                </a:lnTo>
                <a:lnTo>
                  <a:pt x="43830" y="56550"/>
                </a:lnTo>
                <a:lnTo>
                  <a:pt x="43880" y="56510"/>
                </a:lnTo>
                <a:lnTo>
                  <a:pt x="44030" y="56370"/>
                </a:lnTo>
                <a:lnTo>
                  <a:pt x="44180" y="56270"/>
                </a:lnTo>
                <a:lnTo>
                  <a:pt x="44220" y="56230"/>
                </a:lnTo>
                <a:lnTo>
                  <a:pt x="44240" y="56180"/>
                </a:lnTo>
                <a:lnTo>
                  <a:pt x="44250" y="56140"/>
                </a:lnTo>
                <a:lnTo>
                  <a:pt x="44250" y="56090"/>
                </a:lnTo>
                <a:lnTo>
                  <a:pt x="44240" y="56020"/>
                </a:lnTo>
                <a:lnTo>
                  <a:pt x="44230" y="55970"/>
                </a:lnTo>
                <a:lnTo>
                  <a:pt x="44240" y="55930"/>
                </a:lnTo>
                <a:lnTo>
                  <a:pt x="44280" y="55810"/>
                </a:lnTo>
                <a:lnTo>
                  <a:pt x="44340" y="55710"/>
                </a:lnTo>
                <a:lnTo>
                  <a:pt x="44390" y="55650"/>
                </a:lnTo>
                <a:lnTo>
                  <a:pt x="44470" y="55580"/>
                </a:lnTo>
                <a:lnTo>
                  <a:pt x="44600" y="55480"/>
                </a:lnTo>
                <a:lnTo>
                  <a:pt x="44650" y="55430"/>
                </a:lnTo>
                <a:lnTo>
                  <a:pt x="44670" y="55400"/>
                </a:lnTo>
                <a:lnTo>
                  <a:pt x="44670" y="55370"/>
                </a:lnTo>
                <a:lnTo>
                  <a:pt x="44680" y="55270"/>
                </a:lnTo>
                <a:lnTo>
                  <a:pt x="44690" y="55230"/>
                </a:lnTo>
                <a:lnTo>
                  <a:pt x="44710" y="55210"/>
                </a:lnTo>
                <a:lnTo>
                  <a:pt x="44750" y="55190"/>
                </a:lnTo>
                <a:lnTo>
                  <a:pt x="44780" y="55180"/>
                </a:lnTo>
                <a:lnTo>
                  <a:pt x="44810" y="55190"/>
                </a:lnTo>
                <a:lnTo>
                  <a:pt x="44840" y="55200"/>
                </a:lnTo>
                <a:lnTo>
                  <a:pt x="44920" y="55280"/>
                </a:lnTo>
                <a:lnTo>
                  <a:pt x="44970" y="55310"/>
                </a:lnTo>
                <a:lnTo>
                  <a:pt x="45020" y="55340"/>
                </a:lnTo>
                <a:lnTo>
                  <a:pt x="45040" y="55350"/>
                </a:lnTo>
                <a:lnTo>
                  <a:pt x="45070" y="55360"/>
                </a:lnTo>
                <a:lnTo>
                  <a:pt x="45100" y="55360"/>
                </a:lnTo>
                <a:lnTo>
                  <a:pt x="45130" y="55340"/>
                </a:lnTo>
                <a:lnTo>
                  <a:pt x="45150" y="55310"/>
                </a:lnTo>
                <a:lnTo>
                  <a:pt x="45200" y="55220"/>
                </a:lnTo>
                <a:lnTo>
                  <a:pt x="45260" y="55140"/>
                </a:lnTo>
                <a:lnTo>
                  <a:pt x="45340" y="55050"/>
                </a:lnTo>
                <a:lnTo>
                  <a:pt x="45410" y="55000"/>
                </a:lnTo>
                <a:lnTo>
                  <a:pt x="45180" y="54710"/>
                </a:lnTo>
                <a:lnTo>
                  <a:pt x="45140" y="54660"/>
                </a:lnTo>
                <a:lnTo>
                  <a:pt x="45030" y="54570"/>
                </a:lnTo>
                <a:lnTo>
                  <a:pt x="44990" y="54530"/>
                </a:lnTo>
                <a:lnTo>
                  <a:pt x="44970" y="54490"/>
                </a:lnTo>
                <a:lnTo>
                  <a:pt x="44930" y="54400"/>
                </a:lnTo>
                <a:lnTo>
                  <a:pt x="44900" y="54350"/>
                </a:lnTo>
                <a:lnTo>
                  <a:pt x="44860" y="54310"/>
                </a:lnTo>
                <a:lnTo>
                  <a:pt x="44760" y="54220"/>
                </a:lnTo>
                <a:lnTo>
                  <a:pt x="44720" y="54190"/>
                </a:lnTo>
                <a:lnTo>
                  <a:pt x="44630" y="54140"/>
                </a:lnTo>
                <a:lnTo>
                  <a:pt x="44430" y="54040"/>
                </a:lnTo>
                <a:lnTo>
                  <a:pt x="44320" y="53990"/>
                </a:lnTo>
                <a:lnTo>
                  <a:pt x="44220" y="53930"/>
                </a:lnTo>
                <a:lnTo>
                  <a:pt x="44100" y="53830"/>
                </a:lnTo>
                <a:lnTo>
                  <a:pt x="44020" y="53800"/>
                </a:lnTo>
                <a:lnTo>
                  <a:pt x="43930" y="53760"/>
                </a:lnTo>
                <a:lnTo>
                  <a:pt x="43870" y="53720"/>
                </a:lnTo>
                <a:lnTo>
                  <a:pt x="43830" y="53690"/>
                </a:lnTo>
                <a:lnTo>
                  <a:pt x="43810" y="53650"/>
                </a:lnTo>
                <a:lnTo>
                  <a:pt x="43790" y="53620"/>
                </a:lnTo>
                <a:lnTo>
                  <a:pt x="43790" y="53590"/>
                </a:lnTo>
                <a:lnTo>
                  <a:pt x="43800" y="53360"/>
                </a:lnTo>
                <a:lnTo>
                  <a:pt x="43790" y="53230"/>
                </a:lnTo>
                <a:lnTo>
                  <a:pt x="43770" y="53170"/>
                </a:lnTo>
                <a:lnTo>
                  <a:pt x="43720" y="53050"/>
                </a:lnTo>
                <a:lnTo>
                  <a:pt x="43680" y="52930"/>
                </a:lnTo>
                <a:lnTo>
                  <a:pt x="43620" y="52850"/>
                </a:lnTo>
                <a:lnTo>
                  <a:pt x="43480" y="52700"/>
                </a:lnTo>
                <a:lnTo>
                  <a:pt x="43450" y="52650"/>
                </a:lnTo>
                <a:lnTo>
                  <a:pt x="43440" y="52610"/>
                </a:lnTo>
                <a:lnTo>
                  <a:pt x="43400" y="52410"/>
                </a:lnTo>
                <a:lnTo>
                  <a:pt x="43390" y="52360"/>
                </a:lnTo>
                <a:lnTo>
                  <a:pt x="43360" y="52320"/>
                </a:lnTo>
                <a:lnTo>
                  <a:pt x="43340" y="52300"/>
                </a:lnTo>
                <a:lnTo>
                  <a:pt x="43240" y="52220"/>
                </a:lnTo>
                <a:lnTo>
                  <a:pt x="43130" y="52150"/>
                </a:lnTo>
                <a:lnTo>
                  <a:pt x="43090" y="52120"/>
                </a:lnTo>
                <a:lnTo>
                  <a:pt x="42990" y="52010"/>
                </a:lnTo>
                <a:lnTo>
                  <a:pt x="42950" y="51990"/>
                </a:lnTo>
                <a:lnTo>
                  <a:pt x="42900" y="51970"/>
                </a:lnTo>
                <a:lnTo>
                  <a:pt x="42850" y="51970"/>
                </a:lnTo>
                <a:lnTo>
                  <a:pt x="42680" y="51950"/>
                </a:lnTo>
                <a:lnTo>
                  <a:pt x="42630" y="51940"/>
                </a:lnTo>
                <a:lnTo>
                  <a:pt x="42590" y="51930"/>
                </a:lnTo>
                <a:lnTo>
                  <a:pt x="42550" y="51910"/>
                </a:lnTo>
                <a:lnTo>
                  <a:pt x="42510" y="51880"/>
                </a:lnTo>
                <a:lnTo>
                  <a:pt x="42480" y="51830"/>
                </a:lnTo>
                <a:lnTo>
                  <a:pt x="42480" y="51790"/>
                </a:lnTo>
                <a:lnTo>
                  <a:pt x="42480" y="51740"/>
                </a:lnTo>
                <a:lnTo>
                  <a:pt x="42520" y="51560"/>
                </a:lnTo>
                <a:lnTo>
                  <a:pt x="42520" y="51490"/>
                </a:lnTo>
                <a:lnTo>
                  <a:pt x="42520" y="51440"/>
                </a:lnTo>
                <a:lnTo>
                  <a:pt x="42510" y="51410"/>
                </a:lnTo>
                <a:lnTo>
                  <a:pt x="42430" y="51410"/>
                </a:lnTo>
                <a:lnTo>
                  <a:pt x="42370" y="51400"/>
                </a:lnTo>
                <a:lnTo>
                  <a:pt x="42320" y="51380"/>
                </a:lnTo>
                <a:lnTo>
                  <a:pt x="42280" y="51340"/>
                </a:lnTo>
                <a:lnTo>
                  <a:pt x="42250" y="51300"/>
                </a:lnTo>
                <a:lnTo>
                  <a:pt x="42190" y="51190"/>
                </a:lnTo>
                <a:lnTo>
                  <a:pt x="42160" y="51100"/>
                </a:lnTo>
                <a:lnTo>
                  <a:pt x="42130" y="51020"/>
                </a:lnTo>
                <a:lnTo>
                  <a:pt x="42080" y="50850"/>
                </a:lnTo>
                <a:lnTo>
                  <a:pt x="42050" y="50690"/>
                </a:lnTo>
                <a:lnTo>
                  <a:pt x="42020" y="50550"/>
                </a:lnTo>
                <a:lnTo>
                  <a:pt x="42030" y="50490"/>
                </a:lnTo>
                <a:lnTo>
                  <a:pt x="42080" y="50320"/>
                </a:lnTo>
                <a:lnTo>
                  <a:pt x="42090" y="50290"/>
                </a:lnTo>
                <a:lnTo>
                  <a:pt x="42090" y="50240"/>
                </a:lnTo>
                <a:lnTo>
                  <a:pt x="42080" y="50200"/>
                </a:lnTo>
                <a:lnTo>
                  <a:pt x="42060" y="50160"/>
                </a:lnTo>
                <a:lnTo>
                  <a:pt x="41940" y="50000"/>
                </a:lnTo>
                <a:lnTo>
                  <a:pt x="41870" y="49900"/>
                </a:lnTo>
                <a:lnTo>
                  <a:pt x="41890" y="49750"/>
                </a:lnTo>
                <a:lnTo>
                  <a:pt x="41880" y="49650"/>
                </a:lnTo>
                <a:lnTo>
                  <a:pt x="41870" y="49610"/>
                </a:lnTo>
                <a:lnTo>
                  <a:pt x="41820" y="49480"/>
                </a:lnTo>
                <a:lnTo>
                  <a:pt x="41760" y="49330"/>
                </a:lnTo>
                <a:lnTo>
                  <a:pt x="41740" y="49300"/>
                </a:lnTo>
                <a:lnTo>
                  <a:pt x="41730" y="49250"/>
                </a:lnTo>
                <a:lnTo>
                  <a:pt x="41730" y="49140"/>
                </a:lnTo>
                <a:lnTo>
                  <a:pt x="41730" y="49090"/>
                </a:lnTo>
                <a:lnTo>
                  <a:pt x="41750" y="48970"/>
                </a:lnTo>
                <a:lnTo>
                  <a:pt x="41740" y="48920"/>
                </a:lnTo>
                <a:lnTo>
                  <a:pt x="41730" y="48890"/>
                </a:lnTo>
                <a:lnTo>
                  <a:pt x="41710" y="48860"/>
                </a:lnTo>
                <a:lnTo>
                  <a:pt x="41680" y="48820"/>
                </a:lnTo>
                <a:lnTo>
                  <a:pt x="41640" y="48790"/>
                </a:lnTo>
                <a:lnTo>
                  <a:pt x="41590" y="48760"/>
                </a:lnTo>
                <a:lnTo>
                  <a:pt x="41530" y="48730"/>
                </a:lnTo>
                <a:lnTo>
                  <a:pt x="41500" y="48720"/>
                </a:lnTo>
                <a:lnTo>
                  <a:pt x="41310" y="48690"/>
                </a:lnTo>
                <a:lnTo>
                  <a:pt x="41310" y="48660"/>
                </a:lnTo>
                <a:lnTo>
                  <a:pt x="41360" y="48560"/>
                </a:lnTo>
                <a:lnTo>
                  <a:pt x="41450" y="48450"/>
                </a:lnTo>
                <a:lnTo>
                  <a:pt x="41470" y="48410"/>
                </a:lnTo>
                <a:lnTo>
                  <a:pt x="41490" y="48370"/>
                </a:lnTo>
                <a:lnTo>
                  <a:pt x="41500" y="48320"/>
                </a:lnTo>
                <a:lnTo>
                  <a:pt x="41500" y="48260"/>
                </a:lnTo>
                <a:lnTo>
                  <a:pt x="41490" y="48090"/>
                </a:lnTo>
                <a:lnTo>
                  <a:pt x="41490" y="48010"/>
                </a:lnTo>
                <a:lnTo>
                  <a:pt x="41490" y="47980"/>
                </a:lnTo>
                <a:lnTo>
                  <a:pt x="41510" y="47930"/>
                </a:lnTo>
                <a:lnTo>
                  <a:pt x="41560" y="47880"/>
                </a:lnTo>
                <a:lnTo>
                  <a:pt x="41640" y="47790"/>
                </a:lnTo>
                <a:lnTo>
                  <a:pt x="41680" y="47730"/>
                </a:lnTo>
                <a:lnTo>
                  <a:pt x="41790" y="47540"/>
                </a:lnTo>
                <a:lnTo>
                  <a:pt x="41810" y="47510"/>
                </a:lnTo>
                <a:lnTo>
                  <a:pt x="41870" y="47450"/>
                </a:lnTo>
                <a:lnTo>
                  <a:pt x="42000" y="47330"/>
                </a:lnTo>
                <a:lnTo>
                  <a:pt x="42030" y="47290"/>
                </a:lnTo>
                <a:lnTo>
                  <a:pt x="42040" y="47260"/>
                </a:lnTo>
                <a:lnTo>
                  <a:pt x="42040" y="47240"/>
                </a:lnTo>
                <a:lnTo>
                  <a:pt x="42030" y="47210"/>
                </a:lnTo>
                <a:lnTo>
                  <a:pt x="42000" y="47160"/>
                </a:lnTo>
                <a:lnTo>
                  <a:pt x="41930" y="47080"/>
                </a:lnTo>
                <a:lnTo>
                  <a:pt x="41850" y="46980"/>
                </a:lnTo>
                <a:lnTo>
                  <a:pt x="41810" y="46940"/>
                </a:lnTo>
                <a:lnTo>
                  <a:pt x="41740" y="46910"/>
                </a:lnTo>
                <a:lnTo>
                  <a:pt x="41700" y="46880"/>
                </a:lnTo>
                <a:lnTo>
                  <a:pt x="41580" y="46750"/>
                </a:lnTo>
                <a:lnTo>
                  <a:pt x="41480" y="46650"/>
                </a:lnTo>
                <a:lnTo>
                  <a:pt x="41460" y="46620"/>
                </a:lnTo>
                <a:lnTo>
                  <a:pt x="41440" y="46560"/>
                </a:lnTo>
                <a:lnTo>
                  <a:pt x="41430" y="46510"/>
                </a:lnTo>
                <a:lnTo>
                  <a:pt x="41430" y="46490"/>
                </a:lnTo>
                <a:lnTo>
                  <a:pt x="41440" y="46460"/>
                </a:lnTo>
                <a:lnTo>
                  <a:pt x="41470" y="46410"/>
                </a:lnTo>
                <a:lnTo>
                  <a:pt x="41540" y="46310"/>
                </a:lnTo>
                <a:lnTo>
                  <a:pt x="41610" y="46220"/>
                </a:lnTo>
                <a:lnTo>
                  <a:pt x="41650" y="46180"/>
                </a:lnTo>
                <a:lnTo>
                  <a:pt x="41680" y="46170"/>
                </a:lnTo>
                <a:lnTo>
                  <a:pt x="41710" y="46150"/>
                </a:lnTo>
                <a:lnTo>
                  <a:pt x="41810" y="46130"/>
                </a:lnTo>
                <a:lnTo>
                  <a:pt x="41850" y="46110"/>
                </a:lnTo>
                <a:lnTo>
                  <a:pt x="41890" y="46090"/>
                </a:lnTo>
                <a:lnTo>
                  <a:pt x="41930" y="46050"/>
                </a:lnTo>
                <a:lnTo>
                  <a:pt x="42040" y="45940"/>
                </a:lnTo>
                <a:lnTo>
                  <a:pt x="42190" y="45800"/>
                </a:lnTo>
                <a:lnTo>
                  <a:pt x="42290" y="45820"/>
                </a:lnTo>
                <a:lnTo>
                  <a:pt x="42340" y="45830"/>
                </a:lnTo>
                <a:lnTo>
                  <a:pt x="42380" y="45840"/>
                </a:lnTo>
                <a:lnTo>
                  <a:pt x="42420" y="45870"/>
                </a:lnTo>
                <a:lnTo>
                  <a:pt x="42590" y="46020"/>
                </a:lnTo>
                <a:lnTo>
                  <a:pt x="42630" y="46060"/>
                </a:lnTo>
                <a:lnTo>
                  <a:pt x="42770" y="46150"/>
                </a:lnTo>
                <a:lnTo>
                  <a:pt x="42870" y="46270"/>
                </a:lnTo>
                <a:lnTo>
                  <a:pt x="42900" y="46280"/>
                </a:lnTo>
                <a:lnTo>
                  <a:pt x="42940" y="46290"/>
                </a:lnTo>
                <a:lnTo>
                  <a:pt x="43110" y="46280"/>
                </a:lnTo>
                <a:lnTo>
                  <a:pt x="43160" y="46280"/>
                </a:lnTo>
                <a:lnTo>
                  <a:pt x="43240" y="46290"/>
                </a:lnTo>
                <a:lnTo>
                  <a:pt x="43300" y="46310"/>
                </a:lnTo>
                <a:lnTo>
                  <a:pt x="43500" y="46440"/>
                </a:lnTo>
                <a:lnTo>
                  <a:pt x="43770" y="46570"/>
                </a:lnTo>
                <a:lnTo>
                  <a:pt x="43740" y="46640"/>
                </a:lnTo>
                <a:lnTo>
                  <a:pt x="43690" y="46820"/>
                </a:lnTo>
                <a:lnTo>
                  <a:pt x="43670" y="46890"/>
                </a:lnTo>
                <a:lnTo>
                  <a:pt x="43660" y="47030"/>
                </a:lnTo>
                <a:lnTo>
                  <a:pt x="43670" y="47100"/>
                </a:lnTo>
                <a:lnTo>
                  <a:pt x="43680" y="47160"/>
                </a:lnTo>
                <a:lnTo>
                  <a:pt x="43700" y="47190"/>
                </a:lnTo>
                <a:lnTo>
                  <a:pt x="43720" y="47220"/>
                </a:lnTo>
                <a:lnTo>
                  <a:pt x="43750" y="47250"/>
                </a:lnTo>
                <a:lnTo>
                  <a:pt x="43780" y="47260"/>
                </a:lnTo>
                <a:lnTo>
                  <a:pt x="43810" y="47270"/>
                </a:lnTo>
                <a:lnTo>
                  <a:pt x="43850" y="47270"/>
                </a:lnTo>
                <a:lnTo>
                  <a:pt x="43910" y="47250"/>
                </a:lnTo>
                <a:lnTo>
                  <a:pt x="44010" y="47200"/>
                </a:lnTo>
                <a:lnTo>
                  <a:pt x="44220" y="47140"/>
                </a:lnTo>
                <a:lnTo>
                  <a:pt x="44350" y="47080"/>
                </a:lnTo>
                <a:lnTo>
                  <a:pt x="44610" y="46980"/>
                </a:lnTo>
                <a:lnTo>
                  <a:pt x="44720" y="46920"/>
                </a:lnTo>
                <a:lnTo>
                  <a:pt x="44800" y="46880"/>
                </a:lnTo>
                <a:lnTo>
                  <a:pt x="44860" y="46860"/>
                </a:lnTo>
                <a:lnTo>
                  <a:pt x="44900" y="46850"/>
                </a:lnTo>
                <a:lnTo>
                  <a:pt x="44950" y="46860"/>
                </a:lnTo>
                <a:lnTo>
                  <a:pt x="44980" y="46870"/>
                </a:lnTo>
                <a:lnTo>
                  <a:pt x="45040" y="46900"/>
                </a:lnTo>
                <a:lnTo>
                  <a:pt x="45070" y="46920"/>
                </a:lnTo>
                <a:lnTo>
                  <a:pt x="45090" y="46960"/>
                </a:lnTo>
                <a:lnTo>
                  <a:pt x="45110" y="47010"/>
                </a:lnTo>
                <a:lnTo>
                  <a:pt x="45120" y="47070"/>
                </a:lnTo>
                <a:lnTo>
                  <a:pt x="45130" y="47260"/>
                </a:lnTo>
                <a:lnTo>
                  <a:pt x="45160" y="47450"/>
                </a:lnTo>
                <a:lnTo>
                  <a:pt x="45160" y="47560"/>
                </a:lnTo>
                <a:lnTo>
                  <a:pt x="45160" y="47600"/>
                </a:lnTo>
                <a:lnTo>
                  <a:pt x="45170" y="47630"/>
                </a:lnTo>
                <a:lnTo>
                  <a:pt x="45200" y="47670"/>
                </a:lnTo>
                <a:lnTo>
                  <a:pt x="45240" y="47710"/>
                </a:lnTo>
                <a:lnTo>
                  <a:pt x="45360" y="47750"/>
                </a:lnTo>
                <a:lnTo>
                  <a:pt x="45390" y="47770"/>
                </a:lnTo>
                <a:lnTo>
                  <a:pt x="45470" y="47860"/>
                </a:lnTo>
                <a:lnTo>
                  <a:pt x="45620" y="48050"/>
                </a:lnTo>
                <a:lnTo>
                  <a:pt x="45850" y="47910"/>
                </a:lnTo>
                <a:lnTo>
                  <a:pt x="46080" y="47790"/>
                </a:lnTo>
                <a:lnTo>
                  <a:pt x="46190" y="47750"/>
                </a:lnTo>
                <a:lnTo>
                  <a:pt x="46240" y="47750"/>
                </a:lnTo>
                <a:lnTo>
                  <a:pt x="46290" y="47750"/>
                </a:lnTo>
                <a:lnTo>
                  <a:pt x="46360" y="47780"/>
                </a:lnTo>
                <a:lnTo>
                  <a:pt x="46420" y="47810"/>
                </a:lnTo>
                <a:lnTo>
                  <a:pt x="46570" y="47940"/>
                </a:lnTo>
                <a:lnTo>
                  <a:pt x="46620" y="47970"/>
                </a:lnTo>
                <a:lnTo>
                  <a:pt x="46660" y="47980"/>
                </a:lnTo>
                <a:lnTo>
                  <a:pt x="46750" y="48000"/>
                </a:lnTo>
                <a:lnTo>
                  <a:pt x="46910" y="48020"/>
                </a:lnTo>
                <a:lnTo>
                  <a:pt x="46970" y="48030"/>
                </a:lnTo>
                <a:lnTo>
                  <a:pt x="47050" y="48060"/>
                </a:lnTo>
                <a:lnTo>
                  <a:pt x="47090" y="48090"/>
                </a:lnTo>
                <a:lnTo>
                  <a:pt x="47160" y="48160"/>
                </a:lnTo>
                <a:lnTo>
                  <a:pt x="47230" y="48270"/>
                </a:lnTo>
                <a:lnTo>
                  <a:pt x="47250" y="48300"/>
                </a:lnTo>
                <a:lnTo>
                  <a:pt x="47280" y="48330"/>
                </a:lnTo>
                <a:lnTo>
                  <a:pt x="47400" y="48430"/>
                </a:lnTo>
                <a:lnTo>
                  <a:pt x="47640" y="48610"/>
                </a:lnTo>
                <a:lnTo>
                  <a:pt x="47960" y="48630"/>
                </a:lnTo>
                <a:lnTo>
                  <a:pt x="48200" y="48690"/>
                </a:lnTo>
                <a:lnTo>
                  <a:pt x="48260" y="48700"/>
                </a:lnTo>
                <a:lnTo>
                  <a:pt x="48370" y="48750"/>
                </a:lnTo>
                <a:lnTo>
                  <a:pt x="48430" y="48780"/>
                </a:lnTo>
                <a:lnTo>
                  <a:pt x="48470" y="48810"/>
                </a:lnTo>
                <a:lnTo>
                  <a:pt x="48480" y="48830"/>
                </a:lnTo>
                <a:lnTo>
                  <a:pt x="48490" y="48860"/>
                </a:lnTo>
                <a:lnTo>
                  <a:pt x="48490" y="48890"/>
                </a:lnTo>
                <a:lnTo>
                  <a:pt x="48490" y="48920"/>
                </a:lnTo>
                <a:lnTo>
                  <a:pt x="48450" y="48980"/>
                </a:lnTo>
                <a:lnTo>
                  <a:pt x="48370" y="49060"/>
                </a:lnTo>
                <a:lnTo>
                  <a:pt x="48350" y="49100"/>
                </a:lnTo>
                <a:lnTo>
                  <a:pt x="48330" y="49140"/>
                </a:lnTo>
                <a:lnTo>
                  <a:pt x="48330" y="49180"/>
                </a:lnTo>
                <a:lnTo>
                  <a:pt x="48360" y="49320"/>
                </a:lnTo>
                <a:lnTo>
                  <a:pt x="48370" y="49390"/>
                </a:lnTo>
                <a:lnTo>
                  <a:pt x="48370" y="49530"/>
                </a:lnTo>
                <a:lnTo>
                  <a:pt x="48570" y="49510"/>
                </a:lnTo>
                <a:lnTo>
                  <a:pt x="48760" y="49480"/>
                </a:lnTo>
                <a:lnTo>
                  <a:pt x="48810" y="49470"/>
                </a:lnTo>
                <a:lnTo>
                  <a:pt x="48870" y="49470"/>
                </a:lnTo>
                <a:lnTo>
                  <a:pt x="48920" y="49480"/>
                </a:lnTo>
                <a:lnTo>
                  <a:pt x="48990" y="49520"/>
                </a:lnTo>
                <a:lnTo>
                  <a:pt x="49060" y="49560"/>
                </a:lnTo>
                <a:lnTo>
                  <a:pt x="49150" y="49630"/>
                </a:lnTo>
                <a:lnTo>
                  <a:pt x="49230" y="49720"/>
                </a:lnTo>
                <a:lnTo>
                  <a:pt x="49260" y="49740"/>
                </a:lnTo>
                <a:lnTo>
                  <a:pt x="49290" y="49760"/>
                </a:lnTo>
                <a:lnTo>
                  <a:pt x="49330" y="49770"/>
                </a:lnTo>
                <a:lnTo>
                  <a:pt x="49370" y="49770"/>
                </a:lnTo>
                <a:lnTo>
                  <a:pt x="49440" y="49770"/>
                </a:lnTo>
                <a:lnTo>
                  <a:pt x="49490" y="49770"/>
                </a:lnTo>
                <a:lnTo>
                  <a:pt x="49530" y="49780"/>
                </a:lnTo>
                <a:lnTo>
                  <a:pt x="49560" y="49790"/>
                </a:lnTo>
                <a:lnTo>
                  <a:pt x="49610" y="49820"/>
                </a:lnTo>
                <a:lnTo>
                  <a:pt x="49700" y="49880"/>
                </a:lnTo>
                <a:lnTo>
                  <a:pt x="49740" y="49890"/>
                </a:lnTo>
                <a:lnTo>
                  <a:pt x="49770" y="49900"/>
                </a:lnTo>
                <a:lnTo>
                  <a:pt x="49820" y="49900"/>
                </a:lnTo>
                <a:lnTo>
                  <a:pt x="49870" y="49890"/>
                </a:lnTo>
                <a:lnTo>
                  <a:pt x="50000" y="49830"/>
                </a:lnTo>
                <a:lnTo>
                  <a:pt x="50060" y="49820"/>
                </a:lnTo>
                <a:lnTo>
                  <a:pt x="50260" y="49790"/>
                </a:lnTo>
                <a:lnTo>
                  <a:pt x="50320" y="49780"/>
                </a:lnTo>
                <a:lnTo>
                  <a:pt x="50450" y="49720"/>
                </a:lnTo>
                <a:lnTo>
                  <a:pt x="50580" y="49690"/>
                </a:lnTo>
                <a:lnTo>
                  <a:pt x="50660" y="49660"/>
                </a:lnTo>
                <a:lnTo>
                  <a:pt x="50980" y="49500"/>
                </a:lnTo>
                <a:lnTo>
                  <a:pt x="50980" y="49780"/>
                </a:lnTo>
                <a:lnTo>
                  <a:pt x="51000" y="50020"/>
                </a:lnTo>
                <a:lnTo>
                  <a:pt x="51010" y="50080"/>
                </a:lnTo>
                <a:lnTo>
                  <a:pt x="51040" y="50130"/>
                </a:lnTo>
                <a:lnTo>
                  <a:pt x="51070" y="50170"/>
                </a:lnTo>
                <a:lnTo>
                  <a:pt x="51170" y="50250"/>
                </a:lnTo>
                <a:lnTo>
                  <a:pt x="51280" y="50350"/>
                </a:lnTo>
                <a:lnTo>
                  <a:pt x="51350" y="50400"/>
                </a:lnTo>
                <a:lnTo>
                  <a:pt x="51450" y="50450"/>
                </a:lnTo>
                <a:lnTo>
                  <a:pt x="51500" y="50460"/>
                </a:lnTo>
                <a:lnTo>
                  <a:pt x="51660" y="50490"/>
                </a:lnTo>
                <a:lnTo>
                  <a:pt x="51740" y="50520"/>
                </a:lnTo>
                <a:lnTo>
                  <a:pt x="52090" y="50740"/>
                </a:lnTo>
                <a:lnTo>
                  <a:pt x="52260" y="50860"/>
                </a:lnTo>
                <a:lnTo>
                  <a:pt x="52420" y="50870"/>
                </a:lnTo>
                <a:lnTo>
                  <a:pt x="52550" y="50890"/>
                </a:lnTo>
                <a:lnTo>
                  <a:pt x="52600" y="50890"/>
                </a:lnTo>
                <a:lnTo>
                  <a:pt x="52640" y="50880"/>
                </a:lnTo>
                <a:lnTo>
                  <a:pt x="52770" y="50830"/>
                </a:lnTo>
                <a:lnTo>
                  <a:pt x="52810" y="50820"/>
                </a:lnTo>
                <a:lnTo>
                  <a:pt x="52840" y="50820"/>
                </a:lnTo>
                <a:lnTo>
                  <a:pt x="52870" y="50830"/>
                </a:lnTo>
                <a:lnTo>
                  <a:pt x="52910" y="50850"/>
                </a:lnTo>
                <a:lnTo>
                  <a:pt x="53000" y="50930"/>
                </a:lnTo>
                <a:lnTo>
                  <a:pt x="53030" y="50950"/>
                </a:lnTo>
                <a:lnTo>
                  <a:pt x="53070" y="50960"/>
                </a:lnTo>
                <a:lnTo>
                  <a:pt x="53120" y="50970"/>
                </a:lnTo>
                <a:lnTo>
                  <a:pt x="53290" y="50990"/>
                </a:lnTo>
                <a:lnTo>
                  <a:pt x="53350" y="51000"/>
                </a:lnTo>
                <a:lnTo>
                  <a:pt x="53440" y="51030"/>
                </a:lnTo>
                <a:lnTo>
                  <a:pt x="53490" y="51070"/>
                </a:lnTo>
                <a:lnTo>
                  <a:pt x="53520" y="51090"/>
                </a:lnTo>
                <a:lnTo>
                  <a:pt x="53610" y="51180"/>
                </a:lnTo>
                <a:lnTo>
                  <a:pt x="53710" y="51250"/>
                </a:lnTo>
                <a:lnTo>
                  <a:pt x="53700" y="51450"/>
                </a:lnTo>
                <a:lnTo>
                  <a:pt x="53730" y="51740"/>
                </a:lnTo>
                <a:lnTo>
                  <a:pt x="53780" y="51940"/>
                </a:lnTo>
                <a:lnTo>
                  <a:pt x="53550" y="52350"/>
                </a:lnTo>
                <a:lnTo>
                  <a:pt x="53540" y="52400"/>
                </a:lnTo>
                <a:lnTo>
                  <a:pt x="53530" y="52440"/>
                </a:lnTo>
                <a:lnTo>
                  <a:pt x="53470" y="52580"/>
                </a:lnTo>
                <a:lnTo>
                  <a:pt x="53450" y="52630"/>
                </a:lnTo>
                <a:lnTo>
                  <a:pt x="53440" y="52690"/>
                </a:lnTo>
                <a:lnTo>
                  <a:pt x="53450" y="52750"/>
                </a:lnTo>
                <a:lnTo>
                  <a:pt x="53470" y="52790"/>
                </a:lnTo>
                <a:lnTo>
                  <a:pt x="53490" y="52830"/>
                </a:lnTo>
                <a:lnTo>
                  <a:pt x="53710" y="53100"/>
                </a:lnTo>
                <a:lnTo>
                  <a:pt x="53680" y="53330"/>
                </a:lnTo>
                <a:lnTo>
                  <a:pt x="53670" y="53380"/>
                </a:lnTo>
                <a:lnTo>
                  <a:pt x="53650" y="53420"/>
                </a:lnTo>
                <a:lnTo>
                  <a:pt x="53630" y="53450"/>
                </a:lnTo>
                <a:lnTo>
                  <a:pt x="53600" y="53480"/>
                </a:lnTo>
                <a:lnTo>
                  <a:pt x="53450" y="53610"/>
                </a:lnTo>
                <a:lnTo>
                  <a:pt x="53380" y="53710"/>
                </a:lnTo>
                <a:lnTo>
                  <a:pt x="53340" y="53750"/>
                </a:lnTo>
                <a:lnTo>
                  <a:pt x="53290" y="53780"/>
                </a:lnTo>
                <a:lnTo>
                  <a:pt x="53230" y="53820"/>
                </a:lnTo>
                <a:lnTo>
                  <a:pt x="53060" y="53870"/>
                </a:lnTo>
                <a:lnTo>
                  <a:pt x="52910" y="53910"/>
                </a:lnTo>
                <a:lnTo>
                  <a:pt x="52840" y="53940"/>
                </a:lnTo>
                <a:lnTo>
                  <a:pt x="52770" y="53980"/>
                </a:lnTo>
                <a:lnTo>
                  <a:pt x="52540" y="54150"/>
                </a:lnTo>
                <a:lnTo>
                  <a:pt x="52310" y="54380"/>
                </a:lnTo>
                <a:lnTo>
                  <a:pt x="52780" y="54490"/>
                </a:lnTo>
                <a:lnTo>
                  <a:pt x="52850" y="54520"/>
                </a:lnTo>
                <a:lnTo>
                  <a:pt x="52880" y="54560"/>
                </a:lnTo>
                <a:lnTo>
                  <a:pt x="53080" y="54780"/>
                </a:lnTo>
                <a:lnTo>
                  <a:pt x="53100" y="54830"/>
                </a:lnTo>
                <a:lnTo>
                  <a:pt x="53110" y="54880"/>
                </a:lnTo>
                <a:lnTo>
                  <a:pt x="53120" y="54930"/>
                </a:lnTo>
                <a:lnTo>
                  <a:pt x="53110" y="54980"/>
                </a:lnTo>
                <a:lnTo>
                  <a:pt x="53100" y="55030"/>
                </a:lnTo>
                <a:lnTo>
                  <a:pt x="53080" y="55080"/>
                </a:lnTo>
                <a:lnTo>
                  <a:pt x="53020" y="55170"/>
                </a:lnTo>
                <a:lnTo>
                  <a:pt x="53000" y="55220"/>
                </a:lnTo>
                <a:lnTo>
                  <a:pt x="53000" y="55260"/>
                </a:lnTo>
                <a:lnTo>
                  <a:pt x="53000" y="55380"/>
                </a:lnTo>
                <a:lnTo>
                  <a:pt x="53000" y="55430"/>
                </a:lnTo>
                <a:lnTo>
                  <a:pt x="52990" y="55470"/>
                </a:lnTo>
                <a:lnTo>
                  <a:pt x="52960" y="55540"/>
                </a:lnTo>
                <a:lnTo>
                  <a:pt x="52940" y="55580"/>
                </a:lnTo>
                <a:lnTo>
                  <a:pt x="52910" y="55610"/>
                </a:lnTo>
                <a:lnTo>
                  <a:pt x="52880" y="55630"/>
                </a:lnTo>
                <a:lnTo>
                  <a:pt x="52810" y="55650"/>
                </a:lnTo>
                <a:lnTo>
                  <a:pt x="52760" y="55650"/>
                </a:lnTo>
                <a:lnTo>
                  <a:pt x="52630" y="55650"/>
                </a:lnTo>
                <a:lnTo>
                  <a:pt x="52540" y="55650"/>
                </a:lnTo>
                <a:lnTo>
                  <a:pt x="52520" y="55650"/>
                </a:lnTo>
                <a:lnTo>
                  <a:pt x="52470" y="55670"/>
                </a:lnTo>
                <a:lnTo>
                  <a:pt x="52430" y="55700"/>
                </a:lnTo>
                <a:lnTo>
                  <a:pt x="52290" y="55850"/>
                </a:lnTo>
                <a:lnTo>
                  <a:pt x="52260" y="55870"/>
                </a:lnTo>
                <a:lnTo>
                  <a:pt x="52180" y="55910"/>
                </a:lnTo>
                <a:lnTo>
                  <a:pt x="52140" y="55940"/>
                </a:lnTo>
                <a:lnTo>
                  <a:pt x="52110" y="55980"/>
                </a:lnTo>
                <a:lnTo>
                  <a:pt x="52090" y="56030"/>
                </a:lnTo>
                <a:lnTo>
                  <a:pt x="52080" y="56070"/>
                </a:lnTo>
                <a:lnTo>
                  <a:pt x="52090" y="56120"/>
                </a:lnTo>
                <a:lnTo>
                  <a:pt x="52100" y="56160"/>
                </a:lnTo>
                <a:lnTo>
                  <a:pt x="52120" y="56190"/>
                </a:lnTo>
                <a:lnTo>
                  <a:pt x="52240" y="56320"/>
                </a:lnTo>
                <a:lnTo>
                  <a:pt x="52270" y="56360"/>
                </a:lnTo>
                <a:lnTo>
                  <a:pt x="52300" y="56410"/>
                </a:lnTo>
                <a:lnTo>
                  <a:pt x="52330" y="56490"/>
                </a:lnTo>
                <a:lnTo>
                  <a:pt x="52410" y="56620"/>
                </a:lnTo>
                <a:lnTo>
                  <a:pt x="52430" y="56650"/>
                </a:lnTo>
                <a:lnTo>
                  <a:pt x="52440" y="56690"/>
                </a:lnTo>
                <a:lnTo>
                  <a:pt x="52440" y="56730"/>
                </a:lnTo>
                <a:lnTo>
                  <a:pt x="52440" y="56780"/>
                </a:lnTo>
                <a:lnTo>
                  <a:pt x="52430" y="56820"/>
                </a:lnTo>
                <a:lnTo>
                  <a:pt x="52410" y="56850"/>
                </a:lnTo>
                <a:lnTo>
                  <a:pt x="52380" y="56880"/>
                </a:lnTo>
                <a:lnTo>
                  <a:pt x="52270" y="56960"/>
                </a:lnTo>
                <a:lnTo>
                  <a:pt x="52230" y="56980"/>
                </a:lnTo>
                <a:lnTo>
                  <a:pt x="52120" y="57030"/>
                </a:lnTo>
                <a:lnTo>
                  <a:pt x="52090" y="57060"/>
                </a:lnTo>
                <a:lnTo>
                  <a:pt x="52080" y="57090"/>
                </a:lnTo>
                <a:lnTo>
                  <a:pt x="52090" y="57120"/>
                </a:lnTo>
                <a:lnTo>
                  <a:pt x="52150" y="57360"/>
                </a:lnTo>
                <a:lnTo>
                  <a:pt x="52160" y="57410"/>
                </a:lnTo>
                <a:lnTo>
                  <a:pt x="52160" y="57510"/>
                </a:lnTo>
                <a:lnTo>
                  <a:pt x="52130" y="57630"/>
                </a:lnTo>
                <a:lnTo>
                  <a:pt x="52040" y="57600"/>
                </a:lnTo>
                <a:lnTo>
                  <a:pt x="51970" y="57580"/>
                </a:lnTo>
                <a:lnTo>
                  <a:pt x="51930" y="57570"/>
                </a:lnTo>
                <a:lnTo>
                  <a:pt x="51870" y="57570"/>
                </a:lnTo>
                <a:lnTo>
                  <a:pt x="51830" y="57580"/>
                </a:lnTo>
                <a:lnTo>
                  <a:pt x="51790" y="57600"/>
                </a:lnTo>
                <a:lnTo>
                  <a:pt x="51690" y="57660"/>
                </a:lnTo>
                <a:lnTo>
                  <a:pt x="51570" y="57720"/>
                </a:lnTo>
                <a:lnTo>
                  <a:pt x="51520" y="57750"/>
                </a:lnTo>
                <a:lnTo>
                  <a:pt x="51460" y="57820"/>
                </a:lnTo>
                <a:lnTo>
                  <a:pt x="51430" y="57860"/>
                </a:lnTo>
                <a:lnTo>
                  <a:pt x="51410" y="57900"/>
                </a:lnTo>
                <a:lnTo>
                  <a:pt x="51410" y="57950"/>
                </a:lnTo>
                <a:lnTo>
                  <a:pt x="51450" y="58120"/>
                </a:lnTo>
                <a:lnTo>
                  <a:pt x="51490" y="58180"/>
                </a:lnTo>
                <a:lnTo>
                  <a:pt x="51550" y="58270"/>
                </a:lnTo>
                <a:lnTo>
                  <a:pt x="51660" y="58440"/>
                </a:lnTo>
                <a:lnTo>
                  <a:pt x="51670" y="58490"/>
                </a:lnTo>
                <a:lnTo>
                  <a:pt x="51680" y="58550"/>
                </a:lnTo>
                <a:lnTo>
                  <a:pt x="51680" y="58680"/>
                </a:lnTo>
                <a:lnTo>
                  <a:pt x="51680" y="58740"/>
                </a:lnTo>
                <a:lnTo>
                  <a:pt x="51650" y="58800"/>
                </a:lnTo>
                <a:lnTo>
                  <a:pt x="51620" y="58840"/>
                </a:lnTo>
                <a:lnTo>
                  <a:pt x="51560" y="58880"/>
                </a:lnTo>
                <a:lnTo>
                  <a:pt x="51530" y="58920"/>
                </a:lnTo>
                <a:lnTo>
                  <a:pt x="51480" y="58970"/>
                </a:lnTo>
                <a:lnTo>
                  <a:pt x="51410" y="59070"/>
                </a:lnTo>
                <a:lnTo>
                  <a:pt x="51360" y="59140"/>
                </a:lnTo>
                <a:lnTo>
                  <a:pt x="51270" y="59210"/>
                </a:lnTo>
                <a:lnTo>
                  <a:pt x="51120" y="59290"/>
                </a:lnTo>
                <a:lnTo>
                  <a:pt x="51070" y="59310"/>
                </a:lnTo>
                <a:lnTo>
                  <a:pt x="50920" y="59330"/>
                </a:lnTo>
                <a:lnTo>
                  <a:pt x="50840" y="59360"/>
                </a:lnTo>
                <a:lnTo>
                  <a:pt x="50690" y="59450"/>
                </a:lnTo>
                <a:lnTo>
                  <a:pt x="50590" y="59520"/>
                </a:lnTo>
                <a:lnTo>
                  <a:pt x="50540" y="59580"/>
                </a:lnTo>
                <a:lnTo>
                  <a:pt x="50500" y="59640"/>
                </a:lnTo>
                <a:lnTo>
                  <a:pt x="50470" y="59730"/>
                </a:lnTo>
                <a:lnTo>
                  <a:pt x="50430" y="59860"/>
                </a:lnTo>
                <a:lnTo>
                  <a:pt x="50420" y="59900"/>
                </a:lnTo>
                <a:lnTo>
                  <a:pt x="50380" y="59930"/>
                </a:lnTo>
                <a:lnTo>
                  <a:pt x="50340" y="59950"/>
                </a:lnTo>
                <a:lnTo>
                  <a:pt x="50320" y="59950"/>
                </a:lnTo>
                <a:lnTo>
                  <a:pt x="50290" y="59950"/>
                </a:lnTo>
                <a:lnTo>
                  <a:pt x="50180" y="59910"/>
                </a:lnTo>
                <a:lnTo>
                  <a:pt x="50120" y="59900"/>
                </a:lnTo>
                <a:lnTo>
                  <a:pt x="49980" y="59890"/>
                </a:lnTo>
                <a:lnTo>
                  <a:pt x="49890" y="59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