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Zlatiborski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Zlatibor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870" y="53370"/>
                </a:moveTo>
                <a:lnTo>
                  <a:pt x="26990" y="53340"/>
                </a:lnTo>
                <a:lnTo>
                  <a:pt x="27050" y="53320"/>
                </a:lnTo>
                <a:lnTo>
                  <a:pt x="27090" y="53280"/>
                </a:lnTo>
                <a:lnTo>
                  <a:pt x="27140" y="53230"/>
                </a:lnTo>
                <a:lnTo>
                  <a:pt x="27280" y="52970"/>
                </a:lnTo>
                <a:lnTo>
                  <a:pt x="27320" y="52910"/>
                </a:lnTo>
                <a:lnTo>
                  <a:pt x="27370" y="52850"/>
                </a:lnTo>
                <a:lnTo>
                  <a:pt x="27400" y="52830"/>
                </a:lnTo>
                <a:lnTo>
                  <a:pt x="27440" y="52810"/>
                </a:lnTo>
                <a:lnTo>
                  <a:pt x="27590" y="52770"/>
                </a:lnTo>
                <a:lnTo>
                  <a:pt x="27620" y="52760"/>
                </a:lnTo>
                <a:lnTo>
                  <a:pt x="27780" y="52680"/>
                </a:lnTo>
                <a:lnTo>
                  <a:pt x="27830" y="52670"/>
                </a:lnTo>
                <a:lnTo>
                  <a:pt x="27870" y="52670"/>
                </a:lnTo>
                <a:lnTo>
                  <a:pt x="27910" y="52670"/>
                </a:lnTo>
                <a:lnTo>
                  <a:pt x="28040" y="52710"/>
                </a:lnTo>
                <a:lnTo>
                  <a:pt x="28110" y="52730"/>
                </a:lnTo>
                <a:lnTo>
                  <a:pt x="28190" y="52750"/>
                </a:lnTo>
                <a:lnTo>
                  <a:pt x="28240" y="52750"/>
                </a:lnTo>
                <a:lnTo>
                  <a:pt x="28310" y="52730"/>
                </a:lnTo>
                <a:lnTo>
                  <a:pt x="28340" y="52710"/>
                </a:lnTo>
                <a:lnTo>
                  <a:pt x="28380" y="52670"/>
                </a:lnTo>
                <a:lnTo>
                  <a:pt x="28410" y="52630"/>
                </a:lnTo>
                <a:lnTo>
                  <a:pt x="28470" y="52490"/>
                </a:lnTo>
                <a:lnTo>
                  <a:pt x="28550" y="52350"/>
                </a:lnTo>
                <a:lnTo>
                  <a:pt x="28570" y="52300"/>
                </a:lnTo>
                <a:lnTo>
                  <a:pt x="28570" y="52240"/>
                </a:lnTo>
                <a:lnTo>
                  <a:pt x="28560" y="52160"/>
                </a:lnTo>
                <a:lnTo>
                  <a:pt x="28710" y="52130"/>
                </a:lnTo>
                <a:lnTo>
                  <a:pt x="28770" y="52130"/>
                </a:lnTo>
                <a:lnTo>
                  <a:pt x="28810" y="52130"/>
                </a:lnTo>
                <a:lnTo>
                  <a:pt x="28860" y="52140"/>
                </a:lnTo>
                <a:lnTo>
                  <a:pt x="28890" y="52160"/>
                </a:lnTo>
                <a:lnTo>
                  <a:pt x="29060" y="52230"/>
                </a:lnTo>
                <a:lnTo>
                  <a:pt x="29190" y="52270"/>
                </a:lnTo>
                <a:lnTo>
                  <a:pt x="29220" y="52290"/>
                </a:lnTo>
                <a:lnTo>
                  <a:pt x="29240" y="52300"/>
                </a:lnTo>
                <a:lnTo>
                  <a:pt x="29320" y="52440"/>
                </a:lnTo>
                <a:lnTo>
                  <a:pt x="29440" y="52550"/>
                </a:lnTo>
                <a:lnTo>
                  <a:pt x="29470" y="52570"/>
                </a:lnTo>
                <a:lnTo>
                  <a:pt x="29510" y="52590"/>
                </a:lnTo>
                <a:lnTo>
                  <a:pt x="29710" y="52640"/>
                </a:lnTo>
                <a:lnTo>
                  <a:pt x="29740" y="52650"/>
                </a:lnTo>
                <a:lnTo>
                  <a:pt x="29840" y="52670"/>
                </a:lnTo>
                <a:lnTo>
                  <a:pt x="29920" y="52690"/>
                </a:lnTo>
                <a:lnTo>
                  <a:pt x="29990" y="52730"/>
                </a:lnTo>
                <a:lnTo>
                  <a:pt x="30020" y="52750"/>
                </a:lnTo>
                <a:lnTo>
                  <a:pt x="30060" y="52790"/>
                </a:lnTo>
                <a:lnTo>
                  <a:pt x="30170" y="52920"/>
                </a:lnTo>
                <a:lnTo>
                  <a:pt x="30220" y="52960"/>
                </a:lnTo>
                <a:lnTo>
                  <a:pt x="30260" y="52990"/>
                </a:lnTo>
                <a:lnTo>
                  <a:pt x="30340" y="53000"/>
                </a:lnTo>
                <a:lnTo>
                  <a:pt x="30480" y="52990"/>
                </a:lnTo>
                <a:lnTo>
                  <a:pt x="30540" y="53020"/>
                </a:lnTo>
                <a:lnTo>
                  <a:pt x="30570" y="53040"/>
                </a:lnTo>
                <a:lnTo>
                  <a:pt x="30600" y="53060"/>
                </a:lnTo>
                <a:lnTo>
                  <a:pt x="30680" y="53180"/>
                </a:lnTo>
                <a:lnTo>
                  <a:pt x="30780" y="53270"/>
                </a:lnTo>
                <a:lnTo>
                  <a:pt x="30830" y="53320"/>
                </a:lnTo>
                <a:lnTo>
                  <a:pt x="30880" y="53400"/>
                </a:lnTo>
                <a:lnTo>
                  <a:pt x="30910" y="53500"/>
                </a:lnTo>
                <a:lnTo>
                  <a:pt x="30940" y="53570"/>
                </a:lnTo>
                <a:lnTo>
                  <a:pt x="30960" y="53600"/>
                </a:lnTo>
                <a:lnTo>
                  <a:pt x="31080" y="53730"/>
                </a:lnTo>
                <a:lnTo>
                  <a:pt x="31140" y="53810"/>
                </a:lnTo>
                <a:lnTo>
                  <a:pt x="31160" y="53870"/>
                </a:lnTo>
                <a:lnTo>
                  <a:pt x="31170" y="53910"/>
                </a:lnTo>
                <a:lnTo>
                  <a:pt x="31170" y="53960"/>
                </a:lnTo>
                <a:lnTo>
                  <a:pt x="31140" y="54050"/>
                </a:lnTo>
                <a:lnTo>
                  <a:pt x="31140" y="54080"/>
                </a:lnTo>
                <a:lnTo>
                  <a:pt x="31140" y="54110"/>
                </a:lnTo>
                <a:lnTo>
                  <a:pt x="31170" y="54170"/>
                </a:lnTo>
                <a:lnTo>
                  <a:pt x="31190" y="54200"/>
                </a:lnTo>
                <a:lnTo>
                  <a:pt x="31220" y="54220"/>
                </a:lnTo>
                <a:lnTo>
                  <a:pt x="31260" y="54240"/>
                </a:lnTo>
                <a:lnTo>
                  <a:pt x="31320" y="54250"/>
                </a:lnTo>
                <a:lnTo>
                  <a:pt x="31460" y="54260"/>
                </a:lnTo>
                <a:lnTo>
                  <a:pt x="31560" y="54270"/>
                </a:lnTo>
                <a:lnTo>
                  <a:pt x="31610" y="54260"/>
                </a:lnTo>
                <a:lnTo>
                  <a:pt x="31640" y="54250"/>
                </a:lnTo>
                <a:lnTo>
                  <a:pt x="31670" y="54230"/>
                </a:lnTo>
                <a:lnTo>
                  <a:pt x="31700" y="54200"/>
                </a:lnTo>
                <a:lnTo>
                  <a:pt x="31720" y="54170"/>
                </a:lnTo>
                <a:lnTo>
                  <a:pt x="31730" y="54140"/>
                </a:lnTo>
                <a:lnTo>
                  <a:pt x="31750" y="54080"/>
                </a:lnTo>
                <a:lnTo>
                  <a:pt x="31750" y="54020"/>
                </a:lnTo>
                <a:lnTo>
                  <a:pt x="31750" y="53890"/>
                </a:lnTo>
                <a:lnTo>
                  <a:pt x="31730" y="53770"/>
                </a:lnTo>
                <a:lnTo>
                  <a:pt x="31670" y="53550"/>
                </a:lnTo>
                <a:lnTo>
                  <a:pt x="31560" y="53270"/>
                </a:lnTo>
                <a:lnTo>
                  <a:pt x="31520" y="53210"/>
                </a:lnTo>
                <a:lnTo>
                  <a:pt x="31470" y="53150"/>
                </a:lnTo>
                <a:lnTo>
                  <a:pt x="31420" y="53110"/>
                </a:lnTo>
                <a:lnTo>
                  <a:pt x="31350" y="53070"/>
                </a:lnTo>
                <a:lnTo>
                  <a:pt x="31270" y="53020"/>
                </a:lnTo>
                <a:lnTo>
                  <a:pt x="31180" y="52940"/>
                </a:lnTo>
                <a:lnTo>
                  <a:pt x="31150" y="52910"/>
                </a:lnTo>
                <a:lnTo>
                  <a:pt x="31140" y="52880"/>
                </a:lnTo>
                <a:lnTo>
                  <a:pt x="31130" y="52850"/>
                </a:lnTo>
                <a:lnTo>
                  <a:pt x="31130" y="52820"/>
                </a:lnTo>
                <a:lnTo>
                  <a:pt x="31150" y="52800"/>
                </a:lnTo>
                <a:lnTo>
                  <a:pt x="31170" y="52770"/>
                </a:lnTo>
                <a:lnTo>
                  <a:pt x="31210" y="52740"/>
                </a:lnTo>
                <a:lnTo>
                  <a:pt x="31280" y="52700"/>
                </a:lnTo>
                <a:lnTo>
                  <a:pt x="31350" y="52680"/>
                </a:lnTo>
                <a:lnTo>
                  <a:pt x="31400" y="52670"/>
                </a:lnTo>
                <a:lnTo>
                  <a:pt x="31450" y="52670"/>
                </a:lnTo>
                <a:lnTo>
                  <a:pt x="31500" y="52680"/>
                </a:lnTo>
                <a:lnTo>
                  <a:pt x="31540" y="52690"/>
                </a:lnTo>
                <a:lnTo>
                  <a:pt x="31570" y="52710"/>
                </a:lnTo>
                <a:lnTo>
                  <a:pt x="31600" y="52740"/>
                </a:lnTo>
                <a:lnTo>
                  <a:pt x="31710" y="52850"/>
                </a:lnTo>
                <a:lnTo>
                  <a:pt x="31770" y="52910"/>
                </a:lnTo>
                <a:lnTo>
                  <a:pt x="31880" y="52970"/>
                </a:lnTo>
                <a:lnTo>
                  <a:pt x="32000" y="53040"/>
                </a:lnTo>
                <a:lnTo>
                  <a:pt x="32050" y="53050"/>
                </a:lnTo>
                <a:lnTo>
                  <a:pt x="32090" y="53040"/>
                </a:lnTo>
                <a:lnTo>
                  <a:pt x="32110" y="53020"/>
                </a:lnTo>
                <a:lnTo>
                  <a:pt x="32210" y="52900"/>
                </a:lnTo>
                <a:lnTo>
                  <a:pt x="32240" y="52870"/>
                </a:lnTo>
                <a:lnTo>
                  <a:pt x="32310" y="52840"/>
                </a:lnTo>
                <a:lnTo>
                  <a:pt x="32400" y="52820"/>
                </a:lnTo>
                <a:lnTo>
                  <a:pt x="32430" y="52800"/>
                </a:lnTo>
                <a:lnTo>
                  <a:pt x="32460" y="52790"/>
                </a:lnTo>
                <a:lnTo>
                  <a:pt x="32480" y="52750"/>
                </a:lnTo>
                <a:lnTo>
                  <a:pt x="32500" y="52710"/>
                </a:lnTo>
                <a:lnTo>
                  <a:pt x="32540" y="52560"/>
                </a:lnTo>
                <a:lnTo>
                  <a:pt x="32550" y="52530"/>
                </a:lnTo>
                <a:lnTo>
                  <a:pt x="32580" y="52500"/>
                </a:lnTo>
                <a:lnTo>
                  <a:pt x="32600" y="52480"/>
                </a:lnTo>
                <a:lnTo>
                  <a:pt x="32640" y="52470"/>
                </a:lnTo>
                <a:lnTo>
                  <a:pt x="32680" y="52470"/>
                </a:lnTo>
                <a:lnTo>
                  <a:pt x="33010" y="52500"/>
                </a:lnTo>
                <a:lnTo>
                  <a:pt x="33120" y="52530"/>
                </a:lnTo>
                <a:lnTo>
                  <a:pt x="33160" y="52550"/>
                </a:lnTo>
                <a:lnTo>
                  <a:pt x="33240" y="52600"/>
                </a:lnTo>
                <a:lnTo>
                  <a:pt x="33360" y="52680"/>
                </a:lnTo>
                <a:lnTo>
                  <a:pt x="33380" y="52700"/>
                </a:lnTo>
                <a:lnTo>
                  <a:pt x="33390" y="52740"/>
                </a:lnTo>
                <a:lnTo>
                  <a:pt x="33390" y="52780"/>
                </a:lnTo>
                <a:lnTo>
                  <a:pt x="33390" y="52820"/>
                </a:lnTo>
                <a:lnTo>
                  <a:pt x="33360" y="52860"/>
                </a:lnTo>
                <a:lnTo>
                  <a:pt x="33320" y="52900"/>
                </a:lnTo>
                <a:lnTo>
                  <a:pt x="33290" y="52940"/>
                </a:lnTo>
                <a:lnTo>
                  <a:pt x="33290" y="52970"/>
                </a:lnTo>
                <a:lnTo>
                  <a:pt x="33290" y="53000"/>
                </a:lnTo>
                <a:lnTo>
                  <a:pt x="33300" y="53060"/>
                </a:lnTo>
                <a:lnTo>
                  <a:pt x="33320" y="53100"/>
                </a:lnTo>
                <a:lnTo>
                  <a:pt x="33350" y="53140"/>
                </a:lnTo>
                <a:lnTo>
                  <a:pt x="33410" y="53230"/>
                </a:lnTo>
                <a:lnTo>
                  <a:pt x="33490" y="53310"/>
                </a:lnTo>
                <a:lnTo>
                  <a:pt x="33520" y="53330"/>
                </a:lnTo>
                <a:lnTo>
                  <a:pt x="33550" y="53350"/>
                </a:lnTo>
                <a:lnTo>
                  <a:pt x="33680" y="53390"/>
                </a:lnTo>
                <a:lnTo>
                  <a:pt x="33790" y="53470"/>
                </a:lnTo>
                <a:lnTo>
                  <a:pt x="33910" y="53530"/>
                </a:lnTo>
                <a:lnTo>
                  <a:pt x="33950" y="53550"/>
                </a:lnTo>
                <a:lnTo>
                  <a:pt x="34030" y="53620"/>
                </a:lnTo>
                <a:lnTo>
                  <a:pt x="34060" y="53640"/>
                </a:lnTo>
                <a:lnTo>
                  <a:pt x="34110" y="53660"/>
                </a:lnTo>
                <a:lnTo>
                  <a:pt x="34320" y="53690"/>
                </a:lnTo>
                <a:lnTo>
                  <a:pt x="34440" y="53710"/>
                </a:lnTo>
                <a:lnTo>
                  <a:pt x="34510" y="53730"/>
                </a:lnTo>
                <a:lnTo>
                  <a:pt x="34550" y="53540"/>
                </a:lnTo>
                <a:lnTo>
                  <a:pt x="34560" y="53490"/>
                </a:lnTo>
                <a:lnTo>
                  <a:pt x="34570" y="53460"/>
                </a:lnTo>
                <a:lnTo>
                  <a:pt x="34590" y="53420"/>
                </a:lnTo>
                <a:lnTo>
                  <a:pt x="34610" y="53390"/>
                </a:lnTo>
                <a:lnTo>
                  <a:pt x="34620" y="53380"/>
                </a:lnTo>
                <a:lnTo>
                  <a:pt x="34630" y="53370"/>
                </a:lnTo>
                <a:lnTo>
                  <a:pt x="34640" y="53360"/>
                </a:lnTo>
                <a:lnTo>
                  <a:pt x="34660" y="53340"/>
                </a:lnTo>
                <a:lnTo>
                  <a:pt x="34710" y="53320"/>
                </a:lnTo>
                <a:lnTo>
                  <a:pt x="34730" y="53310"/>
                </a:lnTo>
                <a:lnTo>
                  <a:pt x="34740" y="53300"/>
                </a:lnTo>
                <a:lnTo>
                  <a:pt x="34790" y="53260"/>
                </a:lnTo>
                <a:lnTo>
                  <a:pt x="34820" y="53240"/>
                </a:lnTo>
                <a:lnTo>
                  <a:pt x="35030" y="53070"/>
                </a:lnTo>
                <a:lnTo>
                  <a:pt x="35080" y="53140"/>
                </a:lnTo>
                <a:lnTo>
                  <a:pt x="35100" y="53170"/>
                </a:lnTo>
                <a:lnTo>
                  <a:pt x="35150" y="53210"/>
                </a:lnTo>
                <a:lnTo>
                  <a:pt x="35190" y="53220"/>
                </a:lnTo>
                <a:lnTo>
                  <a:pt x="35220" y="53230"/>
                </a:lnTo>
                <a:lnTo>
                  <a:pt x="35410" y="53230"/>
                </a:lnTo>
                <a:lnTo>
                  <a:pt x="35480" y="53250"/>
                </a:lnTo>
                <a:lnTo>
                  <a:pt x="35510" y="53270"/>
                </a:lnTo>
                <a:lnTo>
                  <a:pt x="35610" y="53330"/>
                </a:lnTo>
                <a:lnTo>
                  <a:pt x="35660" y="53360"/>
                </a:lnTo>
                <a:lnTo>
                  <a:pt x="35900" y="53500"/>
                </a:lnTo>
                <a:lnTo>
                  <a:pt x="35930" y="53580"/>
                </a:lnTo>
                <a:lnTo>
                  <a:pt x="36030" y="53830"/>
                </a:lnTo>
                <a:lnTo>
                  <a:pt x="36050" y="53920"/>
                </a:lnTo>
                <a:lnTo>
                  <a:pt x="36040" y="53960"/>
                </a:lnTo>
                <a:lnTo>
                  <a:pt x="36020" y="54020"/>
                </a:lnTo>
                <a:lnTo>
                  <a:pt x="35910" y="54180"/>
                </a:lnTo>
                <a:lnTo>
                  <a:pt x="35860" y="54290"/>
                </a:lnTo>
                <a:lnTo>
                  <a:pt x="35850" y="54340"/>
                </a:lnTo>
                <a:lnTo>
                  <a:pt x="35850" y="54390"/>
                </a:lnTo>
                <a:lnTo>
                  <a:pt x="35860" y="54430"/>
                </a:lnTo>
                <a:lnTo>
                  <a:pt x="35910" y="54550"/>
                </a:lnTo>
                <a:lnTo>
                  <a:pt x="35920" y="54610"/>
                </a:lnTo>
                <a:lnTo>
                  <a:pt x="35910" y="54640"/>
                </a:lnTo>
                <a:lnTo>
                  <a:pt x="35890" y="54680"/>
                </a:lnTo>
                <a:lnTo>
                  <a:pt x="35820" y="54760"/>
                </a:lnTo>
                <a:lnTo>
                  <a:pt x="35800" y="54780"/>
                </a:lnTo>
                <a:lnTo>
                  <a:pt x="35790" y="54830"/>
                </a:lnTo>
                <a:lnTo>
                  <a:pt x="35790" y="54850"/>
                </a:lnTo>
                <a:lnTo>
                  <a:pt x="35790" y="54880"/>
                </a:lnTo>
                <a:lnTo>
                  <a:pt x="35810" y="54930"/>
                </a:lnTo>
                <a:lnTo>
                  <a:pt x="35840" y="54970"/>
                </a:lnTo>
                <a:lnTo>
                  <a:pt x="35880" y="55010"/>
                </a:lnTo>
                <a:lnTo>
                  <a:pt x="36020" y="55120"/>
                </a:lnTo>
                <a:lnTo>
                  <a:pt x="36060" y="55160"/>
                </a:lnTo>
                <a:lnTo>
                  <a:pt x="36090" y="55200"/>
                </a:lnTo>
                <a:lnTo>
                  <a:pt x="36110" y="55250"/>
                </a:lnTo>
                <a:lnTo>
                  <a:pt x="36110" y="55290"/>
                </a:lnTo>
                <a:lnTo>
                  <a:pt x="36100" y="55340"/>
                </a:lnTo>
                <a:lnTo>
                  <a:pt x="36050" y="55420"/>
                </a:lnTo>
                <a:lnTo>
                  <a:pt x="36010" y="55460"/>
                </a:lnTo>
                <a:lnTo>
                  <a:pt x="35890" y="55590"/>
                </a:lnTo>
                <a:lnTo>
                  <a:pt x="35870" y="55620"/>
                </a:lnTo>
                <a:lnTo>
                  <a:pt x="35860" y="55660"/>
                </a:lnTo>
                <a:lnTo>
                  <a:pt x="35800" y="55840"/>
                </a:lnTo>
                <a:lnTo>
                  <a:pt x="35790" y="55870"/>
                </a:lnTo>
                <a:lnTo>
                  <a:pt x="35800" y="55900"/>
                </a:lnTo>
                <a:lnTo>
                  <a:pt x="35810" y="55920"/>
                </a:lnTo>
                <a:lnTo>
                  <a:pt x="35840" y="55950"/>
                </a:lnTo>
                <a:lnTo>
                  <a:pt x="35970" y="56000"/>
                </a:lnTo>
                <a:lnTo>
                  <a:pt x="36000" y="56010"/>
                </a:lnTo>
                <a:lnTo>
                  <a:pt x="36010" y="56050"/>
                </a:lnTo>
                <a:lnTo>
                  <a:pt x="36010" y="56080"/>
                </a:lnTo>
                <a:lnTo>
                  <a:pt x="36010" y="56100"/>
                </a:lnTo>
                <a:lnTo>
                  <a:pt x="35960" y="56190"/>
                </a:lnTo>
                <a:lnTo>
                  <a:pt x="35940" y="56220"/>
                </a:lnTo>
                <a:lnTo>
                  <a:pt x="35940" y="56250"/>
                </a:lnTo>
                <a:lnTo>
                  <a:pt x="35940" y="56300"/>
                </a:lnTo>
                <a:lnTo>
                  <a:pt x="35960" y="56340"/>
                </a:lnTo>
                <a:lnTo>
                  <a:pt x="36000" y="56380"/>
                </a:lnTo>
                <a:lnTo>
                  <a:pt x="36050" y="56420"/>
                </a:lnTo>
                <a:lnTo>
                  <a:pt x="36320" y="56590"/>
                </a:lnTo>
                <a:lnTo>
                  <a:pt x="36390" y="56610"/>
                </a:lnTo>
                <a:lnTo>
                  <a:pt x="36460" y="56620"/>
                </a:lnTo>
                <a:lnTo>
                  <a:pt x="36520" y="56770"/>
                </a:lnTo>
                <a:lnTo>
                  <a:pt x="36580" y="56900"/>
                </a:lnTo>
                <a:lnTo>
                  <a:pt x="36600" y="56960"/>
                </a:lnTo>
                <a:lnTo>
                  <a:pt x="36590" y="57010"/>
                </a:lnTo>
                <a:lnTo>
                  <a:pt x="36580" y="57050"/>
                </a:lnTo>
                <a:lnTo>
                  <a:pt x="36550" y="57090"/>
                </a:lnTo>
                <a:lnTo>
                  <a:pt x="36500" y="57160"/>
                </a:lnTo>
                <a:lnTo>
                  <a:pt x="36470" y="57190"/>
                </a:lnTo>
                <a:lnTo>
                  <a:pt x="36370" y="57260"/>
                </a:lnTo>
                <a:lnTo>
                  <a:pt x="36330" y="57290"/>
                </a:lnTo>
                <a:lnTo>
                  <a:pt x="36320" y="57320"/>
                </a:lnTo>
                <a:lnTo>
                  <a:pt x="36310" y="57350"/>
                </a:lnTo>
                <a:lnTo>
                  <a:pt x="36310" y="57400"/>
                </a:lnTo>
                <a:lnTo>
                  <a:pt x="36320" y="57450"/>
                </a:lnTo>
                <a:lnTo>
                  <a:pt x="36350" y="57490"/>
                </a:lnTo>
                <a:lnTo>
                  <a:pt x="36520" y="57740"/>
                </a:lnTo>
                <a:lnTo>
                  <a:pt x="36550" y="57770"/>
                </a:lnTo>
                <a:lnTo>
                  <a:pt x="36700" y="57890"/>
                </a:lnTo>
                <a:lnTo>
                  <a:pt x="36800" y="57980"/>
                </a:lnTo>
                <a:lnTo>
                  <a:pt x="36990" y="58100"/>
                </a:lnTo>
                <a:lnTo>
                  <a:pt x="37180" y="58170"/>
                </a:lnTo>
                <a:lnTo>
                  <a:pt x="37450" y="58290"/>
                </a:lnTo>
                <a:lnTo>
                  <a:pt x="37250" y="58350"/>
                </a:lnTo>
                <a:lnTo>
                  <a:pt x="37120" y="58370"/>
                </a:lnTo>
                <a:lnTo>
                  <a:pt x="36990" y="58380"/>
                </a:lnTo>
                <a:lnTo>
                  <a:pt x="36800" y="58360"/>
                </a:lnTo>
                <a:lnTo>
                  <a:pt x="36770" y="58370"/>
                </a:lnTo>
                <a:lnTo>
                  <a:pt x="36730" y="58380"/>
                </a:lnTo>
                <a:lnTo>
                  <a:pt x="36690" y="58410"/>
                </a:lnTo>
                <a:lnTo>
                  <a:pt x="36630" y="58470"/>
                </a:lnTo>
                <a:lnTo>
                  <a:pt x="36610" y="58500"/>
                </a:lnTo>
                <a:lnTo>
                  <a:pt x="36560" y="58590"/>
                </a:lnTo>
                <a:lnTo>
                  <a:pt x="36530" y="58640"/>
                </a:lnTo>
                <a:lnTo>
                  <a:pt x="36410" y="58760"/>
                </a:lnTo>
                <a:lnTo>
                  <a:pt x="36390" y="58790"/>
                </a:lnTo>
                <a:lnTo>
                  <a:pt x="36360" y="58880"/>
                </a:lnTo>
                <a:lnTo>
                  <a:pt x="36330" y="58990"/>
                </a:lnTo>
                <a:lnTo>
                  <a:pt x="36320" y="59040"/>
                </a:lnTo>
                <a:lnTo>
                  <a:pt x="36320" y="59090"/>
                </a:lnTo>
                <a:lnTo>
                  <a:pt x="36340" y="59140"/>
                </a:lnTo>
                <a:lnTo>
                  <a:pt x="36370" y="59200"/>
                </a:lnTo>
                <a:lnTo>
                  <a:pt x="36420" y="59260"/>
                </a:lnTo>
                <a:lnTo>
                  <a:pt x="36450" y="59280"/>
                </a:lnTo>
                <a:lnTo>
                  <a:pt x="36560" y="59330"/>
                </a:lnTo>
                <a:lnTo>
                  <a:pt x="36590" y="59350"/>
                </a:lnTo>
                <a:lnTo>
                  <a:pt x="36620" y="59390"/>
                </a:lnTo>
                <a:lnTo>
                  <a:pt x="36630" y="59430"/>
                </a:lnTo>
                <a:lnTo>
                  <a:pt x="36640" y="59480"/>
                </a:lnTo>
                <a:lnTo>
                  <a:pt x="36640" y="59530"/>
                </a:lnTo>
                <a:lnTo>
                  <a:pt x="36630" y="59580"/>
                </a:lnTo>
                <a:lnTo>
                  <a:pt x="36610" y="59640"/>
                </a:lnTo>
                <a:lnTo>
                  <a:pt x="36610" y="59720"/>
                </a:lnTo>
                <a:lnTo>
                  <a:pt x="36610" y="59740"/>
                </a:lnTo>
                <a:lnTo>
                  <a:pt x="36630" y="59780"/>
                </a:lnTo>
                <a:lnTo>
                  <a:pt x="36750" y="59940"/>
                </a:lnTo>
                <a:lnTo>
                  <a:pt x="36780" y="59980"/>
                </a:lnTo>
                <a:lnTo>
                  <a:pt x="36890" y="60050"/>
                </a:lnTo>
                <a:lnTo>
                  <a:pt x="36960" y="60110"/>
                </a:lnTo>
                <a:lnTo>
                  <a:pt x="37000" y="60190"/>
                </a:lnTo>
                <a:lnTo>
                  <a:pt x="37030" y="60250"/>
                </a:lnTo>
                <a:lnTo>
                  <a:pt x="37030" y="60300"/>
                </a:lnTo>
                <a:lnTo>
                  <a:pt x="37030" y="60330"/>
                </a:lnTo>
                <a:lnTo>
                  <a:pt x="37020" y="60360"/>
                </a:lnTo>
                <a:lnTo>
                  <a:pt x="36980" y="60400"/>
                </a:lnTo>
                <a:lnTo>
                  <a:pt x="36930" y="60450"/>
                </a:lnTo>
                <a:lnTo>
                  <a:pt x="36890" y="60500"/>
                </a:lnTo>
                <a:lnTo>
                  <a:pt x="36870" y="60530"/>
                </a:lnTo>
                <a:lnTo>
                  <a:pt x="36850" y="60590"/>
                </a:lnTo>
                <a:lnTo>
                  <a:pt x="36840" y="60640"/>
                </a:lnTo>
                <a:lnTo>
                  <a:pt x="36840" y="60660"/>
                </a:lnTo>
                <a:lnTo>
                  <a:pt x="36890" y="60810"/>
                </a:lnTo>
                <a:lnTo>
                  <a:pt x="36900" y="60870"/>
                </a:lnTo>
                <a:lnTo>
                  <a:pt x="36900" y="60920"/>
                </a:lnTo>
                <a:lnTo>
                  <a:pt x="36890" y="61050"/>
                </a:lnTo>
                <a:lnTo>
                  <a:pt x="36880" y="61130"/>
                </a:lnTo>
                <a:lnTo>
                  <a:pt x="36890" y="61180"/>
                </a:lnTo>
                <a:lnTo>
                  <a:pt x="36920" y="61280"/>
                </a:lnTo>
                <a:lnTo>
                  <a:pt x="36920" y="61390"/>
                </a:lnTo>
                <a:lnTo>
                  <a:pt x="36930" y="61430"/>
                </a:lnTo>
                <a:lnTo>
                  <a:pt x="36950" y="61470"/>
                </a:lnTo>
                <a:lnTo>
                  <a:pt x="36970" y="61500"/>
                </a:lnTo>
                <a:lnTo>
                  <a:pt x="37010" y="61530"/>
                </a:lnTo>
                <a:lnTo>
                  <a:pt x="37120" y="61600"/>
                </a:lnTo>
                <a:lnTo>
                  <a:pt x="37240" y="61690"/>
                </a:lnTo>
                <a:lnTo>
                  <a:pt x="37340" y="61750"/>
                </a:lnTo>
                <a:lnTo>
                  <a:pt x="37570" y="61840"/>
                </a:lnTo>
                <a:lnTo>
                  <a:pt x="37600" y="61880"/>
                </a:lnTo>
                <a:lnTo>
                  <a:pt x="37610" y="61900"/>
                </a:lnTo>
                <a:lnTo>
                  <a:pt x="37610" y="61940"/>
                </a:lnTo>
                <a:lnTo>
                  <a:pt x="37620" y="62090"/>
                </a:lnTo>
                <a:lnTo>
                  <a:pt x="37630" y="62130"/>
                </a:lnTo>
                <a:lnTo>
                  <a:pt x="37670" y="62220"/>
                </a:lnTo>
                <a:lnTo>
                  <a:pt x="37670" y="62250"/>
                </a:lnTo>
                <a:lnTo>
                  <a:pt x="37670" y="62310"/>
                </a:lnTo>
                <a:lnTo>
                  <a:pt x="37650" y="62360"/>
                </a:lnTo>
                <a:lnTo>
                  <a:pt x="37590" y="62480"/>
                </a:lnTo>
                <a:lnTo>
                  <a:pt x="37540" y="62630"/>
                </a:lnTo>
                <a:lnTo>
                  <a:pt x="37530" y="62660"/>
                </a:lnTo>
                <a:lnTo>
                  <a:pt x="37510" y="62700"/>
                </a:lnTo>
                <a:lnTo>
                  <a:pt x="37440" y="62780"/>
                </a:lnTo>
                <a:lnTo>
                  <a:pt x="37420" y="62810"/>
                </a:lnTo>
                <a:lnTo>
                  <a:pt x="37410" y="62850"/>
                </a:lnTo>
                <a:lnTo>
                  <a:pt x="37410" y="62870"/>
                </a:lnTo>
                <a:lnTo>
                  <a:pt x="37430" y="62920"/>
                </a:lnTo>
                <a:lnTo>
                  <a:pt x="37460" y="62960"/>
                </a:lnTo>
                <a:lnTo>
                  <a:pt x="37500" y="63000"/>
                </a:lnTo>
                <a:lnTo>
                  <a:pt x="37670" y="63130"/>
                </a:lnTo>
                <a:lnTo>
                  <a:pt x="37730" y="63190"/>
                </a:lnTo>
                <a:lnTo>
                  <a:pt x="37750" y="63230"/>
                </a:lnTo>
                <a:lnTo>
                  <a:pt x="37760" y="63270"/>
                </a:lnTo>
                <a:lnTo>
                  <a:pt x="37770" y="63310"/>
                </a:lnTo>
                <a:lnTo>
                  <a:pt x="37770" y="63350"/>
                </a:lnTo>
                <a:lnTo>
                  <a:pt x="37750" y="63410"/>
                </a:lnTo>
                <a:lnTo>
                  <a:pt x="37730" y="63440"/>
                </a:lnTo>
                <a:lnTo>
                  <a:pt x="37700" y="63490"/>
                </a:lnTo>
                <a:lnTo>
                  <a:pt x="37680" y="63530"/>
                </a:lnTo>
                <a:lnTo>
                  <a:pt x="37660" y="63590"/>
                </a:lnTo>
                <a:lnTo>
                  <a:pt x="37630" y="63710"/>
                </a:lnTo>
                <a:lnTo>
                  <a:pt x="37610" y="63760"/>
                </a:lnTo>
                <a:lnTo>
                  <a:pt x="37590" y="63800"/>
                </a:lnTo>
                <a:lnTo>
                  <a:pt x="37570" y="63830"/>
                </a:lnTo>
                <a:lnTo>
                  <a:pt x="37530" y="63860"/>
                </a:lnTo>
                <a:lnTo>
                  <a:pt x="37490" y="63890"/>
                </a:lnTo>
                <a:lnTo>
                  <a:pt x="37450" y="63900"/>
                </a:lnTo>
                <a:lnTo>
                  <a:pt x="37420" y="63900"/>
                </a:lnTo>
                <a:lnTo>
                  <a:pt x="37370" y="63890"/>
                </a:lnTo>
                <a:lnTo>
                  <a:pt x="37270" y="63840"/>
                </a:lnTo>
                <a:lnTo>
                  <a:pt x="37110" y="63740"/>
                </a:lnTo>
                <a:lnTo>
                  <a:pt x="37060" y="63710"/>
                </a:lnTo>
                <a:lnTo>
                  <a:pt x="37010" y="63690"/>
                </a:lnTo>
                <a:lnTo>
                  <a:pt x="36930" y="63670"/>
                </a:lnTo>
                <a:lnTo>
                  <a:pt x="36700" y="63630"/>
                </a:lnTo>
                <a:lnTo>
                  <a:pt x="36650" y="63630"/>
                </a:lnTo>
                <a:lnTo>
                  <a:pt x="36530" y="63680"/>
                </a:lnTo>
                <a:lnTo>
                  <a:pt x="36490" y="63680"/>
                </a:lnTo>
                <a:lnTo>
                  <a:pt x="36400" y="63660"/>
                </a:lnTo>
                <a:lnTo>
                  <a:pt x="36350" y="63610"/>
                </a:lnTo>
                <a:lnTo>
                  <a:pt x="36350" y="63600"/>
                </a:lnTo>
                <a:lnTo>
                  <a:pt x="36340" y="63600"/>
                </a:lnTo>
                <a:lnTo>
                  <a:pt x="36320" y="63600"/>
                </a:lnTo>
                <a:lnTo>
                  <a:pt x="36270" y="63600"/>
                </a:lnTo>
                <a:lnTo>
                  <a:pt x="36250" y="63600"/>
                </a:lnTo>
                <a:lnTo>
                  <a:pt x="36240" y="63610"/>
                </a:lnTo>
                <a:lnTo>
                  <a:pt x="36240" y="63620"/>
                </a:lnTo>
                <a:lnTo>
                  <a:pt x="36240" y="63640"/>
                </a:lnTo>
                <a:lnTo>
                  <a:pt x="36240" y="63660"/>
                </a:lnTo>
                <a:lnTo>
                  <a:pt x="36240" y="63680"/>
                </a:lnTo>
                <a:lnTo>
                  <a:pt x="36240" y="63690"/>
                </a:lnTo>
                <a:lnTo>
                  <a:pt x="36250" y="63710"/>
                </a:lnTo>
                <a:lnTo>
                  <a:pt x="36290" y="63770"/>
                </a:lnTo>
                <a:lnTo>
                  <a:pt x="36290" y="64060"/>
                </a:lnTo>
                <a:lnTo>
                  <a:pt x="36280" y="64200"/>
                </a:lnTo>
                <a:lnTo>
                  <a:pt x="36280" y="64240"/>
                </a:lnTo>
                <a:lnTo>
                  <a:pt x="36300" y="64340"/>
                </a:lnTo>
                <a:lnTo>
                  <a:pt x="36290" y="64380"/>
                </a:lnTo>
                <a:lnTo>
                  <a:pt x="36270" y="64430"/>
                </a:lnTo>
                <a:lnTo>
                  <a:pt x="36240" y="64470"/>
                </a:lnTo>
                <a:lnTo>
                  <a:pt x="36200" y="64510"/>
                </a:lnTo>
                <a:lnTo>
                  <a:pt x="36150" y="64540"/>
                </a:lnTo>
                <a:lnTo>
                  <a:pt x="36120" y="64560"/>
                </a:lnTo>
                <a:lnTo>
                  <a:pt x="36030" y="64590"/>
                </a:lnTo>
                <a:lnTo>
                  <a:pt x="35960" y="64600"/>
                </a:lnTo>
                <a:lnTo>
                  <a:pt x="35920" y="64600"/>
                </a:lnTo>
                <a:lnTo>
                  <a:pt x="35880" y="64590"/>
                </a:lnTo>
                <a:lnTo>
                  <a:pt x="35800" y="64560"/>
                </a:lnTo>
                <a:lnTo>
                  <a:pt x="35720" y="64510"/>
                </a:lnTo>
                <a:lnTo>
                  <a:pt x="35680" y="64500"/>
                </a:lnTo>
                <a:lnTo>
                  <a:pt x="35630" y="64490"/>
                </a:lnTo>
                <a:lnTo>
                  <a:pt x="35590" y="64500"/>
                </a:lnTo>
                <a:lnTo>
                  <a:pt x="35550" y="64510"/>
                </a:lnTo>
                <a:lnTo>
                  <a:pt x="35510" y="64540"/>
                </a:lnTo>
                <a:lnTo>
                  <a:pt x="35420" y="64620"/>
                </a:lnTo>
                <a:lnTo>
                  <a:pt x="35180" y="64850"/>
                </a:lnTo>
                <a:lnTo>
                  <a:pt x="35080" y="64930"/>
                </a:lnTo>
                <a:lnTo>
                  <a:pt x="35000" y="64980"/>
                </a:lnTo>
                <a:lnTo>
                  <a:pt x="34880" y="65030"/>
                </a:lnTo>
                <a:lnTo>
                  <a:pt x="34850" y="65050"/>
                </a:lnTo>
                <a:lnTo>
                  <a:pt x="34820" y="65080"/>
                </a:lnTo>
                <a:lnTo>
                  <a:pt x="34560" y="65370"/>
                </a:lnTo>
                <a:lnTo>
                  <a:pt x="34490" y="65530"/>
                </a:lnTo>
                <a:lnTo>
                  <a:pt x="34470" y="65560"/>
                </a:lnTo>
                <a:lnTo>
                  <a:pt x="34440" y="65580"/>
                </a:lnTo>
                <a:lnTo>
                  <a:pt x="34310" y="65620"/>
                </a:lnTo>
                <a:lnTo>
                  <a:pt x="34160" y="65690"/>
                </a:lnTo>
                <a:lnTo>
                  <a:pt x="34110" y="65690"/>
                </a:lnTo>
                <a:lnTo>
                  <a:pt x="34040" y="65680"/>
                </a:lnTo>
                <a:lnTo>
                  <a:pt x="33980" y="65640"/>
                </a:lnTo>
                <a:lnTo>
                  <a:pt x="33870" y="65530"/>
                </a:lnTo>
                <a:lnTo>
                  <a:pt x="33640" y="65350"/>
                </a:lnTo>
                <a:lnTo>
                  <a:pt x="33370" y="65180"/>
                </a:lnTo>
                <a:lnTo>
                  <a:pt x="33340" y="65320"/>
                </a:lnTo>
                <a:lnTo>
                  <a:pt x="33330" y="65390"/>
                </a:lnTo>
                <a:lnTo>
                  <a:pt x="33320" y="65460"/>
                </a:lnTo>
                <a:lnTo>
                  <a:pt x="33330" y="65510"/>
                </a:lnTo>
                <a:lnTo>
                  <a:pt x="33340" y="65550"/>
                </a:lnTo>
                <a:lnTo>
                  <a:pt x="33400" y="65680"/>
                </a:lnTo>
                <a:lnTo>
                  <a:pt x="33410" y="65720"/>
                </a:lnTo>
                <a:lnTo>
                  <a:pt x="33410" y="65770"/>
                </a:lnTo>
                <a:lnTo>
                  <a:pt x="33400" y="65800"/>
                </a:lnTo>
                <a:lnTo>
                  <a:pt x="33380" y="65830"/>
                </a:lnTo>
                <a:lnTo>
                  <a:pt x="33360" y="65860"/>
                </a:lnTo>
                <a:lnTo>
                  <a:pt x="33330" y="65880"/>
                </a:lnTo>
                <a:lnTo>
                  <a:pt x="33210" y="65960"/>
                </a:lnTo>
                <a:lnTo>
                  <a:pt x="33170" y="65990"/>
                </a:lnTo>
                <a:lnTo>
                  <a:pt x="33130" y="66030"/>
                </a:lnTo>
                <a:lnTo>
                  <a:pt x="33120" y="66080"/>
                </a:lnTo>
                <a:lnTo>
                  <a:pt x="33120" y="66120"/>
                </a:lnTo>
                <a:lnTo>
                  <a:pt x="33130" y="66160"/>
                </a:lnTo>
                <a:lnTo>
                  <a:pt x="33220" y="66310"/>
                </a:lnTo>
                <a:lnTo>
                  <a:pt x="33270" y="66440"/>
                </a:lnTo>
                <a:lnTo>
                  <a:pt x="33300" y="66490"/>
                </a:lnTo>
                <a:lnTo>
                  <a:pt x="33380" y="66570"/>
                </a:lnTo>
                <a:lnTo>
                  <a:pt x="33460" y="66650"/>
                </a:lnTo>
                <a:lnTo>
                  <a:pt x="33510" y="66680"/>
                </a:lnTo>
                <a:lnTo>
                  <a:pt x="33590" y="66710"/>
                </a:lnTo>
                <a:lnTo>
                  <a:pt x="33660" y="66720"/>
                </a:lnTo>
                <a:lnTo>
                  <a:pt x="33790" y="66730"/>
                </a:lnTo>
                <a:lnTo>
                  <a:pt x="33860" y="66750"/>
                </a:lnTo>
                <a:lnTo>
                  <a:pt x="33920" y="66770"/>
                </a:lnTo>
                <a:lnTo>
                  <a:pt x="34060" y="66850"/>
                </a:lnTo>
                <a:lnTo>
                  <a:pt x="34090" y="66870"/>
                </a:lnTo>
                <a:lnTo>
                  <a:pt x="34110" y="66910"/>
                </a:lnTo>
                <a:lnTo>
                  <a:pt x="34130" y="66950"/>
                </a:lnTo>
                <a:lnTo>
                  <a:pt x="34160" y="67040"/>
                </a:lnTo>
                <a:lnTo>
                  <a:pt x="34180" y="67080"/>
                </a:lnTo>
                <a:lnTo>
                  <a:pt x="34210" y="67120"/>
                </a:lnTo>
                <a:lnTo>
                  <a:pt x="34240" y="67140"/>
                </a:lnTo>
                <a:lnTo>
                  <a:pt x="34270" y="67150"/>
                </a:lnTo>
                <a:lnTo>
                  <a:pt x="34330" y="67150"/>
                </a:lnTo>
                <a:lnTo>
                  <a:pt x="34520" y="67160"/>
                </a:lnTo>
                <a:lnTo>
                  <a:pt x="34640" y="67180"/>
                </a:lnTo>
                <a:lnTo>
                  <a:pt x="34800" y="67230"/>
                </a:lnTo>
                <a:lnTo>
                  <a:pt x="34830" y="67240"/>
                </a:lnTo>
                <a:lnTo>
                  <a:pt x="34870" y="67280"/>
                </a:lnTo>
                <a:lnTo>
                  <a:pt x="34900" y="67330"/>
                </a:lnTo>
                <a:lnTo>
                  <a:pt x="34920" y="67390"/>
                </a:lnTo>
                <a:lnTo>
                  <a:pt x="34950" y="67580"/>
                </a:lnTo>
                <a:lnTo>
                  <a:pt x="34970" y="67630"/>
                </a:lnTo>
                <a:lnTo>
                  <a:pt x="34990" y="67670"/>
                </a:lnTo>
                <a:lnTo>
                  <a:pt x="35060" y="67740"/>
                </a:lnTo>
                <a:lnTo>
                  <a:pt x="35070" y="67770"/>
                </a:lnTo>
                <a:lnTo>
                  <a:pt x="35090" y="67810"/>
                </a:lnTo>
                <a:lnTo>
                  <a:pt x="35090" y="67870"/>
                </a:lnTo>
                <a:lnTo>
                  <a:pt x="35060" y="68040"/>
                </a:lnTo>
                <a:lnTo>
                  <a:pt x="35050" y="68100"/>
                </a:lnTo>
                <a:lnTo>
                  <a:pt x="35060" y="68170"/>
                </a:lnTo>
                <a:lnTo>
                  <a:pt x="35070" y="68220"/>
                </a:lnTo>
                <a:lnTo>
                  <a:pt x="35180" y="68460"/>
                </a:lnTo>
                <a:lnTo>
                  <a:pt x="35240" y="68570"/>
                </a:lnTo>
                <a:lnTo>
                  <a:pt x="35270" y="68610"/>
                </a:lnTo>
                <a:lnTo>
                  <a:pt x="35340" y="68690"/>
                </a:lnTo>
                <a:lnTo>
                  <a:pt x="35360" y="68720"/>
                </a:lnTo>
                <a:lnTo>
                  <a:pt x="35350" y="68740"/>
                </a:lnTo>
                <a:lnTo>
                  <a:pt x="35340" y="68750"/>
                </a:lnTo>
                <a:lnTo>
                  <a:pt x="35460" y="68950"/>
                </a:lnTo>
                <a:lnTo>
                  <a:pt x="35590" y="69110"/>
                </a:lnTo>
                <a:lnTo>
                  <a:pt x="35670" y="69230"/>
                </a:lnTo>
                <a:lnTo>
                  <a:pt x="35690" y="69270"/>
                </a:lnTo>
                <a:lnTo>
                  <a:pt x="35730" y="69420"/>
                </a:lnTo>
                <a:lnTo>
                  <a:pt x="35750" y="69470"/>
                </a:lnTo>
                <a:lnTo>
                  <a:pt x="35780" y="69520"/>
                </a:lnTo>
                <a:lnTo>
                  <a:pt x="35820" y="69570"/>
                </a:lnTo>
                <a:lnTo>
                  <a:pt x="35950" y="69710"/>
                </a:lnTo>
                <a:lnTo>
                  <a:pt x="36110" y="69920"/>
                </a:lnTo>
                <a:lnTo>
                  <a:pt x="36140" y="69970"/>
                </a:lnTo>
                <a:lnTo>
                  <a:pt x="36140" y="70010"/>
                </a:lnTo>
                <a:lnTo>
                  <a:pt x="36150" y="70070"/>
                </a:lnTo>
                <a:lnTo>
                  <a:pt x="36150" y="70120"/>
                </a:lnTo>
                <a:lnTo>
                  <a:pt x="36180" y="70160"/>
                </a:lnTo>
                <a:lnTo>
                  <a:pt x="36250" y="70290"/>
                </a:lnTo>
                <a:lnTo>
                  <a:pt x="36290" y="70410"/>
                </a:lnTo>
                <a:lnTo>
                  <a:pt x="36320" y="70460"/>
                </a:lnTo>
                <a:lnTo>
                  <a:pt x="36460" y="70630"/>
                </a:lnTo>
                <a:lnTo>
                  <a:pt x="36480" y="70670"/>
                </a:lnTo>
                <a:lnTo>
                  <a:pt x="36490" y="70720"/>
                </a:lnTo>
                <a:lnTo>
                  <a:pt x="36490" y="70760"/>
                </a:lnTo>
                <a:lnTo>
                  <a:pt x="36480" y="70810"/>
                </a:lnTo>
                <a:lnTo>
                  <a:pt x="36460" y="70850"/>
                </a:lnTo>
                <a:lnTo>
                  <a:pt x="36410" y="70890"/>
                </a:lnTo>
                <a:lnTo>
                  <a:pt x="36380" y="70930"/>
                </a:lnTo>
                <a:lnTo>
                  <a:pt x="36370" y="70960"/>
                </a:lnTo>
                <a:lnTo>
                  <a:pt x="36370" y="70990"/>
                </a:lnTo>
                <a:lnTo>
                  <a:pt x="36370" y="71030"/>
                </a:lnTo>
                <a:lnTo>
                  <a:pt x="36390" y="71090"/>
                </a:lnTo>
                <a:lnTo>
                  <a:pt x="36420" y="71140"/>
                </a:lnTo>
                <a:lnTo>
                  <a:pt x="36460" y="71190"/>
                </a:lnTo>
                <a:lnTo>
                  <a:pt x="36530" y="71260"/>
                </a:lnTo>
                <a:lnTo>
                  <a:pt x="36640" y="71330"/>
                </a:lnTo>
                <a:lnTo>
                  <a:pt x="36690" y="71360"/>
                </a:lnTo>
                <a:lnTo>
                  <a:pt x="36810" y="71500"/>
                </a:lnTo>
                <a:lnTo>
                  <a:pt x="36840" y="71520"/>
                </a:lnTo>
                <a:lnTo>
                  <a:pt x="36890" y="71540"/>
                </a:lnTo>
                <a:lnTo>
                  <a:pt x="36920" y="71550"/>
                </a:lnTo>
                <a:lnTo>
                  <a:pt x="36950" y="71540"/>
                </a:lnTo>
                <a:lnTo>
                  <a:pt x="36990" y="71530"/>
                </a:lnTo>
                <a:lnTo>
                  <a:pt x="37120" y="71450"/>
                </a:lnTo>
                <a:lnTo>
                  <a:pt x="37150" y="71440"/>
                </a:lnTo>
                <a:lnTo>
                  <a:pt x="37250" y="71420"/>
                </a:lnTo>
                <a:lnTo>
                  <a:pt x="37440" y="71410"/>
                </a:lnTo>
                <a:lnTo>
                  <a:pt x="37500" y="71390"/>
                </a:lnTo>
                <a:lnTo>
                  <a:pt x="37620" y="71350"/>
                </a:lnTo>
                <a:lnTo>
                  <a:pt x="37750" y="71280"/>
                </a:lnTo>
                <a:lnTo>
                  <a:pt x="37810" y="71270"/>
                </a:lnTo>
                <a:lnTo>
                  <a:pt x="37880" y="71260"/>
                </a:lnTo>
                <a:lnTo>
                  <a:pt x="38150" y="71250"/>
                </a:lnTo>
                <a:lnTo>
                  <a:pt x="38220" y="71250"/>
                </a:lnTo>
                <a:lnTo>
                  <a:pt x="38280" y="71240"/>
                </a:lnTo>
                <a:lnTo>
                  <a:pt x="38470" y="71170"/>
                </a:lnTo>
                <a:lnTo>
                  <a:pt x="38660" y="71140"/>
                </a:lnTo>
                <a:lnTo>
                  <a:pt x="38720" y="71120"/>
                </a:lnTo>
                <a:lnTo>
                  <a:pt x="38810" y="71070"/>
                </a:lnTo>
                <a:lnTo>
                  <a:pt x="38850" y="71060"/>
                </a:lnTo>
                <a:lnTo>
                  <a:pt x="38870" y="71060"/>
                </a:lnTo>
                <a:lnTo>
                  <a:pt x="38920" y="71070"/>
                </a:lnTo>
                <a:lnTo>
                  <a:pt x="39040" y="71110"/>
                </a:lnTo>
                <a:lnTo>
                  <a:pt x="39080" y="71130"/>
                </a:lnTo>
                <a:lnTo>
                  <a:pt x="39110" y="71160"/>
                </a:lnTo>
                <a:lnTo>
                  <a:pt x="39160" y="71220"/>
                </a:lnTo>
                <a:lnTo>
                  <a:pt x="39250" y="71310"/>
                </a:lnTo>
                <a:lnTo>
                  <a:pt x="39270" y="71360"/>
                </a:lnTo>
                <a:lnTo>
                  <a:pt x="39290" y="71410"/>
                </a:lnTo>
                <a:lnTo>
                  <a:pt x="39300" y="71500"/>
                </a:lnTo>
                <a:lnTo>
                  <a:pt x="39170" y="71660"/>
                </a:lnTo>
                <a:lnTo>
                  <a:pt x="38990" y="71910"/>
                </a:lnTo>
                <a:lnTo>
                  <a:pt x="38940" y="72050"/>
                </a:lnTo>
                <a:lnTo>
                  <a:pt x="38870" y="72180"/>
                </a:lnTo>
                <a:lnTo>
                  <a:pt x="38830" y="72320"/>
                </a:lnTo>
                <a:lnTo>
                  <a:pt x="38770" y="72500"/>
                </a:lnTo>
                <a:lnTo>
                  <a:pt x="38760" y="72560"/>
                </a:lnTo>
                <a:lnTo>
                  <a:pt x="38750" y="72780"/>
                </a:lnTo>
                <a:lnTo>
                  <a:pt x="38720" y="72840"/>
                </a:lnTo>
                <a:lnTo>
                  <a:pt x="38700" y="72880"/>
                </a:lnTo>
                <a:lnTo>
                  <a:pt x="38640" y="72930"/>
                </a:lnTo>
                <a:lnTo>
                  <a:pt x="38490" y="73040"/>
                </a:lnTo>
                <a:lnTo>
                  <a:pt x="38370" y="73120"/>
                </a:lnTo>
                <a:lnTo>
                  <a:pt x="38270" y="73200"/>
                </a:lnTo>
                <a:lnTo>
                  <a:pt x="38240" y="73230"/>
                </a:lnTo>
                <a:lnTo>
                  <a:pt x="38210" y="73260"/>
                </a:lnTo>
                <a:lnTo>
                  <a:pt x="38200" y="73290"/>
                </a:lnTo>
                <a:lnTo>
                  <a:pt x="38200" y="73310"/>
                </a:lnTo>
                <a:lnTo>
                  <a:pt x="38210" y="73360"/>
                </a:lnTo>
                <a:lnTo>
                  <a:pt x="38260" y="73550"/>
                </a:lnTo>
                <a:lnTo>
                  <a:pt x="38280" y="73590"/>
                </a:lnTo>
                <a:lnTo>
                  <a:pt x="38310" y="73630"/>
                </a:lnTo>
                <a:lnTo>
                  <a:pt x="38340" y="73650"/>
                </a:lnTo>
                <a:lnTo>
                  <a:pt x="38450" y="73690"/>
                </a:lnTo>
                <a:lnTo>
                  <a:pt x="38490" y="73710"/>
                </a:lnTo>
                <a:lnTo>
                  <a:pt x="38530" y="73740"/>
                </a:lnTo>
                <a:lnTo>
                  <a:pt x="38570" y="73780"/>
                </a:lnTo>
                <a:lnTo>
                  <a:pt x="38610" y="73840"/>
                </a:lnTo>
                <a:lnTo>
                  <a:pt x="38670" y="73970"/>
                </a:lnTo>
                <a:lnTo>
                  <a:pt x="38700" y="74020"/>
                </a:lnTo>
                <a:lnTo>
                  <a:pt x="38740" y="74050"/>
                </a:lnTo>
                <a:lnTo>
                  <a:pt x="38810" y="74080"/>
                </a:lnTo>
                <a:lnTo>
                  <a:pt x="38910" y="74110"/>
                </a:lnTo>
                <a:lnTo>
                  <a:pt x="38950" y="74130"/>
                </a:lnTo>
                <a:lnTo>
                  <a:pt x="38980" y="74150"/>
                </a:lnTo>
                <a:lnTo>
                  <a:pt x="39110" y="74260"/>
                </a:lnTo>
                <a:lnTo>
                  <a:pt x="39160" y="74290"/>
                </a:lnTo>
                <a:lnTo>
                  <a:pt x="39250" y="74320"/>
                </a:lnTo>
                <a:lnTo>
                  <a:pt x="39290" y="74340"/>
                </a:lnTo>
                <a:lnTo>
                  <a:pt x="39330" y="74380"/>
                </a:lnTo>
                <a:lnTo>
                  <a:pt x="39360" y="74430"/>
                </a:lnTo>
                <a:lnTo>
                  <a:pt x="39400" y="74520"/>
                </a:lnTo>
                <a:lnTo>
                  <a:pt x="39440" y="74580"/>
                </a:lnTo>
                <a:lnTo>
                  <a:pt x="39480" y="74640"/>
                </a:lnTo>
                <a:lnTo>
                  <a:pt x="39540" y="74710"/>
                </a:lnTo>
                <a:lnTo>
                  <a:pt x="39260" y="74770"/>
                </a:lnTo>
                <a:lnTo>
                  <a:pt x="39040" y="74790"/>
                </a:lnTo>
                <a:lnTo>
                  <a:pt x="38950" y="74810"/>
                </a:lnTo>
                <a:lnTo>
                  <a:pt x="38910" y="74830"/>
                </a:lnTo>
                <a:lnTo>
                  <a:pt x="38780" y="74900"/>
                </a:lnTo>
                <a:lnTo>
                  <a:pt x="38620" y="74970"/>
                </a:lnTo>
                <a:lnTo>
                  <a:pt x="38580" y="74990"/>
                </a:lnTo>
                <a:lnTo>
                  <a:pt x="38490" y="75060"/>
                </a:lnTo>
                <a:lnTo>
                  <a:pt x="38420" y="75090"/>
                </a:lnTo>
                <a:lnTo>
                  <a:pt x="38360" y="75100"/>
                </a:lnTo>
                <a:lnTo>
                  <a:pt x="38290" y="75100"/>
                </a:lnTo>
                <a:lnTo>
                  <a:pt x="38090" y="75100"/>
                </a:lnTo>
                <a:lnTo>
                  <a:pt x="37900" y="75100"/>
                </a:lnTo>
                <a:lnTo>
                  <a:pt x="37710" y="75070"/>
                </a:lnTo>
                <a:lnTo>
                  <a:pt x="37670" y="75080"/>
                </a:lnTo>
                <a:lnTo>
                  <a:pt x="37650" y="75090"/>
                </a:lnTo>
                <a:lnTo>
                  <a:pt x="37610" y="75110"/>
                </a:lnTo>
                <a:lnTo>
                  <a:pt x="37480" y="75280"/>
                </a:lnTo>
                <a:lnTo>
                  <a:pt x="37450" y="75320"/>
                </a:lnTo>
                <a:lnTo>
                  <a:pt x="37400" y="75400"/>
                </a:lnTo>
                <a:lnTo>
                  <a:pt x="37370" y="75440"/>
                </a:lnTo>
                <a:lnTo>
                  <a:pt x="37250" y="75550"/>
                </a:lnTo>
                <a:lnTo>
                  <a:pt x="37220" y="75580"/>
                </a:lnTo>
                <a:lnTo>
                  <a:pt x="37190" y="75620"/>
                </a:lnTo>
                <a:lnTo>
                  <a:pt x="37170" y="75660"/>
                </a:lnTo>
                <a:lnTo>
                  <a:pt x="37170" y="75710"/>
                </a:lnTo>
                <a:lnTo>
                  <a:pt x="37190" y="75750"/>
                </a:lnTo>
                <a:lnTo>
                  <a:pt x="37240" y="75860"/>
                </a:lnTo>
                <a:lnTo>
                  <a:pt x="37250" y="75900"/>
                </a:lnTo>
                <a:lnTo>
                  <a:pt x="37260" y="75950"/>
                </a:lnTo>
                <a:lnTo>
                  <a:pt x="37250" y="76000"/>
                </a:lnTo>
                <a:lnTo>
                  <a:pt x="37240" y="76030"/>
                </a:lnTo>
                <a:lnTo>
                  <a:pt x="37220" y="76060"/>
                </a:lnTo>
                <a:lnTo>
                  <a:pt x="37190" y="76080"/>
                </a:lnTo>
                <a:lnTo>
                  <a:pt x="37160" y="76100"/>
                </a:lnTo>
                <a:lnTo>
                  <a:pt x="37130" y="76100"/>
                </a:lnTo>
                <a:lnTo>
                  <a:pt x="37090" y="76110"/>
                </a:lnTo>
                <a:lnTo>
                  <a:pt x="36990" y="76080"/>
                </a:lnTo>
                <a:lnTo>
                  <a:pt x="36940" y="76080"/>
                </a:lnTo>
                <a:lnTo>
                  <a:pt x="36860" y="76100"/>
                </a:lnTo>
                <a:lnTo>
                  <a:pt x="36810" y="76120"/>
                </a:lnTo>
                <a:lnTo>
                  <a:pt x="36710" y="76170"/>
                </a:lnTo>
                <a:lnTo>
                  <a:pt x="36570" y="76230"/>
                </a:lnTo>
                <a:lnTo>
                  <a:pt x="36540" y="76250"/>
                </a:lnTo>
                <a:lnTo>
                  <a:pt x="36490" y="76290"/>
                </a:lnTo>
                <a:lnTo>
                  <a:pt x="36460" y="76330"/>
                </a:lnTo>
                <a:lnTo>
                  <a:pt x="36370" y="76440"/>
                </a:lnTo>
                <a:lnTo>
                  <a:pt x="36260" y="76600"/>
                </a:lnTo>
                <a:lnTo>
                  <a:pt x="36200" y="76720"/>
                </a:lnTo>
                <a:lnTo>
                  <a:pt x="36140" y="76880"/>
                </a:lnTo>
                <a:lnTo>
                  <a:pt x="36120" y="76910"/>
                </a:lnTo>
                <a:lnTo>
                  <a:pt x="36050" y="77000"/>
                </a:lnTo>
                <a:lnTo>
                  <a:pt x="36020" y="77070"/>
                </a:lnTo>
                <a:lnTo>
                  <a:pt x="35920" y="77330"/>
                </a:lnTo>
                <a:lnTo>
                  <a:pt x="35910" y="77390"/>
                </a:lnTo>
                <a:lnTo>
                  <a:pt x="35890" y="77580"/>
                </a:lnTo>
                <a:lnTo>
                  <a:pt x="35870" y="77630"/>
                </a:lnTo>
                <a:lnTo>
                  <a:pt x="35840" y="77680"/>
                </a:lnTo>
                <a:lnTo>
                  <a:pt x="35770" y="77760"/>
                </a:lnTo>
                <a:lnTo>
                  <a:pt x="35200" y="77190"/>
                </a:lnTo>
                <a:lnTo>
                  <a:pt x="34210" y="76490"/>
                </a:lnTo>
                <a:lnTo>
                  <a:pt x="34040" y="76320"/>
                </a:lnTo>
                <a:lnTo>
                  <a:pt x="33920" y="76100"/>
                </a:lnTo>
                <a:lnTo>
                  <a:pt x="33830" y="75870"/>
                </a:lnTo>
                <a:lnTo>
                  <a:pt x="33700" y="75690"/>
                </a:lnTo>
                <a:lnTo>
                  <a:pt x="33500" y="75610"/>
                </a:lnTo>
                <a:lnTo>
                  <a:pt x="33340" y="75700"/>
                </a:lnTo>
                <a:lnTo>
                  <a:pt x="32950" y="76100"/>
                </a:lnTo>
                <a:lnTo>
                  <a:pt x="32760" y="76220"/>
                </a:lnTo>
                <a:lnTo>
                  <a:pt x="32200" y="76260"/>
                </a:lnTo>
                <a:lnTo>
                  <a:pt x="31650" y="76230"/>
                </a:lnTo>
                <a:lnTo>
                  <a:pt x="31270" y="76080"/>
                </a:lnTo>
                <a:lnTo>
                  <a:pt x="30930" y="75800"/>
                </a:lnTo>
                <a:lnTo>
                  <a:pt x="30620" y="75400"/>
                </a:lnTo>
                <a:lnTo>
                  <a:pt x="30140" y="74510"/>
                </a:lnTo>
                <a:lnTo>
                  <a:pt x="30000" y="74500"/>
                </a:lnTo>
                <a:lnTo>
                  <a:pt x="29870" y="74640"/>
                </a:lnTo>
                <a:lnTo>
                  <a:pt x="29660" y="74720"/>
                </a:lnTo>
                <a:lnTo>
                  <a:pt x="29300" y="74680"/>
                </a:lnTo>
                <a:lnTo>
                  <a:pt x="28570" y="74450"/>
                </a:lnTo>
                <a:lnTo>
                  <a:pt x="28230" y="74270"/>
                </a:lnTo>
                <a:lnTo>
                  <a:pt x="27940" y="74010"/>
                </a:lnTo>
                <a:lnTo>
                  <a:pt x="27430" y="73340"/>
                </a:lnTo>
                <a:lnTo>
                  <a:pt x="27400" y="73310"/>
                </a:lnTo>
                <a:lnTo>
                  <a:pt x="26810" y="72810"/>
                </a:lnTo>
                <a:lnTo>
                  <a:pt x="26640" y="72560"/>
                </a:lnTo>
                <a:lnTo>
                  <a:pt x="26360" y="71920"/>
                </a:lnTo>
                <a:lnTo>
                  <a:pt x="26160" y="71620"/>
                </a:lnTo>
                <a:lnTo>
                  <a:pt x="25180" y="70590"/>
                </a:lnTo>
                <a:lnTo>
                  <a:pt x="24490" y="69550"/>
                </a:lnTo>
                <a:lnTo>
                  <a:pt x="24220" y="69350"/>
                </a:lnTo>
                <a:lnTo>
                  <a:pt x="21950" y="68320"/>
                </a:lnTo>
                <a:lnTo>
                  <a:pt x="21520" y="67950"/>
                </a:lnTo>
                <a:lnTo>
                  <a:pt x="21250" y="67350"/>
                </a:lnTo>
                <a:lnTo>
                  <a:pt x="21240" y="66690"/>
                </a:lnTo>
                <a:lnTo>
                  <a:pt x="21570" y="66160"/>
                </a:lnTo>
                <a:lnTo>
                  <a:pt x="21930" y="66160"/>
                </a:lnTo>
                <a:lnTo>
                  <a:pt x="22130" y="65780"/>
                </a:lnTo>
                <a:lnTo>
                  <a:pt x="22290" y="65270"/>
                </a:lnTo>
                <a:lnTo>
                  <a:pt x="22520" y="64890"/>
                </a:lnTo>
                <a:lnTo>
                  <a:pt x="22700" y="64840"/>
                </a:lnTo>
                <a:lnTo>
                  <a:pt x="23120" y="64910"/>
                </a:lnTo>
                <a:lnTo>
                  <a:pt x="23310" y="64900"/>
                </a:lnTo>
                <a:lnTo>
                  <a:pt x="23510" y="64790"/>
                </a:lnTo>
                <a:lnTo>
                  <a:pt x="23890" y="64480"/>
                </a:lnTo>
                <a:lnTo>
                  <a:pt x="24070" y="64430"/>
                </a:lnTo>
                <a:lnTo>
                  <a:pt x="24350" y="64600"/>
                </a:lnTo>
                <a:lnTo>
                  <a:pt x="24630" y="64960"/>
                </a:lnTo>
                <a:lnTo>
                  <a:pt x="24860" y="65400"/>
                </a:lnTo>
                <a:lnTo>
                  <a:pt x="25000" y="65780"/>
                </a:lnTo>
                <a:lnTo>
                  <a:pt x="25130" y="65980"/>
                </a:lnTo>
                <a:lnTo>
                  <a:pt x="25270" y="65790"/>
                </a:lnTo>
                <a:lnTo>
                  <a:pt x="25480" y="65290"/>
                </a:lnTo>
                <a:lnTo>
                  <a:pt x="25680" y="65270"/>
                </a:lnTo>
                <a:lnTo>
                  <a:pt x="26300" y="65530"/>
                </a:lnTo>
                <a:lnTo>
                  <a:pt x="26430" y="65440"/>
                </a:lnTo>
                <a:lnTo>
                  <a:pt x="26470" y="65350"/>
                </a:lnTo>
                <a:lnTo>
                  <a:pt x="26420" y="65240"/>
                </a:lnTo>
                <a:lnTo>
                  <a:pt x="26300" y="65130"/>
                </a:lnTo>
                <a:lnTo>
                  <a:pt x="26220" y="64890"/>
                </a:lnTo>
                <a:lnTo>
                  <a:pt x="26200" y="64570"/>
                </a:lnTo>
                <a:lnTo>
                  <a:pt x="26230" y="64240"/>
                </a:lnTo>
                <a:lnTo>
                  <a:pt x="26300" y="63970"/>
                </a:lnTo>
                <a:lnTo>
                  <a:pt x="26730" y="63550"/>
                </a:lnTo>
                <a:lnTo>
                  <a:pt x="26700" y="62950"/>
                </a:lnTo>
                <a:lnTo>
                  <a:pt x="26300" y="61680"/>
                </a:lnTo>
                <a:lnTo>
                  <a:pt x="25970" y="60920"/>
                </a:lnTo>
                <a:lnTo>
                  <a:pt x="24280" y="59090"/>
                </a:lnTo>
                <a:lnTo>
                  <a:pt x="23400" y="57660"/>
                </a:lnTo>
                <a:lnTo>
                  <a:pt x="22890" y="57000"/>
                </a:lnTo>
                <a:lnTo>
                  <a:pt x="22320" y="56560"/>
                </a:lnTo>
                <a:lnTo>
                  <a:pt x="22130" y="56440"/>
                </a:lnTo>
                <a:lnTo>
                  <a:pt x="22320" y="56250"/>
                </a:lnTo>
                <a:lnTo>
                  <a:pt x="22350" y="56090"/>
                </a:lnTo>
                <a:lnTo>
                  <a:pt x="22280" y="55800"/>
                </a:lnTo>
                <a:lnTo>
                  <a:pt x="22270" y="55640"/>
                </a:lnTo>
                <a:lnTo>
                  <a:pt x="22360" y="55420"/>
                </a:lnTo>
                <a:lnTo>
                  <a:pt x="22510" y="55290"/>
                </a:lnTo>
                <a:lnTo>
                  <a:pt x="22850" y="55180"/>
                </a:lnTo>
                <a:lnTo>
                  <a:pt x="23090" y="55170"/>
                </a:lnTo>
                <a:lnTo>
                  <a:pt x="23310" y="55250"/>
                </a:lnTo>
                <a:lnTo>
                  <a:pt x="23730" y="55550"/>
                </a:lnTo>
                <a:lnTo>
                  <a:pt x="24150" y="55950"/>
                </a:lnTo>
                <a:lnTo>
                  <a:pt x="24370" y="56080"/>
                </a:lnTo>
                <a:lnTo>
                  <a:pt x="24610" y="56070"/>
                </a:lnTo>
                <a:lnTo>
                  <a:pt x="24850" y="55990"/>
                </a:lnTo>
                <a:lnTo>
                  <a:pt x="25490" y="55950"/>
                </a:lnTo>
                <a:lnTo>
                  <a:pt x="25730" y="55930"/>
                </a:lnTo>
                <a:lnTo>
                  <a:pt x="26670" y="56030"/>
                </a:lnTo>
                <a:lnTo>
                  <a:pt x="27080" y="55990"/>
                </a:lnTo>
                <a:lnTo>
                  <a:pt x="27470" y="55850"/>
                </a:lnTo>
                <a:lnTo>
                  <a:pt x="28150" y="55340"/>
                </a:lnTo>
                <a:lnTo>
                  <a:pt x="28430" y="55020"/>
                </a:lnTo>
                <a:lnTo>
                  <a:pt x="28570" y="54650"/>
                </a:lnTo>
                <a:lnTo>
                  <a:pt x="28450" y="54210"/>
                </a:lnTo>
                <a:lnTo>
                  <a:pt x="28240" y="54030"/>
                </a:lnTo>
                <a:lnTo>
                  <a:pt x="28090" y="54080"/>
                </a:lnTo>
                <a:lnTo>
                  <a:pt x="27990" y="54220"/>
                </a:lnTo>
                <a:lnTo>
                  <a:pt x="27930" y="54280"/>
                </a:lnTo>
                <a:lnTo>
                  <a:pt x="27780" y="54160"/>
                </a:lnTo>
                <a:lnTo>
                  <a:pt x="27510" y="53830"/>
                </a:lnTo>
                <a:lnTo>
                  <a:pt x="26970" y="53510"/>
                </a:lnTo>
                <a:lnTo>
                  <a:pt x="26870" y="5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