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Zapadno-Backi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Serbia • State Map | Fully Editable Vector Shape</a:t>
            </a:r>
          </a:p>
        </p:txBody>
      </p:sp>
      <p:sp>
        <p:nvSpPr>
          <p:cNvPr id="101" name="Zapadno-Bac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3270" y="8160"/>
                </a:moveTo>
                <a:lnTo>
                  <a:pt x="23310" y="8220"/>
                </a:lnTo>
                <a:lnTo>
                  <a:pt x="23350" y="8270"/>
                </a:lnTo>
                <a:lnTo>
                  <a:pt x="23460" y="8370"/>
                </a:lnTo>
                <a:lnTo>
                  <a:pt x="23500" y="8410"/>
                </a:lnTo>
                <a:lnTo>
                  <a:pt x="23530" y="8450"/>
                </a:lnTo>
                <a:lnTo>
                  <a:pt x="23560" y="8580"/>
                </a:lnTo>
                <a:lnTo>
                  <a:pt x="23590" y="8640"/>
                </a:lnTo>
                <a:lnTo>
                  <a:pt x="23710" y="8830"/>
                </a:lnTo>
                <a:lnTo>
                  <a:pt x="23740" y="8860"/>
                </a:lnTo>
                <a:lnTo>
                  <a:pt x="23770" y="8880"/>
                </a:lnTo>
                <a:lnTo>
                  <a:pt x="23900" y="8890"/>
                </a:lnTo>
                <a:lnTo>
                  <a:pt x="23930" y="8900"/>
                </a:lnTo>
                <a:lnTo>
                  <a:pt x="23960" y="8920"/>
                </a:lnTo>
                <a:lnTo>
                  <a:pt x="23970" y="8940"/>
                </a:lnTo>
                <a:lnTo>
                  <a:pt x="23980" y="8970"/>
                </a:lnTo>
                <a:lnTo>
                  <a:pt x="23980" y="9000"/>
                </a:lnTo>
                <a:lnTo>
                  <a:pt x="23940" y="9160"/>
                </a:lnTo>
                <a:lnTo>
                  <a:pt x="23940" y="9210"/>
                </a:lnTo>
                <a:lnTo>
                  <a:pt x="23950" y="9270"/>
                </a:lnTo>
                <a:lnTo>
                  <a:pt x="24060" y="9600"/>
                </a:lnTo>
                <a:lnTo>
                  <a:pt x="24070" y="9620"/>
                </a:lnTo>
                <a:lnTo>
                  <a:pt x="24070" y="9650"/>
                </a:lnTo>
                <a:lnTo>
                  <a:pt x="24060" y="9680"/>
                </a:lnTo>
                <a:lnTo>
                  <a:pt x="24050" y="9720"/>
                </a:lnTo>
                <a:lnTo>
                  <a:pt x="24030" y="9750"/>
                </a:lnTo>
                <a:lnTo>
                  <a:pt x="23990" y="9800"/>
                </a:lnTo>
                <a:lnTo>
                  <a:pt x="23930" y="9850"/>
                </a:lnTo>
                <a:lnTo>
                  <a:pt x="23890" y="9890"/>
                </a:lnTo>
                <a:lnTo>
                  <a:pt x="23850" y="9960"/>
                </a:lnTo>
                <a:lnTo>
                  <a:pt x="23820" y="10030"/>
                </a:lnTo>
                <a:lnTo>
                  <a:pt x="23810" y="10080"/>
                </a:lnTo>
                <a:lnTo>
                  <a:pt x="23810" y="10140"/>
                </a:lnTo>
                <a:lnTo>
                  <a:pt x="23820" y="10190"/>
                </a:lnTo>
                <a:lnTo>
                  <a:pt x="23830" y="10250"/>
                </a:lnTo>
                <a:lnTo>
                  <a:pt x="23860" y="10300"/>
                </a:lnTo>
                <a:lnTo>
                  <a:pt x="23950" y="10450"/>
                </a:lnTo>
                <a:lnTo>
                  <a:pt x="24000" y="10600"/>
                </a:lnTo>
                <a:lnTo>
                  <a:pt x="24060" y="10760"/>
                </a:lnTo>
                <a:lnTo>
                  <a:pt x="24090" y="10860"/>
                </a:lnTo>
                <a:lnTo>
                  <a:pt x="24100" y="10990"/>
                </a:lnTo>
                <a:lnTo>
                  <a:pt x="24110" y="11230"/>
                </a:lnTo>
                <a:lnTo>
                  <a:pt x="24100" y="11400"/>
                </a:lnTo>
                <a:lnTo>
                  <a:pt x="24100" y="11450"/>
                </a:lnTo>
                <a:lnTo>
                  <a:pt x="24140" y="11560"/>
                </a:lnTo>
                <a:lnTo>
                  <a:pt x="24140" y="11610"/>
                </a:lnTo>
                <a:lnTo>
                  <a:pt x="24150" y="11670"/>
                </a:lnTo>
                <a:lnTo>
                  <a:pt x="24130" y="11790"/>
                </a:lnTo>
                <a:lnTo>
                  <a:pt x="24130" y="11840"/>
                </a:lnTo>
                <a:lnTo>
                  <a:pt x="24140" y="11890"/>
                </a:lnTo>
                <a:lnTo>
                  <a:pt x="24170" y="11940"/>
                </a:lnTo>
                <a:lnTo>
                  <a:pt x="24200" y="11990"/>
                </a:lnTo>
                <a:lnTo>
                  <a:pt x="24280" y="12090"/>
                </a:lnTo>
                <a:lnTo>
                  <a:pt x="24390" y="12240"/>
                </a:lnTo>
                <a:lnTo>
                  <a:pt x="24530" y="12410"/>
                </a:lnTo>
                <a:lnTo>
                  <a:pt x="24600" y="12460"/>
                </a:lnTo>
                <a:lnTo>
                  <a:pt x="24780" y="12570"/>
                </a:lnTo>
                <a:lnTo>
                  <a:pt x="24870" y="12630"/>
                </a:lnTo>
                <a:lnTo>
                  <a:pt x="24940" y="12710"/>
                </a:lnTo>
                <a:lnTo>
                  <a:pt x="25050" y="12840"/>
                </a:lnTo>
                <a:lnTo>
                  <a:pt x="25100" y="12900"/>
                </a:lnTo>
                <a:lnTo>
                  <a:pt x="25260" y="13060"/>
                </a:lnTo>
                <a:lnTo>
                  <a:pt x="25270" y="13090"/>
                </a:lnTo>
                <a:lnTo>
                  <a:pt x="25310" y="13140"/>
                </a:lnTo>
                <a:lnTo>
                  <a:pt x="25410" y="13280"/>
                </a:lnTo>
                <a:lnTo>
                  <a:pt x="25450" y="13340"/>
                </a:lnTo>
                <a:lnTo>
                  <a:pt x="25470" y="13400"/>
                </a:lnTo>
                <a:lnTo>
                  <a:pt x="25470" y="13450"/>
                </a:lnTo>
                <a:lnTo>
                  <a:pt x="25410" y="13610"/>
                </a:lnTo>
                <a:lnTo>
                  <a:pt x="25410" y="13660"/>
                </a:lnTo>
                <a:lnTo>
                  <a:pt x="25420" y="13690"/>
                </a:lnTo>
                <a:lnTo>
                  <a:pt x="25440" y="13730"/>
                </a:lnTo>
                <a:lnTo>
                  <a:pt x="25520" y="13830"/>
                </a:lnTo>
                <a:lnTo>
                  <a:pt x="25550" y="13870"/>
                </a:lnTo>
                <a:lnTo>
                  <a:pt x="25570" y="13910"/>
                </a:lnTo>
                <a:lnTo>
                  <a:pt x="25580" y="13960"/>
                </a:lnTo>
                <a:lnTo>
                  <a:pt x="25580" y="14080"/>
                </a:lnTo>
                <a:lnTo>
                  <a:pt x="25590" y="14120"/>
                </a:lnTo>
                <a:lnTo>
                  <a:pt x="25610" y="14170"/>
                </a:lnTo>
                <a:lnTo>
                  <a:pt x="25650" y="14210"/>
                </a:lnTo>
                <a:lnTo>
                  <a:pt x="25890" y="14380"/>
                </a:lnTo>
                <a:lnTo>
                  <a:pt x="26030" y="14490"/>
                </a:lnTo>
                <a:lnTo>
                  <a:pt x="26200" y="14600"/>
                </a:lnTo>
                <a:lnTo>
                  <a:pt x="26290" y="14680"/>
                </a:lnTo>
                <a:lnTo>
                  <a:pt x="26320" y="14700"/>
                </a:lnTo>
                <a:lnTo>
                  <a:pt x="26390" y="14730"/>
                </a:lnTo>
                <a:lnTo>
                  <a:pt x="26420" y="14740"/>
                </a:lnTo>
                <a:lnTo>
                  <a:pt x="26450" y="14740"/>
                </a:lnTo>
                <a:lnTo>
                  <a:pt x="26490" y="14730"/>
                </a:lnTo>
                <a:lnTo>
                  <a:pt x="26530" y="14700"/>
                </a:lnTo>
                <a:lnTo>
                  <a:pt x="26610" y="14630"/>
                </a:lnTo>
                <a:lnTo>
                  <a:pt x="26650" y="14590"/>
                </a:lnTo>
                <a:lnTo>
                  <a:pt x="26740" y="14450"/>
                </a:lnTo>
                <a:lnTo>
                  <a:pt x="26810" y="14370"/>
                </a:lnTo>
                <a:lnTo>
                  <a:pt x="26850" y="14340"/>
                </a:lnTo>
                <a:lnTo>
                  <a:pt x="26900" y="14300"/>
                </a:lnTo>
                <a:lnTo>
                  <a:pt x="26940" y="14290"/>
                </a:lnTo>
                <a:lnTo>
                  <a:pt x="26980" y="14280"/>
                </a:lnTo>
                <a:lnTo>
                  <a:pt x="27030" y="14270"/>
                </a:lnTo>
                <a:lnTo>
                  <a:pt x="27080" y="14280"/>
                </a:lnTo>
                <a:lnTo>
                  <a:pt x="27120" y="14290"/>
                </a:lnTo>
                <a:lnTo>
                  <a:pt x="27160" y="14300"/>
                </a:lnTo>
                <a:lnTo>
                  <a:pt x="27210" y="14340"/>
                </a:lnTo>
                <a:lnTo>
                  <a:pt x="27300" y="14420"/>
                </a:lnTo>
                <a:lnTo>
                  <a:pt x="27490" y="14620"/>
                </a:lnTo>
                <a:lnTo>
                  <a:pt x="27560" y="14670"/>
                </a:lnTo>
                <a:lnTo>
                  <a:pt x="27720" y="14740"/>
                </a:lnTo>
                <a:lnTo>
                  <a:pt x="27830" y="14810"/>
                </a:lnTo>
                <a:lnTo>
                  <a:pt x="27890" y="14850"/>
                </a:lnTo>
                <a:lnTo>
                  <a:pt x="27820" y="14950"/>
                </a:lnTo>
                <a:lnTo>
                  <a:pt x="27630" y="15160"/>
                </a:lnTo>
                <a:lnTo>
                  <a:pt x="27590" y="15210"/>
                </a:lnTo>
                <a:lnTo>
                  <a:pt x="27550" y="15270"/>
                </a:lnTo>
                <a:lnTo>
                  <a:pt x="27530" y="15320"/>
                </a:lnTo>
                <a:lnTo>
                  <a:pt x="27520" y="15370"/>
                </a:lnTo>
                <a:lnTo>
                  <a:pt x="27530" y="15400"/>
                </a:lnTo>
                <a:lnTo>
                  <a:pt x="27550" y="15490"/>
                </a:lnTo>
                <a:lnTo>
                  <a:pt x="27570" y="15530"/>
                </a:lnTo>
                <a:lnTo>
                  <a:pt x="27600" y="15580"/>
                </a:lnTo>
                <a:lnTo>
                  <a:pt x="27640" y="15620"/>
                </a:lnTo>
                <a:lnTo>
                  <a:pt x="27830" y="15760"/>
                </a:lnTo>
                <a:lnTo>
                  <a:pt x="27920" y="15810"/>
                </a:lnTo>
                <a:lnTo>
                  <a:pt x="28120" y="15870"/>
                </a:lnTo>
                <a:lnTo>
                  <a:pt x="28180" y="15900"/>
                </a:lnTo>
                <a:lnTo>
                  <a:pt x="28240" y="15950"/>
                </a:lnTo>
                <a:lnTo>
                  <a:pt x="28290" y="16020"/>
                </a:lnTo>
                <a:lnTo>
                  <a:pt x="28340" y="16150"/>
                </a:lnTo>
                <a:lnTo>
                  <a:pt x="28440" y="16290"/>
                </a:lnTo>
                <a:lnTo>
                  <a:pt x="28450" y="16320"/>
                </a:lnTo>
                <a:lnTo>
                  <a:pt x="28460" y="16370"/>
                </a:lnTo>
                <a:lnTo>
                  <a:pt x="28460" y="16430"/>
                </a:lnTo>
                <a:lnTo>
                  <a:pt x="28440" y="16490"/>
                </a:lnTo>
                <a:lnTo>
                  <a:pt x="28400" y="16530"/>
                </a:lnTo>
                <a:lnTo>
                  <a:pt x="28250" y="16610"/>
                </a:lnTo>
                <a:lnTo>
                  <a:pt x="28040" y="16760"/>
                </a:lnTo>
                <a:lnTo>
                  <a:pt x="27890" y="17050"/>
                </a:lnTo>
                <a:lnTo>
                  <a:pt x="27840" y="17220"/>
                </a:lnTo>
                <a:lnTo>
                  <a:pt x="27820" y="17260"/>
                </a:lnTo>
                <a:lnTo>
                  <a:pt x="27800" y="17290"/>
                </a:lnTo>
                <a:lnTo>
                  <a:pt x="27670" y="17420"/>
                </a:lnTo>
                <a:lnTo>
                  <a:pt x="27640" y="17470"/>
                </a:lnTo>
                <a:lnTo>
                  <a:pt x="27560" y="17600"/>
                </a:lnTo>
                <a:lnTo>
                  <a:pt x="27550" y="17640"/>
                </a:lnTo>
                <a:lnTo>
                  <a:pt x="27540" y="17690"/>
                </a:lnTo>
                <a:lnTo>
                  <a:pt x="27540" y="17740"/>
                </a:lnTo>
                <a:lnTo>
                  <a:pt x="27550" y="17780"/>
                </a:lnTo>
                <a:lnTo>
                  <a:pt x="27600" y="17910"/>
                </a:lnTo>
                <a:lnTo>
                  <a:pt x="27650" y="18010"/>
                </a:lnTo>
                <a:lnTo>
                  <a:pt x="27660" y="18040"/>
                </a:lnTo>
                <a:lnTo>
                  <a:pt x="27670" y="18090"/>
                </a:lnTo>
                <a:lnTo>
                  <a:pt x="27650" y="18230"/>
                </a:lnTo>
                <a:lnTo>
                  <a:pt x="27640" y="18430"/>
                </a:lnTo>
                <a:lnTo>
                  <a:pt x="27630" y="18500"/>
                </a:lnTo>
                <a:lnTo>
                  <a:pt x="27610" y="18540"/>
                </a:lnTo>
                <a:lnTo>
                  <a:pt x="27590" y="18580"/>
                </a:lnTo>
                <a:lnTo>
                  <a:pt x="27560" y="18600"/>
                </a:lnTo>
                <a:lnTo>
                  <a:pt x="27530" y="18620"/>
                </a:lnTo>
                <a:lnTo>
                  <a:pt x="27410" y="18650"/>
                </a:lnTo>
                <a:lnTo>
                  <a:pt x="27300" y="18660"/>
                </a:lnTo>
                <a:lnTo>
                  <a:pt x="27130" y="18650"/>
                </a:lnTo>
                <a:lnTo>
                  <a:pt x="27090" y="18650"/>
                </a:lnTo>
                <a:lnTo>
                  <a:pt x="27060" y="18670"/>
                </a:lnTo>
                <a:lnTo>
                  <a:pt x="27010" y="18690"/>
                </a:lnTo>
                <a:lnTo>
                  <a:pt x="26980" y="18730"/>
                </a:lnTo>
                <a:lnTo>
                  <a:pt x="26960" y="18780"/>
                </a:lnTo>
                <a:lnTo>
                  <a:pt x="26930" y="18850"/>
                </a:lnTo>
                <a:lnTo>
                  <a:pt x="26920" y="18900"/>
                </a:lnTo>
                <a:lnTo>
                  <a:pt x="26900" y="19070"/>
                </a:lnTo>
                <a:lnTo>
                  <a:pt x="26890" y="19120"/>
                </a:lnTo>
                <a:lnTo>
                  <a:pt x="26880" y="19160"/>
                </a:lnTo>
                <a:lnTo>
                  <a:pt x="26860" y="19200"/>
                </a:lnTo>
                <a:lnTo>
                  <a:pt x="26770" y="19330"/>
                </a:lnTo>
                <a:lnTo>
                  <a:pt x="26720" y="19450"/>
                </a:lnTo>
                <a:lnTo>
                  <a:pt x="26690" y="19480"/>
                </a:lnTo>
                <a:lnTo>
                  <a:pt x="26660" y="19510"/>
                </a:lnTo>
                <a:lnTo>
                  <a:pt x="26570" y="19580"/>
                </a:lnTo>
                <a:lnTo>
                  <a:pt x="26400" y="19690"/>
                </a:lnTo>
                <a:lnTo>
                  <a:pt x="26320" y="19730"/>
                </a:lnTo>
                <a:lnTo>
                  <a:pt x="26290" y="19730"/>
                </a:lnTo>
                <a:lnTo>
                  <a:pt x="26240" y="19730"/>
                </a:lnTo>
                <a:lnTo>
                  <a:pt x="26200" y="19730"/>
                </a:lnTo>
                <a:lnTo>
                  <a:pt x="26160" y="19710"/>
                </a:lnTo>
                <a:lnTo>
                  <a:pt x="26130" y="19690"/>
                </a:lnTo>
                <a:lnTo>
                  <a:pt x="26020" y="19580"/>
                </a:lnTo>
                <a:lnTo>
                  <a:pt x="25990" y="19550"/>
                </a:lnTo>
                <a:lnTo>
                  <a:pt x="25770" y="19420"/>
                </a:lnTo>
                <a:lnTo>
                  <a:pt x="25690" y="19390"/>
                </a:lnTo>
                <a:lnTo>
                  <a:pt x="25660" y="19380"/>
                </a:lnTo>
                <a:lnTo>
                  <a:pt x="25620" y="19380"/>
                </a:lnTo>
                <a:lnTo>
                  <a:pt x="25550" y="19390"/>
                </a:lnTo>
                <a:lnTo>
                  <a:pt x="25480" y="19430"/>
                </a:lnTo>
                <a:lnTo>
                  <a:pt x="25380" y="19510"/>
                </a:lnTo>
                <a:lnTo>
                  <a:pt x="25340" y="19540"/>
                </a:lnTo>
                <a:lnTo>
                  <a:pt x="25300" y="19560"/>
                </a:lnTo>
                <a:lnTo>
                  <a:pt x="25150" y="19600"/>
                </a:lnTo>
                <a:lnTo>
                  <a:pt x="24860" y="19700"/>
                </a:lnTo>
                <a:lnTo>
                  <a:pt x="24880" y="19950"/>
                </a:lnTo>
                <a:lnTo>
                  <a:pt x="24890" y="19970"/>
                </a:lnTo>
                <a:lnTo>
                  <a:pt x="24930" y="20040"/>
                </a:lnTo>
                <a:lnTo>
                  <a:pt x="24940" y="20080"/>
                </a:lnTo>
                <a:lnTo>
                  <a:pt x="24940" y="20350"/>
                </a:lnTo>
                <a:lnTo>
                  <a:pt x="24860" y="20370"/>
                </a:lnTo>
                <a:lnTo>
                  <a:pt x="24750" y="20390"/>
                </a:lnTo>
                <a:lnTo>
                  <a:pt x="24470" y="20530"/>
                </a:lnTo>
                <a:lnTo>
                  <a:pt x="24260" y="20670"/>
                </a:lnTo>
                <a:lnTo>
                  <a:pt x="24240" y="20690"/>
                </a:lnTo>
                <a:lnTo>
                  <a:pt x="24220" y="20730"/>
                </a:lnTo>
                <a:lnTo>
                  <a:pt x="24210" y="20780"/>
                </a:lnTo>
                <a:lnTo>
                  <a:pt x="24210" y="20890"/>
                </a:lnTo>
                <a:lnTo>
                  <a:pt x="24210" y="20940"/>
                </a:lnTo>
                <a:lnTo>
                  <a:pt x="24240" y="21070"/>
                </a:lnTo>
                <a:lnTo>
                  <a:pt x="24250" y="21120"/>
                </a:lnTo>
                <a:lnTo>
                  <a:pt x="24240" y="21240"/>
                </a:lnTo>
                <a:lnTo>
                  <a:pt x="24250" y="21290"/>
                </a:lnTo>
                <a:lnTo>
                  <a:pt x="24270" y="21340"/>
                </a:lnTo>
                <a:lnTo>
                  <a:pt x="24370" y="21480"/>
                </a:lnTo>
                <a:lnTo>
                  <a:pt x="24390" y="21530"/>
                </a:lnTo>
                <a:lnTo>
                  <a:pt x="24420" y="21610"/>
                </a:lnTo>
                <a:lnTo>
                  <a:pt x="24430" y="21660"/>
                </a:lnTo>
                <a:lnTo>
                  <a:pt x="24430" y="21720"/>
                </a:lnTo>
                <a:lnTo>
                  <a:pt x="24420" y="21770"/>
                </a:lnTo>
                <a:lnTo>
                  <a:pt x="24370" y="21930"/>
                </a:lnTo>
                <a:lnTo>
                  <a:pt x="24360" y="21990"/>
                </a:lnTo>
                <a:lnTo>
                  <a:pt x="24060" y="21910"/>
                </a:lnTo>
                <a:lnTo>
                  <a:pt x="23950" y="21880"/>
                </a:lnTo>
                <a:lnTo>
                  <a:pt x="23880" y="21870"/>
                </a:lnTo>
                <a:lnTo>
                  <a:pt x="23750" y="21870"/>
                </a:lnTo>
                <a:lnTo>
                  <a:pt x="23620" y="21870"/>
                </a:lnTo>
                <a:lnTo>
                  <a:pt x="23550" y="21880"/>
                </a:lnTo>
                <a:lnTo>
                  <a:pt x="23500" y="21900"/>
                </a:lnTo>
                <a:lnTo>
                  <a:pt x="23390" y="21950"/>
                </a:lnTo>
                <a:lnTo>
                  <a:pt x="23330" y="21970"/>
                </a:lnTo>
                <a:lnTo>
                  <a:pt x="23290" y="21980"/>
                </a:lnTo>
                <a:lnTo>
                  <a:pt x="23260" y="21970"/>
                </a:lnTo>
                <a:lnTo>
                  <a:pt x="23180" y="21940"/>
                </a:lnTo>
                <a:lnTo>
                  <a:pt x="23140" y="21900"/>
                </a:lnTo>
                <a:lnTo>
                  <a:pt x="23110" y="21850"/>
                </a:lnTo>
                <a:lnTo>
                  <a:pt x="23040" y="21730"/>
                </a:lnTo>
                <a:lnTo>
                  <a:pt x="22880" y="21550"/>
                </a:lnTo>
                <a:lnTo>
                  <a:pt x="22820" y="21510"/>
                </a:lnTo>
                <a:lnTo>
                  <a:pt x="22770" y="21500"/>
                </a:lnTo>
                <a:lnTo>
                  <a:pt x="22730" y="21510"/>
                </a:lnTo>
                <a:lnTo>
                  <a:pt x="22690" y="21540"/>
                </a:lnTo>
                <a:lnTo>
                  <a:pt x="22660" y="21580"/>
                </a:lnTo>
                <a:lnTo>
                  <a:pt x="22630" y="21620"/>
                </a:lnTo>
                <a:lnTo>
                  <a:pt x="22610" y="21690"/>
                </a:lnTo>
                <a:lnTo>
                  <a:pt x="22600" y="21800"/>
                </a:lnTo>
                <a:lnTo>
                  <a:pt x="22590" y="21830"/>
                </a:lnTo>
                <a:lnTo>
                  <a:pt x="22570" y="21860"/>
                </a:lnTo>
                <a:lnTo>
                  <a:pt x="22550" y="21880"/>
                </a:lnTo>
                <a:lnTo>
                  <a:pt x="22520" y="21890"/>
                </a:lnTo>
                <a:lnTo>
                  <a:pt x="22470" y="21900"/>
                </a:lnTo>
                <a:lnTo>
                  <a:pt x="22420" y="21890"/>
                </a:lnTo>
                <a:lnTo>
                  <a:pt x="22350" y="21880"/>
                </a:lnTo>
                <a:lnTo>
                  <a:pt x="22300" y="21880"/>
                </a:lnTo>
                <a:lnTo>
                  <a:pt x="22250" y="21890"/>
                </a:lnTo>
                <a:lnTo>
                  <a:pt x="22210" y="21910"/>
                </a:lnTo>
                <a:lnTo>
                  <a:pt x="22120" y="21950"/>
                </a:lnTo>
                <a:lnTo>
                  <a:pt x="22010" y="22000"/>
                </a:lnTo>
                <a:lnTo>
                  <a:pt x="21940" y="22020"/>
                </a:lnTo>
                <a:lnTo>
                  <a:pt x="21750" y="22040"/>
                </a:lnTo>
                <a:lnTo>
                  <a:pt x="21680" y="22050"/>
                </a:lnTo>
                <a:lnTo>
                  <a:pt x="21600" y="22090"/>
                </a:lnTo>
                <a:lnTo>
                  <a:pt x="21560" y="22090"/>
                </a:lnTo>
                <a:lnTo>
                  <a:pt x="21530" y="22090"/>
                </a:lnTo>
                <a:lnTo>
                  <a:pt x="21500" y="22070"/>
                </a:lnTo>
                <a:lnTo>
                  <a:pt x="21470" y="22050"/>
                </a:lnTo>
                <a:lnTo>
                  <a:pt x="21440" y="21990"/>
                </a:lnTo>
                <a:lnTo>
                  <a:pt x="21430" y="21960"/>
                </a:lnTo>
                <a:lnTo>
                  <a:pt x="21420" y="21910"/>
                </a:lnTo>
                <a:lnTo>
                  <a:pt x="21420" y="21840"/>
                </a:lnTo>
                <a:lnTo>
                  <a:pt x="21410" y="21800"/>
                </a:lnTo>
                <a:lnTo>
                  <a:pt x="21380" y="21730"/>
                </a:lnTo>
                <a:lnTo>
                  <a:pt x="21340" y="21670"/>
                </a:lnTo>
                <a:lnTo>
                  <a:pt x="21270" y="21620"/>
                </a:lnTo>
                <a:lnTo>
                  <a:pt x="20980" y="21460"/>
                </a:lnTo>
                <a:lnTo>
                  <a:pt x="20930" y="21450"/>
                </a:lnTo>
                <a:lnTo>
                  <a:pt x="20900" y="21440"/>
                </a:lnTo>
                <a:lnTo>
                  <a:pt x="20860" y="21450"/>
                </a:lnTo>
                <a:lnTo>
                  <a:pt x="20800" y="21470"/>
                </a:lnTo>
                <a:lnTo>
                  <a:pt x="20700" y="21520"/>
                </a:lnTo>
                <a:lnTo>
                  <a:pt x="20640" y="21540"/>
                </a:lnTo>
                <a:lnTo>
                  <a:pt x="20580" y="21550"/>
                </a:lnTo>
                <a:lnTo>
                  <a:pt x="20390" y="21550"/>
                </a:lnTo>
                <a:lnTo>
                  <a:pt x="20260" y="21540"/>
                </a:lnTo>
                <a:lnTo>
                  <a:pt x="20200" y="21530"/>
                </a:lnTo>
                <a:lnTo>
                  <a:pt x="20170" y="21510"/>
                </a:lnTo>
                <a:lnTo>
                  <a:pt x="20110" y="21470"/>
                </a:lnTo>
                <a:lnTo>
                  <a:pt x="20080" y="21440"/>
                </a:lnTo>
                <a:lnTo>
                  <a:pt x="20060" y="21400"/>
                </a:lnTo>
                <a:lnTo>
                  <a:pt x="20040" y="21370"/>
                </a:lnTo>
                <a:lnTo>
                  <a:pt x="20000" y="21210"/>
                </a:lnTo>
                <a:lnTo>
                  <a:pt x="19990" y="21180"/>
                </a:lnTo>
                <a:lnTo>
                  <a:pt x="19960" y="21150"/>
                </a:lnTo>
                <a:lnTo>
                  <a:pt x="19940" y="21130"/>
                </a:lnTo>
                <a:lnTo>
                  <a:pt x="19900" y="21110"/>
                </a:lnTo>
                <a:lnTo>
                  <a:pt x="19860" y="21110"/>
                </a:lnTo>
                <a:lnTo>
                  <a:pt x="19740" y="21110"/>
                </a:lnTo>
                <a:lnTo>
                  <a:pt x="19690" y="21100"/>
                </a:lnTo>
                <a:lnTo>
                  <a:pt x="19650" y="21080"/>
                </a:lnTo>
                <a:lnTo>
                  <a:pt x="19490" y="20980"/>
                </a:lnTo>
                <a:lnTo>
                  <a:pt x="19350" y="20840"/>
                </a:lnTo>
                <a:lnTo>
                  <a:pt x="19310" y="20820"/>
                </a:lnTo>
                <a:lnTo>
                  <a:pt x="19270" y="20810"/>
                </a:lnTo>
                <a:lnTo>
                  <a:pt x="19220" y="20810"/>
                </a:lnTo>
                <a:lnTo>
                  <a:pt x="19170" y="20810"/>
                </a:lnTo>
                <a:lnTo>
                  <a:pt x="19140" y="20820"/>
                </a:lnTo>
                <a:lnTo>
                  <a:pt x="19100" y="20840"/>
                </a:lnTo>
                <a:lnTo>
                  <a:pt x="18980" y="20960"/>
                </a:lnTo>
                <a:lnTo>
                  <a:pt x="18940" y="20970"/>
                </a:lnTo>
                <a:lnTo>
                  <a:pt x="18900" y="20970"/>
                </a:lnTo>
                <a:lnTo>
                  <a:pt x="18870" y="20960"/>
                </a:lnTo>
                <a:lnTo>
                  <a:pt x="18830" y="20930"/>
                </a:lnTo>
                <a:lnTo>
                  <a:pt x="18750" y="20840"/>
                </a:lnTo>
                <a:lnTo>
                  <a:pt x="18660" y="20750"/>
                </a:lnTo>
                <a:lnTo>
                  <a:pt x="18630" y="20710"/>
                </a:lnTo>
                <a:lnTo>
                  <a:pt x="18630" y="20670"/>
                </a:lnTo>
                <a:lnTo>
                  <a:pt x="18630" y="20620"/>
                </a:lnTo>
                <a:lnTo>
                  <a:pt x="18630" y="20590"/>
                </a:lnTo>
                <a:lnTo>
                  <a:pt x="19620" y="20740"/>
                </a:lnTo>
                <a:lnTo>
                  <a:pt x="20100" y="20260"/>
                </a:lnTo>
                <a:lnTo>
                  <a:pt x="19910" y="19920"/>
                </a:lnTo>
                <a:lnTo>
                  <a:pt x="19700" y="19800"/>
                </a:lnTo>
                <a:lnTo>
                  <a:pt x="19460" y="19750"/>
                </a:lnTo>
                <a:lnTo>
                  <a:pt x="19180" y="19620"/>
                </a:lnTo>
                <a:lnTo>
                  <a:pt x="19020" y="19480"/>
                </a:lnTo>
                <a:lnTo>
                  <a:pt x="18940" y="19370"/>
                </a:lnTo>
                <a:lnTo>
                  <a:pt x="18890" y="19250"/>
                </a:lnTo>
                <a:lnTo>
                  <a:pt x="18790" y="19060"/>
                </a:lnTo>
                <a:lnTo>
                  <a:pt x="18640" y="18950"/>
                </a:lnTo>
                <a:lnTo>
                  <a:pt x="18490" y="18990"/>
                </a:lnTo>
                <a:lnTo>
                  <a:pt x="18350" y="19090"/>
                </a:lnTo>
                <a:lnTo>
                  <a:pt x="18060" y="19250"/>
                </a:lnTo>
                <a:lnTo>
                  <a:pt x="17890" y="19450"/>
                </a:lnTo>
                <a:lnTo>
                  <a:pt x="17680" y="19620"/>
                </a:lnTo>
                <a:lnTo>
                  <a:pt x="17370" y="19620"/>
                </a:lnTo>
                <a:lnTo>
                  <a:pt x="17210" y="19460"/>
                </a:lnTo>
                <a:lnTo>
                  <a:pt x="16880" y="18930"/>
                </a:lnTo>
                <a:lnTo>
                  <a:pt x="16740" y="18810"/>
                </a:lnTo>
                <a:lnTo>
                  <a:pt x="16800" y="18610"/>
                </a:lnTo>
                <a:lnTo>
                  <a:pt x="16820" y="18170"/>
                </a:lnTo>
                <a:lnTo>
                  <a:pt x="16890" y="17720"/>
                </a:lnTo>
                <a:lnTo>
                  <a:pt x="17090" y="17520"/>
                </a:lnTo>
                <a:lnTo>
                  <a:pt x="17270" y="17390"/>
                </a:lnTo>
                <a:lnTo>
                  <a:pt x="17730" y="16760"/>
                </a:lnTo>
                <a:lnTo>
                  <a:pt x="17820" y="16550"/>
                </a:lnTo>
                <a:lnTo>
                  <a:pt x="17720" y="16210"/>
                </a:lnTo>
                <a:lnTo>
                  <a:pt x="17480" y="16000"/>
                </a:lnTo>
                <a:lnTo>
                  <a:pt x="17200" y="15840"/>
                </a:lnTo>
                <a:lnTo>
                  <a:pt x="16970" y="15660"/>
                </a:lnTo>
                <a:lnTo>
                  <a:pt x="16830" y="15350"/>
                </a:lnTo>
                <a:lnTo>
                  <a:pt x="16760" y="14630"/>
                </a:lnTo>
                <a:lnTo>
                  <a:pt x="16690" y="14280"/>
                </a:lnTo>
                <a:lnTo>
                  <a:pt x="16210" y="13680"/>
                </a:lnTo>
                <a:lnTo>
                  <a:pt x="16090" y="13480"/>
                </a:lnTo>
                <a:lnTo>
                  <a:pt x="15840" y="13220"/>
                </a:lnTo>
                <a:lnTo>
                  <a:pt x="15780" y="13070"/>
                </a:lnTo>
                <a:lnTo>
                  <a:pt x="15800" y="12970"/>
                </a:lnTo>
                <a:lnTo>
                  <a:pt x="15860" y="12870"/>
                </a:lnTo>
                <a:lnTo>
                  <a:pt x="15900" y="12730"/>
                </a:lnTo>
                <a:lnTo>
                  <a:pt x="15950" y="12080"/>
                </a:lnTo>
                <a:lnTo>
                  <a:pt x="16470" y="12030"/>
                </a:lnTo>
                <a:lnTo>
                  <a:pt x="16680" y="11990"/>
                </a:lnTo>
                <a:lnTo>
                  <a:pt x="16800" y="11830"/>
                </a:lnTo>
                <a:lnTo>
                  <a:pt x="16750" y="11650"/>
                </a:lnTo>
                <a:lnTo>
                  <a:pt x="16580" y="11450"/>
                </a:lnTo>
                <a:lnTo>
                  <a:pt x="16240" y="11180"/>
                </a:lnTo>
                <a:lnTo>
                  <a:pt x="16390" y="11010"/>
                </a:lnTo>
                <a:lnTo>
                  <a:pt x="16520" y="10880"/>
                </a:lnTo>
                <a:lnTo>
                  <a:pt x="16800" y="10700"/>
                </a:lnTo>
                <a:lnTo>
                  <a:pt x="16710" y="10330"/>
                </a:lnTo>
                <a:lnTo>
                  <a:pt x="17720" y="10400"/>
                </a:lnTo>
                <a:lnTo>
                  <a:pt x="18040" y="10550"/>
                </a:lnTo>
                <a:lnTo>
                  <a:pt x="18130" y="10500"/>
                </a:lnTo>
                <a:lnTo>
                  <a:pt x="18150" y="10430"/>
                </a:lnTo>
                <a:lnTo>
                  <a:pt x="18110" y="10330"/>
                </a:lnTo>
                <a:lnTo>
                  <a:pt x="17990" y="10120"/>
                </a:lnTo>
                <a:lnTo>
                  <a:pt x="17970" y="10040"/>
                </a:lnTo>
                <a:lnTo>
                  <a:pt x="17990" y="9950"/>
                </a:lnTo>
                <a:lnTo>
                  <a:pt x="18040" y="9860"/>
                </a:lnTo>
                <a:lnTo>
                  <a:pt x="18430" y="9580"/>
                </a:lnTo>
                <a:lnTo>
                  <a:pt x="18850" y="9640"/>
                </a:lnTo>
                <a:lnTo>
                  <a:pt x="19140" y="9560"/>
                </a:lnTo>
                <a:lnTo>
                  <a:pt x="19160" y="8850"/>
                </a:lnTo>
                <a:lnTo>
                  <a:pt x="19420" y="8400"/>
                </a:lnTo>
                <a:lnTo>
                  <a:pt x="19800" y="8240"/>
                </a:lnTo>
                <a:lnTo>
                  <a:pt x="20170" y="8380"/>
                </a:lnTo>
                <a:lnTo>
                  <a:pt x="20420" y="8850"/>
                </a:lnTo>
                <a:lnTo>
                  <a:pt x="20790" y="9070"/>
                </a:lnTo>
                <a:lnTo>
                  <a:pt x="22240" y="9220"/>
                </a:lnTo>
                <a:lnTo>
                  <a:pt x="22690" y="9130"/>
                </a:lnTo>
                <a:lnTo>
                  <a:pt x="22880" y="8890"/>
                </a:lnTo>
                <a:lnTo>
                  <a:pt x="22960" y="8600"/>
                </a:lnTo>
                <a:lnTo>
                  <a:pt x="23080" y="8310"/>
                </a:lnTo>
                <a:lnTo>
                  <a:pt x="23270" y="8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