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Zajecarski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Zajecar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650" y="55060"/>
                </a:moveTo>
                <a:lnTo>
                  <a:pt x="75130" y="55150"/>
                </a:lnTo>
                <a:lnTo>
                  <a:pt x="74750" y="55310"/>
                </a:lnTo>
                <a:lnTo>
                  <a:pt x="74550" y="55620"/>
                </a:lnTo>
                <a:lnTo>
                  <a:pt x="74510" y="55910"/>
                </a:lnTo>
                <a:lnTo>
                  <a:pt x="74510" y="56570"/>
                </a:lnTo>
                <a:lnTo>
                  <a:pt x="74470" y="56930"/>
                </a:lnTo>
                <a:lnTo>
                  <a:pt x="74430" y="57030"/>
                </a:lnTo>
                <a:lnTo>
                  <a:pt x="74260" y="57340"/>
                </a:lnTo>
                <a:lnTo>
                  <a:pt x="74210" y="57450"/>
                </a:lnTo>
                <a:lnTo>
                  <a:pt x="74180" y="58140"/>
                </a:lnTo>
                <a:lnTo>
                  <a:pt x="74020" y="58850"/>
                </a:lnTo>
                <a:lnTo>
                  <a:pt x="73810" y="59380"/>
                </a:lnTo>
                <a:lnTo>
                  <a:pt x="73720" y="59880"/>
                </a:lnTo>
                <a:lnTo>
                  <a:pt x="73940" y="60500"/>
                </a:lnTo>
                <a:lnTo>
                  <a:pt x="74370" y="61010"/>
                </a:lnTo>
                <a:lnTo>
                  <a:pt x="74390" y="61190"/>
                </a:lnTo>
                <a:lnTo>
                  <a:pt x="74320" y="61570"/>
                </a:lnTo>
                <a:lnTo>
                  <a:pt x="74330" y="61760"/>
                </a:lnTo>
                <a:lnTo>
                  <a:pt x="74400" y="62060"/>
                </a:lnTo>
                <a:lnTo>
                  <a:pt x="74510" y="62360"/>
                </a:lnTo>
                <a:lnTo>
                  <a:pt x="74640" y="62640"/>
                </a:lnTo>
                <a:lnTo>
                  <a:pt x="74790" y="62880"/>
                </a:lnTo>
                <a:lnTo>
                  <a:pt x="75000" y="63070"/>
                </a:lnTo>
                <a:lnTo>
                  <a:pt x="75480" y="63340"/>
                </a:lnTo>
                <a:lnTo>
                  <a:pt x="75650" y="63510"/>
                </a:lnTo>
                <a:lnTo>
                  <a:pt x="75760" y="63810"/>
                </a:lnTo>
                <a:lnTo>
                  <a:pt x="75780" y="64330"/>
                </a:lnTo>
                <a:lnTo>
                  <a:pt x="75910" y="64620"/>
                </a:lnTo>
                <a:lnTo>
                  <a:pt x="75910" y="64630"/>
                </a:lnTo>
                <a:lnTo>
                  <a:pt x="75910" y="64640"/>
                </a:lnTo>
                <a:lnTo>
                  <a:pt x="75910" y="64660"/>
                </a:lnTo>
                <a:lnTo>
                  <a:pt x="75850" y="64750"/>
                </a:lnTo>
                <a:lnTo>
                  <a:pt x="75830" y="64830"/>
                </a:lnTo>
                <a:lnTo>
                  <a:pt x="75850" y="64910"/>
                </a:lnTo>
                <a:lnTo>
                  <a:pt x="75910" y="64990"/>
                </a:lnTo>
                <a:lnTo>
                  <a:pt x="75930" y="65050"/>
                </a:lnTo>
                <a:lnTo>
                  <a:pt x="75930" y="65100"/>
                </a:lnTo>
                <a:lnTo>
                  <a:pt x="75930" y="65160"/>
                </a:lnTo>
                <a:lnTo>
                  <a:pt x="75910" y="65220"/>
                </a:lnTo>
                <a:lnTo>
                  <a:pt x="75860" y="65330"/>
                </a:lnTo>
                <a:lnTo>
                  <a:pt x="75840" y="65450"/>
                </a:lnTo>
                <a:lnTo>
                  <a:pt x="75860" y="65560"/>
                </a:lnTo>
                <a:lnTo>
                  <a:pt x="76060" y="65980"/>
                </a:lnTo>
                <a:lnTo>
                  <a:pt x="76370" y="67060"/>
                </a:lnTo>
                <a:lnTo>
                  <a:pt x="76520" y="67500"/>
                </a:lnTo>
                <a:lnTo>
                  <a:pt x="76750" y="67710"/>
                </a:lnTo>
                <a:lnTo>
                  <a:pt x="77300" y="67980"/>
                </a:lnTo>
                <a:lnTo>
                  <a:pt x="77410" y="68090"/>
                </a:lnTo>
                <a:lnTo>
                  <a:pt x="77650" y="68410"/>
                </a:lnTo>
                <a:lnTo>
                  <a:pt x="77800" y="68530"/>
                </a:lnTo>
                <a:lnTo>
                  <a:pt x="77980" y="68570"/>
                </a:lnTo>
                <a:lnTo>
                  <a:pt x="78340" y="68550"/>
                </a:lnTo>
                <a:lnTo>
                  <a:pt x="78490" y="68590"/>
                </a:lnTo>
                <a:lnTo>
                  <a:pt x="78620" y="68730"/>
                </a:lnTo>
                <a:lnTo>
                  <a:pt x="78800" y="69120"/>
                </a:lnTo>
                <a:lnTo>
                  <a:pt x="78840" y="69160"/>
                </a:lnTo>
                <a:lnTo>
                  <a:pt x="78720" y="69320"/>
                </a:lnTo>
                <a:lnTo>
                  <a:pt x="78710" y="69330"/>
                </a:lnTo>
                <a:lnTo>
                  <a:pt x="78590" y="69470"/>
                </a:lnTo>
                <a:lnTo>
                  <a:pt x="78500" y="69560"/>
                </a:lnTo>
                <a:lnTo>
                  <a:pt x="78430" y="69650"/>
                </a:lnTo>
                <a:lnTo>
                  <a:pt x="78360" y="69770"/>
                </a:lnTo>
                <a:lnTo>
                  <a:pt x="78270" y="69880"/>
                </a:lnTo>
                <a:lnTo>
                  <a:pt x="78240" y="69920"/>
                </a:lnTo>
                <a:lnTo>
                  <a:pt x="78190" y="69950"/>
                </a:lnTo>
                <a:lnTo>
                  <a:pt x="78160" y="69970"/>
                </a:lnTo>
                <a:lnTo>
                  <a:pt x="77960" y="70060"/>
                </a:lnTo>
                <a:lnTo>
                  <a:pt x="77890" y="70100"/>
                </a:lnTo>
                <a:lnTo>
                  <a:pt x="77650" y="70340"/>
                </a:lnTo>
                <a:lnTo>
                  <a:pt x="77550" y="70440"/>
                </a:lnTo>
                <a:lnTo>
                  <a:pt x="77520" y="70490"/>
                </a:lnTo>
                <a:lnTo>
                  <a:pt x="77490" y="70540"/>
                </a:lnTo>
                <a:lnTo>
                  <a:pt x="77490" y="70580"/>
                </a:lnTo>
                <a:lnTo>
                  <a:pt x="77500" y="70610"/>
                </a:lnTo>
                <a:lnTo>
                  <a:pt x="77550" y="70750"/>
                </a:lnTo>
                <a:lnTo>
                  <a:pt x="77550" y="70800"/>
                </a:lnTo>
                <a:lnTo>
                  <a:pt x="77550" y="70830"/>
                </a:lnTo>
                <a:lnTo>
                  <a:pt x="77550" y="70850"/>
                </a:lnTo>
                <a:lnTo>
                  <a:pt x="77520" y="70880"/>
                </a:lnTo>
                <a:lnTo>
                  <a:pt x="77490" y="70890"/>
                </a:lnTo>
                <a:lnTo>
                  <a:pt x="77460" y="70890"/>
                </a:lnTo>
                <a:lnTo>
                  <a:pt x="77410" y="70890"/>
                </a:lnTo>
                <a:lnTo>
                  <a:pt x="77120" y="70820"/>
                </a:lnTo>
                <a:lnTo>
                  <a:pt x="77070" y="70810"/>
                </a:lnTo>
                <a:lnTo>
                  <a:pt x="76900" y="70800"/>
                </a:lnTo>
                <a:lnTo>
                  <a:pt x="76860" y="70790"/>
                </a:lnTo>
                <a:lnTo>
                  <a:pt x="76760" y="70720"/>
                </a:lnTo>
                <a:lnTo>
                  <a:pt x="76620" y="70660"/>
                </a:lnTo>
                <a:lnTo>
                  <a:pt x="76560" y="70600"/>
                </a:lnTo>
                <a:lnTo>
                  <a:pt x="76470" y="70470"/>
                </a:lnTo>
                <a:lnTo>
                  <a:pt x="76300" y="70310"/>
                </a:lnTo>
                <a:lnTo>
                  <a:pt x="76250" y="70250"/>
                </a:lnTo>
                <a:lnTo>
                  <a:pt x="76180" y="70090"/>
                </a:lnTo>
                <a:lnTo>
                  <a:pt x="76140" y="70030"/>
                </a:lnTo>
                <a:lnTo>
                  <a:pt x="76090" y="69980"/>
                </a:lnTo>
                <a:lnTo>
                  <a:pt x="76070" y="69960"/>
                </a:lnTo>
                <a:lnTo>
                  <a:pt x="76040" y="69940"/>
                </a:lnTo>
                <a:lnTo>
                  <a:pt x="76000" y="69940"/>
                </a:lnTo>
                <a:lnTo>
                  <a:pt x="75980" y="69950"/>
                </a:lnTo>
                <a:lnTo>
                  <a:pt x="75950" y="69960"/>
                </a:lnTo>
                <a:lnTo>
                  <a:pt x="75930" y="70000"/>
                </a:lnTo>
                <a:lnTo>
                  <a:pt x="75850" y="70190"/>
                </a:lnTo>
                <a:lnTo>
                  <a:pt x="75790" y="70300"/>
                </a:lnTo>
                <a:lnTo>
                  <a:pt x="75740" y="70350"/>
                </a:lnTo>
                <a:lnTo>
                  <a:pt x="75700" y="70390"/>
                </a:lnTo>
                <a:lnTo>
                  <a:pt x="75660" y="70400"/>
                </a:lnTo>
                <a:lnTo>
                  <a:pt x="75630" y="70410"/>
                </a:lnTo>
                <a:lnTo>
                  <a:pt x="75570" y="70410"/>
                </a:lnTo>
                <a:lnTo>
                  <a:pt x="75410" y="70410"/>
                </a:lnTo>
                <a:lnTo>
                  <a:pt x="75360" y="70420"/>
                </a:lnTo>
                <a:lnTo>
                  <a:pt x="75320" y="70430"/>
                </a:lnTo>
                <a:lnTo>
                  <a:pt x="75300" y="70450"/>
                </a:lnTo>
                <a:lnTo>
                  <a:pt x="74920" y="70150"/>
                </a:lnTo>
                <a:lnTo>
                  <a:pt x="74830" y="70080"/>
                </a:lnTo>
                <a:lnTo>
                  <a:pt x="74790" y="70060"/>
                </a:lnTo>
                <a:lnTo>
                  <a:pt x="74730" y="70040"/>
                </a:lnTo>
                <a:lnTo>
                  <a:pt x="74680" y="70040"/>
                </a:lnTo>
                <a:lnTo>
                  <a:pt x="74580" y="70060"/>
                </a:lnTo>
                <a:lnTo>
                  <a:pt x="74540" y="70060"/>
                </a:lnTo>
                <a:lnTo>
                  <a:pt x="74460" y="70040"/>
                </a:lnTo>
                <a:lnTo>
                  <a:pt x="74300" y="69960"/>
                </a:lnTo>
                <a:lnTo>
                  <a:pt x="74160" y="69910"/>
                </a:lnTo>
                <a:lnTo>
                  <a:pt x="74080" y="69880"/>
                </a:lnTo>
                <a:lnTo>
                  <a:pt x="74020" y="69830"/>
                </a:lnTo>
                <a:lnTo>
                  <a:pt x="73930" y="69760"/>
                </a:lnTo>
                <a:lnTo>
                  <a:pt x="73900" y="69740"/>
                </a:lnTo>
                <a:lnTo>
                  <a:pt x="73520" y="69590"/>
                </a:lnTo>
                <a:lnTo>
                  <a:pt x="73510" y="69580"/>
                </a:lnTo>
                <a:lnTo>
                  <a:pt x="73510" y="69540"/>
                </a:lnTo>
                <a:lnTo>
                  <a:pt x="73520" y="69510"/>
                </a:lnTo>
                <a:lnTo>
                  <a:pt x="73570" y="69420"/>
                </a:lnTo>
                <a:lnTo>
                  <a:pt x="73580" y="69370"/>
                </a:lnTo>
                <a:lnTo>
                  <a:pt x="73580" y="69320"/>
                </a:lnTo>
                <a:lnTo>
                  <a:pt x="73570" y="69230"/>
                </a:lnTo>
                <a:lnTo>
                  <a:pt x="73560" y="69180"/>
                </a:lnTo>
                <a:lnTo>
                  <a:pt x="73570" y="69130"/>
                </a:lnTo>
                <a:lnTo>
                  <a:pt x="73580" y="69080"/>
                </a:lnTo>
                <a:lnTo>
                  <a:pt x="73590" y="69050"/>
                </a:lnTo>
                <a:lnTo>
                  <a:pt x="73670" y="68950"/>
                </a:lnTo>
                <a:lnTo>
                  <a:pt x="73690" y="68890"/>
                </a:lnTo>
                <a:lnTo>
                  <a:pt x="73710" y="68850"/>
                </a:lnTo>
                <a:lnTo>
                  <a:pt x="73750" y="68720"/>
                </a:lnTo>
                <a:lnTo>
                  <a:pt x="73760" y="68640"/>
                </a:lnTo>
                <a:lnTo>
                  <a:pt x="73750" y="68560"/>
                </a:lnTo>
                <a:lnTo>
                  <a:pt x="73710" y="68430"/>
                </a:lnTo>
                <a:lnTo>
                  <a:pt x="73650" y="68320"/>
                </a:lnTo>
                <a:lnTo>
                  <a:pt x="73600" y="68270"/>
                </a:lnTo>
                <a:lnTo>
                  <a:pt x="73560" y="68230"/>
                </a:lnTo>
                <a:lnTo>
                  <a:pt x="73520" y="68200"/>
                </a:lnTo>
                <a:lnTo>
                  <a:pt x="73440" y="68170"/>
                </a:lnTo>
                <a:lnTo>
                  <a:pt x="73340" y="68130"/>
                </a:lnTo>
                <a:lnTo>
                  <a:pt x="73270" y="68100"/>
                </a:lnTo>
                <a:lnTo>
                  <a:pt x="73160" y="68000"/>
                </a:lnTo>
                <a:lnTo>
                  <a:pt x="73100" y="67950"/>
                </a:lnTo>
                <a:lnTo>
                  <a:pt x="72960" y="67860"/>
                </a:lnTo>
                <a:lnTo>
                  <a:pt x="72910" y="67840"/>
                </a:lnTo>
                <a:lnTo>
                  <a:pt x="72870" y="67840"/>
                </a:lnTo>
                <a:lnTo>
                  <a:pt x="72840" y="67840"/>
                </a:lnTo>
                <a:lnTo>
                  <a:pt x="72810" y="67860"/>
                </a:lnTo>
                <a:lnTo>
                  <a:pt x="72780" y="67880"/>
                </a:lnTo>
                <a:lnTo>
                  <a:pt x="72750" y="67900"/>
                </a:lnTo>
                <a:lnTo>
                  <a:pt x="72690" y="68000"/>
                </a:lnTo>
                <a:lnTo>
                  <a:pt x="72630" y="68120"/>
                </a:lnTo>
                <a:lnTo>
                  <a:pt x="72550" y="68250"/>
                </a:lnTo>
                <a:lnTo>
                  <a:pt x="72520" y="68280"/>
                </a:lnTo>
                <a:lnTo>
                  <a:pt x="72490" y="68310"/>
                </a:lnTo>
                <a:lnTo>
                  <a:pt x="72450" y="68320"/>
                </a:lnTo>
                <a:lnTo>
                  <a:pt x="72420" y="68320"/>
                </a:lnTo>
                <a:lnTo>
                  <a:pt x="72380" y="68300"/>
                </a:lnTo>
                <a:lnTo>
                  <a:pt x="72200" y="68110"/>
                </a:lnTo>
                <a:lnTo>
                  <a:pt x="72150" y="68080"/>
                </a:lnTo>
                <a:lnTo>
                  <a:pt x="72090" y="68050"/>
                </a:lnTo>
                <a:lnTo>
                  <a:pt x="72030" y="68040"/>
                </a:lnTo>
                <a:lnTo>
                  <a:pt x="71950" y="68040"/>
                </a:lnTo>
                <a:lnTo>
                  <a:pt x="71950" y="67990"/>
                </a:lnTo>
                <a:lnTo>
                  <a:pt x="71960" y="67970"/>
                </a:lnTo>
                <a:lnTo>
                  <a:pt x="71950" y="67920"/>
                </a:lnTo>
                <a:lnTo>
                  <a:pt x="71930" y="67880"/>
                </a:lnTo>
                <a:lnTo>
                  <a:pt x="71910" y="67850"/>
                </a:lnTo>
                <a:lnTo>
                  <a:pt x="71880" y="67820"/>
                </a:lnTo>
                <a:lnTo>
                  <a:pt x="71820" y="67790"/>
                </a:lnTo>
                <a:lnTo>
                  <a:pt x="71770" y="67760"/>
                </a:lnTo>
                <a:lnTo>
                  <a:pt x="71580" y="67690"/>
                </a:lnTo>
                <a:lnTo>
                  <a:pt x="71450" y="67630"/>
                </a:lnTo>
                <a:lnTo>
                  <a:pt x="71400" y="67620"/>
                </a:lnTo>
                <a:lnTo>
                  <a:pt x="71350" y="67620"/>
                </a:lnTo>
                <a:lnTo>
                  <a:pt x="71260" y="67630"/>
                </a:lnTo>
                <a:lnTo>
                  <a:pt x="71230" y="67640"/>
                </a:lnTo>
                <a:lnTo>
                  <a:pt x="71080" y="67740"/>
                </a:lnTo>
                <a:lnTo>
                  <a:pt x="71050" y="67750"/>
                </a:lnTo>
                <a:lnTo>
                  <a:pt x="70840" y="67800"/>
                </a:lnTo>
                <a:lnTo>
                  <a:pt x="70790" y="67810"/>
                </a:lnTo>
                <a:lnTo>
                  <a:pt x="70740" y="67810"/>
                </a:lnTo>
                <a:lnTo>
                  <a:pt x="70690" y="67800"/>
                </a:lnTo>
                <a:lnTo>
                  <a:pt x="70470" y="67750"/>
                </a:lnTo>
                <a:lnTo>
                  <a:pt x="70300" y="67690"/>
                </a:lnTo>
                <a:lnTo>
                  <a:pt x="70270" y="67680"/>
                </a:lnTo>
                <a:lnTo>
                  <a:pt x="70170" y="67620"/>
                </a:lnTo>
                <a:lnTo>
                  <a:pt x="70120" y="67590"/>
                </a:lnTo>
                <a:lnTo>
                  <a:pt x="69980" y="67430"/>
                </a:lnTo>
                <a:lnTo>
                  <a:pt x="69910" y="67390"/>
                </a:lnTo>
                <a:lnTo>
                  <a:pt x="69850" y="67360"/>
                </a:lnTo>
                <a:lnTo>
                  <a:pt x="69700" y="67310"/>
                </a:lnTo>
                <a:lnTo>
                  <a:pt x="69660" y="67300"/>
                </a:lnTo>
                <a:lnTo>
                  <a:pt x="69630" y="67280"/>
                </a:lnTo>
                <a:lnTo>
                  <a:pt x="69510" y="67190"/>
                </a:lnTo>
                <a:lnTo>
                  <a:pt x="69410" y="67140"/>
                </a:lnTo>
                <a:lnTo>
                  <a:pt x="69360" y="67120"/>
                </a:lnTo>
                <a:lnTo>
                  <a:pt x="69220" y="67090"/>
                </a:lnTo>
                <a:lnTo>
                  <a:pt x="69140" y="67080"/>
                </a:lnTo>
                <a:lnTo>
                  <a:pt x="69090" y="67080"/>
                </a:lnTo>
                <a:lnTo>
                  <a:pt x="69040" y="67090"/>
                </a:lnTo>
                <a:lnTo>
                  <a:pt x="68930" y="67140"/>
                </a:lnTo>
                <a:lnTo>
                  <a:pt x="68880" y="67160"/>
                </a:lnTo>
                <a:lnTo>
                  <a:pt x="68830" y="67160"/>
                </a:lnTo>
                <a:lnTo>
                  <a:pt x="68800" y="67160"/>
                </a:lnTo>
                <a:lnTo>
                  <a:pt x="68730" y="67130"/>
                </a:lnTo>
                <a:lnTo>
                  <a:pt x="68680" y="67100"/>
                </a:lnTo>
                <a:lnTo>
                  <a:pt x="68650" y="67060"/>
                </a:lnTo>
                <a:lnTo>
                  <a:pt x="68620" y="67000"/>
                </a:lnTo>
                <a:lnTo>
                  <a:pt x="68600" y="66960"/>
                </a:lnTo>
                <a:lnTo>
                  <a:pt x="68600" y="66940"/>
                </a:lnTo>
                <a:lnTo>
                  <a:pt x="68600" y="66920"/>
                </a:lnTo>
                <a:lnTo>
                  <a:pt x="68640" y="66840"/>
                </a:lnTo>
                <a:lnTo>
                  <a:pt x="68630" y="66800"/>
                </a:lnTo>
                <a:lnTo>
                  <a:pt x="68600" y="66760"/>
                </a:lnTo>
                <a:lnTo>
                  <a:pt x="68520" y="66690"/>
                </a:lnTo>
                <a:lnTo>
                  <a:pt x="68440" y="66610"/>
                </a:lnTo>
                <a:lnTo>
                  <a:pt x="68350" y="66520"/>
                </a:lnTo>
                <a:lnTo>
                  <a:pt x="68320" y="66490"/>
                </a:lnTo>
                <a:lnTo>
                  <a:pt x="68310" y="66460"/>
                </a:lnTo>
                <a:lnTo>
                  <a:pt x="68310" y="66440"/>
                </a:lnTo>
                <a:lnTo>
                  <a:pt x="68320" y="66420"/>
                </a:lnTo>
                <a:lnTo>
                  <a:pt x="68360" y="66340"/>
                </a:lnTo>
                <a:lnTo>
                  <a:pt x="68370" y="66310"/>
                </a:lnTo>
                <a:lnTo>
                  <a:pt x="68380" y="66280"/>
                </a:lnTo>
                <a:lnTo>
                  <a:pt x="68370" y="66200"/>
                </a:lnTo>
                <a:lnTo>
                  <a:pt x="68370" y="66170"/>
                </a:lnTo>
                <a:lnTo>
                  <a:pt x="68360" y="66140"/>
                </a:lnTo>
                <a:lnTo>
                  <a:pt x="68330" y="66100"/>
                </a:lnTo>
                <a:lnTo>
                  <a:pt x="68250" y="66050"/>
                </a:lnTo>
                <a:lnTo>
                  <a:pt x="68160" y="65970"/>
                </a:lnTo>
                <a:lnTo>
                  <a:pt x="68000" y="65870"/>
                </a:lnTo>
                <a:lnTo>
                  <a:pt x="67920" y="65800"/>
                </a:lnTo>
                <a:lnTo>
                  <a:pt x="67880" y="65750"/>
                </a:lnTo>
                <a:lnTo>
                  <a:pt x="67840" y="65690"/>
                </a:lnTo>
                <a:lnTo>
                  <a:pt x="67820" y="65640"/>
                </a:lnTo>
                <a:lnTo>
                  <a:pt x="67820" y="65610"/>
                </a:lnTo>
                <a:lnTo>
                  <a:pt x="67830" y="65590"/>
                </a:lnTo>
                <a:lnTo>
                  <a:pt x="67570" y="65320"/>
                </a:lnTo>
                <a:lnTo>
                  <a:pt x="67510" y="65270"/>
                </a:lnTo>
                <a:lnTo>
                  <a:pt x="67460" y="65250"/>
                </a:lnTo>
                <a:lnTo>
                  <a:pt x="67400" y="65250"/>
                </a:lnTo>
                <a:lnTo>
                  <a:pt x="67270" y="65270"/>
                </a:lnTo>
                <a:lnTo>
                  <a:pt x="67200" y="65290"/>
                </a:lnTo>
                <a:lnTo>
                  <a:pt x="67170" y="65320"/>
                </a:lnTo>
                <a:lnTo>
                  <a:pt x="67150" y="65350"/>
                </a:lnTo>
                <a:lnTo>
                  <a:pt x="67100" y="65520"/>
                </a:lnTo>
                <a:lnTo>
                  <a:pt x="67100" y="65560"/>
                </a:lnTo>
                <a:lnTo>
                  <a:pt x="67120" y="65660"/>
                </a:lnTo>
                <a:lnTo>
                  <a:pt x="67130" y="65760"/>
                </a:lnTo>
                <a:lnTo>
                  <a:pt x="67140" y="65790"/>
                </a:lnTo>
                <a:lnTo>
                  <a:pt x="67150" y="65820"/>
                </a:lnTo>
                <a:lnTo>
                  <a:pt x="67180" y="65850"/>
                </a:lnTo>
                <a:lnTo>
                  <a:pt x="67350" y="66020"/>
                </a:lnTo>
                <a:lnTo>
                  <a:pt x="67480" y="66170"/>
                </a:lnTo>
                <a:lnTo>
                  <a:pt x="67520" y="66200"/>
                </a:lnTo>
                <a:lnTo>
                  <a:pt x="67560" y="66220"/>
                </a:lnTo>
                <a:lnTo>
                  <a:pt x="67680" y="66280"/>
                </a:lnTo>
                <a:lnTo>
                  <a:pt x="67700" y="66300"/>
                </a:lnTo>
                <a:lnTo>
                  <a:pt x="67720" y="66330"/>
                </a:lnTo>
                <a:lnTo>
                  <a:pt x="67730" y="66350"/>
                </a:lnTo>
                <a:lnTo>
                  <a:pt x="67730" y="66380"/>
                </a:lnTo>
                <a:lnTo>
                  <a:pt x="67710" y="66420"/>
                </a:lnTo>
                <a:lnTo>
                  <a:pt x="67690" y="66440"/>
                </a:lnTo>
                <a:lnTo>
                  <a:pt x="67660" y="66470"/>
                </a:lnTo>
                <a:lnTo>
                  <a:pt x="67590" y="66490"/>
                </a:lnTo>
                <a:lnTo>
                  <a:pt x="67540" y="66510"/>
                </a:lnTo>
                <a:lnTo>
                  <a:pt x="67490" y="66510"/>
                </a:lnTo>
                <a:lnTo>
                  <a:pt x="67400" y="66500"/>
                </a:lnTo>
                <a:lnTo>
                  <a:pt x="67370" y="66490"/>
                </a:lnTo>
                <a:lnTo>
                  <a:pt x="67240" y="66410"/>
                </a:lnTo>
                <a:lnTo>
                  <a:pt x="67200" y="66400"/>
                </a:lnTo>
                <a:lnTo>
                  <a:pt x="67170" y="66400"/>
                </a:lnTo>
                <a:lnTo>
                  <a:pt x="67130" y="66400"/>
                </a:lnTo>
                <a:lnTo>
                  <a:pt x="67090" y="66420"/>
                </a:lnTo>
                <a:lnTo>
                  <a:pt x="66970" y="66490"/>
                </a:lnTo>
                <a:lnTo>
                  <a:pt x="66850" y="66540"/>
                </a:lnTo>
                <a:lnTo>
                  <a:pt x="66750" y="66570"/>
                </a:lnTo>
                <a:lnTo>
                  <a:pt x="66500" y="66600"/>
                </a:lnTo>
                <a:lnTo>
                  <a:pt x="66460" y="66540"/>
                </a:lnTo>
                <a:lnTo>
                  <a:pt x="66370" y="66380"/>
                </a:lnTo>
                <a:lnTo>
                  <a:pt x="66340" y="66350"/>
                </a:lnTo>
                <a:lnTo>
                  <a:pt x="66280" y="66290"/>
                </a:lnTo>
                <a:lnTo>
                  <a:pt x="66080" y="66130"/>
                </a:lnTo>
                <a:lnTo>
                  <a:pt x="66040" y="66090"/>
                </a:lnTo>
                <a:lnTo>
                  <a:pt x="66020" y="66060"/>
                </a:lnTo>
                <a:lnTo>
                  <a:pt x="65950" y="65910"/>
                </a:lnTo>
                <a:lnTo>
                  <a:pt x="65920" y="65760"/>
                </a:lnTo>
                <a:lnTo>
                  <a:pt x="65810" y="65490"/>
                </a:lnTo>
                <a:lnTo>
                  <a:pt x="65760" y="65380"/>
                </a:lnTo>
                <a:lnTo>
                  <a:pt x="65730" y="65340"/>
                </a:lnTo>
                <a:lnTo>
                  <a:pt x="65680" y="65300"/>
                </a:lnTo>
                <a:lnTo>
                  <a:pt x="65610" y="65270"/>
                </a:lnTo>
                <a:lnTo>
                  <a:pt x="65490" y="65240"/>
                </a:lnTo>
                <a:lnTo>
                  <a:pt x="65450" y="65240"/>
                </a:lnTo>
                <a:lnTo>
                  <a:pt x="65410" y="65250"/>
                </a:lnTo>
                <a:lnTo>
                  <a:pt x="65270" y="65300"/>
                </a:lnTo>
                <a:lnTo>
                  <a:pt x="65220" y="65310"/>
                </a:lnTo>
                <a:lnTo>
                  <a:pt x="65190" y="65320"/>
                </a:lnTo>
                <a:lnTo>
                  <a:pt x="65140" y="65310"/>
                </a:lnTo>
                <a:lnTo>
                  <a:pt x="65100" y="65290"/>
                </a:lnTo>
                <a:lnTo>
                  <a:pt x="65020" y="65250"/>
                </a:lnTo>
                <a:lnTo>
                  <a:pt x="64900" y="65160"/>
                </a:lnTo>
                <a:lnTo>
                  <a:pt x="64870" y="65140"/>
                </a:lnTo>
                <a:lnTo>
                  <a:pt x="64830" y="65140"/>
                </a:lnTo>
                <a:lnTo>
                  <a:pt x="64510" y="65160"/>
                </a:lnTo>
                <a:lnTo>
                  <a:pt x="64380" y="65190"/>
                </a:lnTo>
                <a:lnTo>
                  <a:pt x="64330" y="65200"/>
                </a:lnTo>
                <a:lnTo>
                  <a:pt x="64280" y="65200"/>
                </a:lnTo>
                <a:lnTo>
                  <a:pt x="64230" y="65190"/>
                </a:lnTo>
                <a:lnTo>
                  <a:pt x="64190" y="65180"/>
                </a:lnTo>
                <a:lnTo>
                  <a:pt x="64160" y="65160"/>
                </a:lnTo>
                <a:lnTo>
                  <a:pt x="64120" y="65120"/>
                </a:lnTo>
                <a:lnTo>
                  <a:pt x="64030" y="65040"/>
                </a:lnTo>
                <a:lnTo>
                  <a:pt x="63890" y="64940"/>
                </a:lnTo>
                <a:lnTo>
                  <a:pt x="63840" y="64890"/>
                </a:lnTo>
                <a:lnTo>
                  <a:pt x="63820" y="64860"/>
                </a:lnTo>
                <a:lnTo>
                  <a:pt x="63810" y="64820"/>
                </a:lnTo>
                <a:lnTo>
                  <a:pt x="63810" y="64780"/>
                </a:lnTo>
                <a:lnTo>
                  <a:pt x="63820" y="64660"/>
                </a:lnTo>
                <a:lnTo>
                  <a:pt x="63820" y="64620"/>
                </a:lnTo>
                <a:lnTo>
                  <a:pt x="63810" y="64570"/>
                </a:lnTo>
                <a:lnTo>
                  <a:pt x="63770" y="64480"/>
                </a:lnTo>
                <a:lnTo>
                  <a:pt x="63710" y="64400"/>
                </a:lnTo>
                <a:lnTo>
                  <a:pt x="63680" y="64360"/>
                </a:lnTo>
                <a:lnTo>
                  <a:pt x="63620" y="64290"/>
                </a:lnTo>
                <a:lnTo>
                  <a:pt x="63540" y="64220"/>
                </a:lnTo>
                <a:lnTo>
                  <a:pt x="63380" y="64110"/>
                </a:lnTo>
                <a:lnTo>
                  <a:pt x="63350" y="64070"/>
                </a:lnTo>
                <a:lnTo>
                  <a:pt x="63300" y="64010"/>
                </a:lnTo>
                <a:lnTo>
                  <a:pt x="63260" y="63920"/>
                </a:lnTo>
                <a:lnTo>
                  <a:pt x="63230" y="63870"/>
                </a:lnTo>
                <a:lnTo>
                  <a:pt x="63070" y="63680"/>
                </a:lnTo>
                <a:lnTo>
                  <a:pt x="63040" y="63620"/>
                </a:lnTo>
                <a:lnTo>
                  <a:pt x="63020" y="63580"/>
                </a:lnTo>
                <a:lnTo>
                  <a:pt x="63000" y="63420"/>
                </a:lnTo>
                <a:lnTo>
                  <a:pt x="62990" y="63370"/>
                </a:lnTo>
                <a:lnTo>
                  <a:pt x="62970" y="63340"/>
                </a:lnTo>
                <a:lnTo>
                  <a:pt x="62950" y="63300"/>
                </a:lnTo>
                <a:lnTo>
                  <a:pt x="62840" y="63180"/>
                </a:lnTo>
                <a:lnTo>
                  <a:pt x="62810" y="63140"/>
                </a:lnTo>
                <a:lnTo>
                  <a:pt x="62800" y="63080"/>
                </a:lnTo>
                <a:lnTo>
                  <a:pt x="62790" y="63020"/>
                </a:lnTo>
                <a:lnTo>
                  <a:pt x="62780" y="62660"/>
                </a:lnTo>
                <a:lnTo>
                  <a:pt x="62750" y="62520"/>
                </a:lnTo>
                <a:lnTo>
                  <a:pt x="62720" y="62390"/>
                </a:lnTo>
                <a:lnTo>
                  <a:pt x="62710" y="62380"/>
                </a:lnTo>
                <a:lnTo>
                  <a:pt x="62700" y="62350"/>
                </a:lnTo>
                <a:lnTo>
                  <a:pt x="62700" y="62310"/>
                </a:lnTo>
                <a:lnTo>
                  <a:pt x="62720" y="62290"/>
                </a:lnTo>
                <a:lnTo>
                  <a:pt x="62750" y="62260"/>
                </a:lnTo>
                <a:lnTo>
                  <a:pt x="62830" y="62200"/>
                </a:lnTo>
                <a:lnTo>
                  <a:pt x="62910" y="62130"/>
                </a:lnTo>
                <a:lnTo>
                  <a:pt x="62960" y="62080"/>
                </a:lnTo>
                <a:lnTo>
                  <a:pt x="62980" y="62050"/>
                </a:lnTo>
                <a:lnTo>
                  <a:pt x="62990" y="62010"/>
                </a:lnTo>
                <a:lnTo>
                  <a:pt x="62990" y="61960"/>
                </a:lnTo>
                <a:lnTo>
                  <a:pt x="62980" y="61930"/>
                </a:lnTo>
                <a:lnTo>
                  <a:pt x="62970" y="61890"/>
                </a:lnTo>
                <a:lnTo>
                  <a:pt x="62900" y="61810"/>
                </a:lnTo>
                <a:lnTo>
                  <a:pt x="62830" y="61700"/>
                </a:lnTo>
                <a:lnTo>
                  <a:pt x="62790" y="61650"/>
                </a:lnTo>
                <a:lnTo>
                  <a:pt x="62750" y="61620"/>
                </a:lnTo>
                <a:lnTo>
                  <a:pt x="62630" y="61560"/>
                </a:lnTo>
                <a:lnTo>
                  <a:pt x="62600" y="61550"/>
                </a:lnTo>
                <a:lnTo>
                  <a:pt x="62570" y="61520"/>
                </a:lnTo>
                <a:lnTo>
                  <a:pt x="62550" y="61500"/>
                </a:lnTo>
                <a:lnTo>
                  <a:pt x="62550" y="61470"/>
                </a:lnTo>
                <a:lnTo>
                  <a:pt x="62550" y="61440"/>
                </a:lnTo>
                <a:lnTo>
                  <a:pt x="62580" y="61370"/>
                </a:lnTo>
                <a:lnTo>
                  <a:pt x="62600" y="61340"/>
                </a:lnTo>
                <a:lnTo>
                  <a:pt x="62620" y="61310"/>
                </a:lnTo>
                <a:lnTo>
                  <a:pt x="62670" y="61280"/>
                </a:lnTo>
                <a:lnTo>
                  <a:pt x="62700" y="61260"/>
                </a:lnTo>
                <a:lnTo>
                  <a:pt x="62840" y="61230"/>
                </a:lnTo>
                <a:lnTo>
                  <a:pt x="62880" y="61200"/>
                </a:lnTo>
                <a:lnTo>
                  <a:pt x="63050" y="61060"/>
                </a:lnTo>
                <a:lnTo>
                  <a:pt x="62860" y="60830"/>
                </a:lnTo>
                <a:lnTo>
                  <a:pt x="62760" y="60690"/>
                </a:lnTo>
                <a:lnTo>
                  <a:pt x="62720" y="60640"/>
                </a:lnTo>
                <a:lnTo>
                  <a:pt x="62650" y="60580"/>
                </a:lnTo>
                <a:lnTo>
                  <a:pt x="62440" y="60460"/>
                </a:lnTo>
                <a:lnTo>
                  <a:pt x="62390" y="60420"/>
                </a:lnTo>
                <a:lnTo>
                  <a:pt x="62360" y="60380"/>
                </a:lnTo>
                <a:lnTo>
                  <a:pt x="62090" y="59990"/>
                </a:lnTo>
                <a:lnTo>
                  <a:pt x="62110" y="59930"/>
                </a:lnTo>
                <a:lnTo>
                  <a:pt x="62160" y="59860"/>
                </a:lnTo>
                <a:lnTo>
                  <a:pt x="62190" y="59830"/>
                </a:lnTo>
                <a:lnTo>
                  <a:pt x="62360" y="59690"/>
                </a:lnTo>
                <a:lnTo>
                  <a:pt x="62580" y="59420"/>
                </a:lnTo>
                <a:lnTo>
                  <a:pt x="62590" y="59380"/>
                </a:lnTo>
                <a:lnTo>
                  <a:pt x="62600" y="59350"/>
                </a:lnTo>
                <a:lnTo>
                  <a:pt x="62610" y="59240"/>
                </a:lnTo>
                <a:lnTo>
                  <a:pt x="62620" y="59200"/>
                </a:lnTo>
                <a:lnTo>
                  <a:pt x="62640" y="59160"/>
                </a:lnTo>
                <a:lnTo>
                  <a:pt x="62670" y="59130"/>
                </a:lnTo>
                <a:lnTo>
                  <a:pt x="62760" y="59040"/>
                </a:lnTo>
                <a:lnTo>
                  <a:pt x="62790" y="59000"/>
                </a:lnTo>
                <a:lnTo>
                  <a:pt x="62810" y="58960"/>
                </a:lnTo>
                <a:lnTo>
                  <a:pt x="62810" y="58920"/>
                </a:lnTo>
                <a:lnTo>
                  <a:pt x="62790" y="58880"/>
                </a:lnTo>
                <a:lnTo>
                  <a:pt x="62760" y="58830"/>
                </a:lnTo>
                <a:lnTo>
                  <a:pt x="62710" y="58780"/>
                </a:lnTo>
                <a:lnTo>
                  <a:pt x="62530" y="58610"/>
                </a:lnTo>
                <a:lnTo>
                  <a:pt x="62510" y="58580"/>
                </a:lnTo>
                <a:lnTo>
                  <a:pt x="62480" y="58520"/>
                </a:lnTo>
                <a:lnTo>
                  <a:pt x="62470" y="58470"/>
                </a:lnTo>
                <a:lnTo>
                  <a:pt x="62460" y="58400"/>
                </a:lnTo>
                <a:lnTo>
                  <a:pt x="62470" y="58280"/>
                </a:lnTo>
                <a:lnTo>
                  <a:pt x="62480" y="58220"/>
                </a:lnTo>
                <a:lnTo>
                  <a:pt x="62530" y="58100"/>
                </a:lnTo>
                <a:lnTo>
                  <a:pt x="62570" y="58040"/>
                </a:lnTo>
                <a:lnTo>
                  <a:pt x="62600" y="58010"/>
                </a:lnTo>
                <a:lnTo>
                  <a:pt x="62660" y="57970"/>
                </a:lnTo>
                <a:lnTo>
                  <a:pt x="62740" y="57930"/>
                </a:lnTo>
                <a:lnTo>
                  <a:pt x="62900" y="57860"/>
                </a:lnTo>
                <a:lnTo>
                  <a:pt x="63030" y="57790"/>
                </a:lnTo>
                <a:lnTo>
                  <a:pt x="63070" y="57780"/>
                </a:lnTo>
                <a:lnTo>
                  <a:pt x="63140" y="57760"/>
                </a:lnTo>
                <a:lnTo>
                  <a:pt x="63280" y="57750"/>
                </a:lnTo>
                <a:lnTo>
                  <a:pt x="63310" y="57740"/>
                </a:lnTo>
                <a:lnTo>
                  <a:pt x="63360" y="57710"/>
                </a:lnTo>
                <a:lnTo>
                  <a:pt x="63380" y="57690"/>
                </a:lnTo>
                <a:lnTo>
                  <a:pt x="63460" y="57580"/>
                </a:lnTo>
                <a:lnTo>
                  <a:pt x="63480" y="57530"/>
                </a:lnTo>
                <a:lnTo>
                  <a:pt x="63490" y="57500"/>
                </a:lnTo>
                <a:lnTo>
                  <a:pt x="63490" y="57460"/>
                </a:lnTo>
                <a:lnTo>
                  <a:pt x="63480" y="57430"/>
                </a:lnTo>
                <a:lnTo>
                  <a:pt x="63400" y="57300"/>
                </a:lnTo>
                <a:lnTo>
                  <a:pt x="63380" y="57250"/>
                </a:lnTo>
                <a:lnTo>
                  <a:pt x="63380" y="57200"/>
                </a:lnTo>
                <a:lnTo>
                  <a:pt x="63400" y="57160"/>
                </a:lnTo>
                <a:lnTo>
                  <a:pt x="63410" y="57150"/>
                </a:lnTo>
                <a:lnTo>
                  <a:pt x="63590" y="56960"/>
                </a:lnTo>
                <a:lnTo>
                  <a:pt x="63630" y="56910"/>
                </a:lnTo>
                <a:lnTo>
                  <a:pt x="63670" y="56860"/>
                </a:lnTo>
                <a:lnTo>
                  <a:pt x="63690" y="56800"/>
                </a:lnTo>
                <a:lnTo>
                  <a:pt x="63710" y="56750"/>
                </a:lnTo>
                <a:lnTo>
                  <a:pt x="63720" y="56640"/>
                </a:lnTo>
                <a:lnTo>
                  <a:pt x="63730" y="56600"/>
                </a:lnTo>
                <a:lnTo>
                  <a:pt x="63750" y="56570"/>
                </a:lnTo>
                <a:lnTo>
                  <a:pt x="63780" y="56540"/>
                </a:lnTo>
                <a:lnTo>
                  <a:pt x="63880" y="56450"/>
                </a:lnTo>
                <a:lnTo>
                  <a:pt x="63960" y="56360"/>
                </a:lnTo>
                <a:lnTo>
                  <a:pt x="64150" y="56220"/>
                </a:lnTo>
                <a:lnTo>
                  <a:pt x="64190" y="56180"/>
                </a:lnTo>
                <a:lnTo>
                  <a:pt x="64220" y="56140"/>
                </a:lnTo>
                <a:lnTo>
                  <a:pt x="64240" y="56090"/>
                </a:lnTo>
                <a:lnTo>
                  <a:pt x="64250" y="56060"/>
                </a:lnTo>
                <a:lnTo>
                  <a:pt x="64250" y="56010"/>
                </a:lnTo>
                <a:lnTo>
                  <a:pt x="64250" y="55980"/>
                </a:lnTo>
                <a:lnTo>
                  <a:pt x="64220" y="55900"/>
                </a:lnTo>
                <a:lnTo>
                  <a:pt x="64150" y="55760"/>
                </a:lnTo>
                <a:lnTo>
                  <a:pt x="64140" y="55710"/>
                </a:lnTo>
                <a:lnTo>
                  <a:pt x="64150" y="55670"/>
                </a:lnTo>
                <a:lnTo>
                  <a:pt x="64160" y="55660"/>
                </a:lnTo>
                <a:lnTo>
                  <a:pt x="64180" y="55650"/>
                </a:lnTo>
                <a:lnTo>
                  <a:pt x="64280" y="55670"/>
                </a:lnTo>
                <a:lnTo>
                  <a:pt x="64480" y="55720"/>
                </a:lnTo>
                <a:lnTo>
                  <a:pt x="64520" y="55730"/>
                </a:lnTo>
                <a:lnTo>
                  <a:pt x="64560" y="55730"/>
                </a:lnTo>
                <a:lnTo>
                  <a:pt x="64620" y="55710"/>
                </a:lnTo>
                <a:lnTo>
                  <a:pt x="64740" y="55660"/>
                </a:lnTo>
                <a:lnTo>
                  <a:pt x="64810" y="55630"/>
                </a:lnTo>
                <a:lnTo>
                  <a:pt x="64860" y="55620"/>
                </a:lnTo>
                <a:lnTo>
                  <a:pt x="64910" y="55630"/>
                </a:lnTo>
                <a:lnTo>
                  <a:pt x="64990" y="55650"/>
                </a:lnTo>
                <a:lnTo>
                  <a:pt x="65120" y="55730"/>
                </a:lnTo>
                <a:lnTo>
                  <a:pt x="65160" y="55740"/>
                </a:lnTo>
                <a:lnTo>
                  <a:pt x="65200" y="55750"/>
                </a:lnTo>
                <a:lnTo>
                  <a:pt x="65260" y="55770"/>
                </a:lnTo>
                <a:lnTo>
                  <a:pt x="65330" y="55770"/>
                </a:lnTo>
                <a:lnTo>
                  <a:pt x="65400" y="55770"/>
                </a:lnTo>
                <a:lnTo>
                  <a:pt x="65460" y="55750"/>
                </a:lnTo>
                <a:lnTo>
                  <a:pt x="65690" y="55670"/>
                </a:lnTo>
                <a:lnTo>
                  <a:pt x="65810" y="55640"/>
                </a:lnTo>
                <a:lnTo>
                  <a:pt x="65860" y="55640"/>
                </a:lnTo>
                <a:lnTo>
                  <a:pt x="65920" y="55660"/>
                </a:lnTo>
                <a:lnTo>
                  <a:pt x="66040" y="55700"/>
                </a:lnTo>
                <a:lnTo>
                  <a:pt x="66180" y="55730"/>
                </a:lnTo>
                <a:lnTo>
                  <a:pt x="66220" y="55740"/>
                </a:lnTo>
                <a:lnTo>
                  <a:pt x="66250" y="55760"/>
                </a:lnTo>
                <a:lnTo>
                  <a:pt x="66280" y="55790"/>
                </a:lnTo>
                <a:lnTo>
                  <a:pt x="66380" y="55910"/>
                </a:lnTo>
                <a:lnTo>
                  <a:pt x="66440" y="56000"/>
                </a:lnTo>
                <a:lnTo>
                  <a:pt x="66470" y="56080"/>
                </a:lnTo>
                <a:lnTo>
                  <a:pt x="66480" y="56110"/>
                </a:lnTo>
                <a:lnTo>
                  <a:pt x="66520" y="56140"/>
                </a:lnTo>
                <a:lnTo>
                  <a:pt x="66660" y="56190"/>
                </a:lnTo>
                <a:lnTo>
                  <a:pt x="66720" y="56240"/>
                </a:lnTo>
                <a:lnTo>
                  <a:pt x="66820" y="56340"/>
                </a:lnTo>
                <a:lnTo>
                  <a:pt x="66930" y="56480"/>
                </a:lnTo>
                <a:lnTo>
                  <a:pt x="66960" y="56520"/>
                </a:lnTo>
                <a:lnTo>
                  <a:pt x="66990" y="56540"/>
                </a:lnTo>
                <a:lnTo>
                  <a:pt x="67120" y="56640"/>
                </a:lnTo>
                <a:lnTo>
                  <a:pt x="67170" y="56670"/>
                </a:lnTo>
                <a:lnTo>
                  <a:pt x="67210" y="56680"/>
                </a:lnTo>
                <a:lnTo>
                  <a:pt x="67250" y="56690"/>
                </a:lnTo>
                <a:lnTo>
                  <a:pt x="67310" y="56710"/>
                </a:lnTo>
                <a:lnTo>
                  <a:pt x="67450" y="56720"/>
                </a:lnTo>
                <a:lnTo>
                  <a:pt x="67510" y="56740"/>
                </a:lnTo>
                <a:lnTo>
                  <a:pt x="67590" y="56770"/>
                </a:lnTo>
                <a:lnTo>
                  <a:pt x="67680" y="56830"/>
                </a:lnTo>
                <a:lnTo>
                  <a:pt x="67710" y="56850"/>
                </a:lnTo>
                <a:lnTo>
                  <a:pt x="67750" y="56870"/>
                </a:lnTo>
                <a:lnTo>
                  <a:pt x="67910" y="56920"/>
                </a:lnTo>
                <a:lnTo>
                  <a:pt x="67960" y="56920"/>
                </a:lnTo>
                <a:lnTo>
                  <a:pt x="68000" y="56910"/>
                </a:lnTo>
                <a:lnTo>
                  <a:pt x="68030" y="56880"/>
                </a:lnTo>
                <a:lnTo>
                  <a:pt x="68090" y="56810"/>
                </a:lnTo>
                <a:lnTo>
                  <a:pt x="68120" y="56770"/>
                </a:lnTo>
                <a:lnTo>
                  <a:pt x="68210" y="56600"/>
                </a:lnTo>
                <a:lnTo>
                  <a:pt x="68240" y="56570"/>
                </a:lnTo>
                <a:lnTo>
                  <a:pt x="68270" y="56550"/>
                </a:lnTo>
                <a:lnTo>
                  <a:pt x="68360" y="56550"/>
                </a:lnTo>
                <a:lnTo>
                  <a:pt x="68410" y="56550"/>
                </a:lnTo>
                <a:lnTo>
                  <a:pt x="68460" y="56560"/>
                </a:lnTo>
                <a:lnTo>
                  <a:pt x="68490" y="56570"/>
                </a:lnTo>
                <a:lnTo>
                  <a:pt x="68520" y="56590"/>
                </a:lnTo>
                <a:lnTo>
                  <a:pt x="68540" y="56620"/>
                </a:lnTo>
                <a:lnTo>
                  <a:pt x="68560" y="56670"/>
                </a:lnTo>
                <a:lnTo>
                  <a:pt x="68610" y="56810"/>
                </a:lnTo>
                <a:lnTo>
                  <a:pt x="68630" y="56860"/>
                </a:lnTo>
                <a:lnTo>
                  <a:pt x="68740" y="57010"/>
                </a:lnTo>
                <a:lnTo>
                  <a:pt x="68760" y="57060"/>
                </a:lnTo>
                <a:lnTo>
                  <a:pt x="68770" y="57100"/>
                </a:lnTo>
                <a:lnTo>
                  <a:pt x="68780" y="57210"/>
                </a:lnTo>
                <a:lnTo>
                  <a:pt x="68780" y="57250"/>
                </a:lnTo>
                <a:lnTo>
                  <a:pt x="68800" y="57280"/>
                </a:lnTo>
                <a:lnTo>
                  <a:pt x="68850" y="57370"/>
                </a:lnTo>
                <a:lnTo>
                  <a:pt x="68870" y="57400"/>
                </a:lnTo>
                <a:lnTo>
                  <a:pt x="68890" y="57490"/>
                </a:lnTo>
                <a:lnTo>
                  <a:pt x="68920" y="57640"/>
                </a:lnTo>
                <a:lnTo>
                  <a:pt x="68930" y="57690"/>
                </a:lnTo>
                <a:lnTo>
                  <a:pt x="68960" y="57730"/>
                </a:lnTo>
                <a:lnTo>
                  <a:pt x="68980" y="57750"/>
                </a:lnTo>
                <a:lnTo>
                  <a:pt x="69050" y="57800"/>
                </a:lnTo>
                <a:lnTo>
                  <a:pt x="69140" y="57850"/>
                </a:lnTo>
                <a:lnTo>
                  <a:pt x="69230" y="57890"/>
                </a:lnTo>
                <a:lnTo>
                  <a:pt x="69520" y="58020"/>
                </a:lnTo>
                <a:lnTo>
                  <a:pt x="69620" y="58050"/>
                </a:lnTo>
                <a:lnTo>
                  <a:pt x="69660" y="58070"/>
                </a:lnTo>
                <a:lnTo>
                  <a:pt x="69780" y="58190"/>
                </a:lnTo>
                <a:lnTo>
                  <a:pt x="69890" y="58280"/>
                </a:lnTo>
                <a:lnTo>
                  <a:pt x="69960" y="58320"/>
                </a:lnTo>
                <a:lnTo>
                  <a:pt x="69980" y="58200"/>
                </a:lnTo>
                <a:lnTo>
                  <a:pt x="70000" y="58120"/>
                </a:lnTo>
                <a:lnTo>
                  <a:pt x="70020" y="58070"/>
                </a:lnTo>
                <a:lnTo>
                  <a:pt x="70090" y="57920"/>
                </a:lnTo>
                <a:lnTo>
                  <a:pt x="70120" y="57840"/>
                </a:lnTo>
                <a:lnTo>
                  <a:pt x="70140" y="57820"/>
                </a:lnTo>
                <a:lnTo>
                  <a:pt x="70170" y="57790"/>
                </a:lnTo>
                <a:lnTo>
                  <a:pt x="70200" y="57780"/>
                </a:lnTo>
                <a:lnTo>
                  <a:pt x="70340" y="57740"/>
                </a:lnTo>
                <a:lnTo>
                  <a:pt x="70540" y="57650"/>
                </a:lnTo>
                <a:lnTo>
                  <a:pt x="70570" y="57630"/>
                </a:lnTo>
                <a:lnTo>
                  <a:pt x="70600" y="57590"/>
                </a:lnTo>
                <a:lnTo>
                  <a:pt x="70620" y="57550"/>
                </a:lnTo>
                <a:lnTo>
                  <a:pt x="70670" y="57440"/>
                </a:lnTo>
                <a:lnTo>
                  <a:pt x="70680" y="57390"/>
                </a:lnTo>
                <a:lnTo>
                  <a:pt x="70720" y="57270"/>
                </a:lnTo>
                <a:lnTo>
                  <a:pt x="70730" y="57210"/>
                </a:lnTo>
                <a:lnTo>
                  <a:pt x="70730" y="57080"/>
                </a:lnTo>
                <a:lnTo>
                  <a:pt x="70700" y="56890"/>
                </a:lnTo>
                <a:lnTo>
                  <a:pt x="70700" y="56850"/>
                </a:lnTo>
                <a:lnTo>
                  <a:pt x="70710" y="56800"/>
                </a:lnTo>
                <a:lnTo>
                  <a:pt x="70770" y="56660"/>
                </a:lnTo>
                <a:lnTo>
                  <a:pt x="70820" y="56530"/>
                </a:lnTo>
                <a:lnTo>
                  <a:pt x="70850" y="56480"/>
                </a:lnTo>
                <a:lnTo>
                  <a:pt x="70960" y="56340"/>
                </a:lnTo>
                <a:lnTo>
                  <a:pt x="71000" y="56290"/>
                </a:lnTo>
                <a:lnTo>
                  <a:pt x="71020" y="56240"/>
                </a:lnTo>
                <a:lnTo>
                  <a:pt x="71050" y="56180"/>
                </a:lnTo>
                <a:lnTo>
                  <a:pt x="71100" y="56030"/>
                </a:lnTo>
                <a:lnTo>
                  <a:pt x="71150" y="55920"/>
                </a:lnTo>
                <a:lnTo>
                  <a:pt x="71190" y="55870"/>
                </a:lnTo>
                <a:lnTo>
                  <a:pt x="71310" y="55730"/>
                </a:lnTo>
                <a:lnTo>
                  <a:pt x="71350" y="55680"/>
                </a:lnTo>
                <a:lnTo>
                  <a:pt x="71380" y="55630"/>
                </a:lnTo>
                <a:lnTo>
                  <a:pt x="71400" y="55580"/>
                </a:lnTo>
                <a:lnTo>
                  <a:pt x="71430" y="55430"/>
                </a:lnTo>
                <a:lnTo>
                  <a:pt x="71440" y="55390"/>
                </a:lnTo>
                <a:lnTo>
                  <a:pt x="71470" y="55350"/>
                </a:lnTo>
                <a:lnTo>
                  <a:pt x="71500" y="55330"/>
                </a:lnTo>
                <a:lnTo>
                  <a:pt x="71560" y="55300"/>
                </a:lnTo>
                <a:lnTo>
                  <a:pt x="71640" y="55270"/>
                </a:lnTo>
                <a:lnTo>
                  <a:pt x="71740" y="55250"/>
                </a:lnTo>
                <a:lnTo>
                  <a:pt x="71770" y="55240"/>
                </a:lnTo>
                <a:lnTo>
                  <a:pt x="71800" y="55230"/>
                </a:lnTo>
                <a:lnTo>
                  <a:pt x="71840" y="55200"/>
                </a:lnTo>
                <a:lnTo>
                  <a:pt x="71860" y="55160"/>
                </a:lnTo>
                <a:lnTo>
                  <a:pt x="71890" y="55100"/>
                </a:lnTo>
                <a:lnTo>
                  <a:pt x="71900" y="55050"/>
                </a:lnTo>
                <a:lnTo>
                  <a:pt x="71900" y="55000"/>
                </a:lnTo>
                <a:lnTo>
                  <a:pt x="71900" y="54950"/>
                </a:lnTo>
                <a:lnTo>
                  <a:pt x="71880" y="54880"/>
                </a:lnTo>
                <a:lnTo>
                  <a:pt x="71880" y="54830"/>
                </a:lnTo>
                <a:lnTo>
                  <a:pt x="71880" y="54780"/>
                </a:lnTo>
                <a:lnTo>
                  <a:pt x="71890" y="54730"/>
                </a:lnTo>
                <a:lnTo>
                  <a:pt x="71910" y="54610"/>
                </a:lnTo>
                <a:lnTo>
                  <a:pt x="71920" y="54560"/>
                </a:lnTo>
                <a:lnTo>
                  <a:pt x="71910" y="54500"/>
                </a:lnTo>
                <a:lnTo>
                  <a:pt x="71890" y="54450"/>
                </a:lnTo>
                <a:lnTo>
                  <a:pt x="71870" y="54420"/>
                </a:lnTo>
                <a:lnTo>
                  <a:pt x="71750" y="54290"/>
                </a:lnTo>
                <a:lnTo>
                  <a:pt x="71730" y="54250"/>
                </a:lnTo>
                <a:lnTo>
                  <a:pt x="71720" y="54220"/>
                </a:lnTo>
                <a:lnTo>
                  <a:pt x="71680" y="54070"/>
                </a:lnTo>
                <a:lnTo>
                  <a:pt x="71670" y="54020"/>
                </a:lnTo>
                <a:lnTo>
                  <a:pt x="71640" y="53970"/>
                </a:lnTo>
                <a:lnTo>
                  <a:pt x="71530" y="53850"/>
                </a:lnTo>
                <a:lnTo>
                  <a:pt x="71520" y="53820"/>
                </a:lnTo>
                <a:lnTo>
                  <a:pt x="71510" y="53790"/>
                </a:lnTo>
                <a:lnTo>
                  <a:pt x="71510" y="53750"/>
                </a:lnTo>
                <a:lnTo>
                  <a:pt x="71530" y="53590"/>
                </a:lnTo>
                <a:lnTo>
                  <a:pt x="71530" y="53390"/>
                </a:lnTo>
                <a:lnTo>
                  <a:pt x="71530" y="53260"/>
                </a:lnTo>
                <a:lnTo>
                  <a:pt x="71510" y="53200"/>
                </a:lnTo>
                <a:lnTo>
                  <a:pt x="71480" y="53150"/>
                </a:lnTo>
                <a:lnTo>
                  <a:pt x="71450" y="53120"/>
                </a:lnTo>
                <a:lnTo>
                  <a:pt x="71410" y="53090"/>
                </a:lnTo>
                <a:lnTo>
                  <a:pt x="71360" y="53060"/>
                </a:lnTo>
                <a:lnTo>
                  <a:pt x="71240" y="52990"/>
                </a:lnTo>
                <a:lnTo>
                  <a:pt x="71170" y="52930"/>
                </a:lnTo>
                <a:lnTo>
                  <a:pt x="71150" y="52910"/>
                </a:lnTo>
                <a:lnTo>
                  <a:pt x="71120" y="52860"/>
                </a:lnTo>
                <a:lnTo>
                  <a:pt x="71110" y="52810"/>
                </a:lnTo>
                <a:lnTo>
                  <a:pt x="71120" y="52750"/>
                </a:lnTo>
                <a:lnTo>
                  <a:pt x="71130" y="52710"/>
                </a:lnTo>
                <a:lnTo>
                  <a:pt x="71260" y="52490"/>
                </a:lnTo>
                <a:lnTo>
                  <a:pt x="71290" y="52470"/>
                </a:lnTo>
                <a:lnTo>
                  <a:pt x="71320" y="52430"/>
                </a:lnTo>
                <a:lnTo>
                  <a:pt x="71380" y="52390"/>
                </a:lnTo>
                <a:lnTo>
                  <a:pt x="71440" y="52330"/>
                </a:lnTo>
                <a:lnTo>
                  <a:pt x="71460" y="52300"/>
                </a:lnTo>
                <a:lnTo>
                  <a:pt x="71510" y="52210"/>
                </a:lnTo>
                <a:lnTo>
                  <a:pt x="71600" y="52070"/>
                </a:lnTo>
                <a:lnTo>
                  <a:pt x="71630" y="52020"/>
                </a:lnTo>
                <a:lnTo>
                  <a:pt x="71650" y="51970"/>
                </a:lnTo>
                <a:lnTo>
                  <a:pt x="71670" y="51850"/>
                </a:lnTo>
                <a:lnTo>
                  <a:pt x="71710" y="51740"/>
                </a:lnTo>
                <a:lnTo>
                  <a:pt x="71750" y="51660"/>
                </a:lnTo>
                <a:lnTo>
                  <a:pt x="71790" y="51590"/>
                </a:lnTo>
                <a:lnTo>
                  <a:pt x="71890" y="51730"/>
                </a:lnTo>
                <a:lnTo>
                  <a:pt x="71980" y="51840"/>
                </a:lnTo>
                <a:lnTo>
                  <a:pt x="72130" y="51970"/>
                </a:lnTo>
                <a:lnTo>
                  <a:pt x="72370" y="52200"/>
                </a:lnTo>
                <a:lnTo>
                  <a:pt x="72420" y="52240"/>
                </a:lnTo>
                <a:lnTo>
                  <a:pt x="72460" y="52270"/>
                </a:lnTo>
                <a:lnTo>
                  <a:pt x="72500" y="52280"/>
                </a:lnTo>
                <a:lnTo>
                  <a:pt x="72540" y="52290"/>
                </a:lnTo>
                <a:lnTo>
                  <a:pt x="72590" y="52290"/>
                </a:lnTo>
                <a:lnTo>
                  <a:pt x="72650" y="52290"/>
                </a:lnTo>
                <a:lnTo>
                  <a:pt x="72700" y="52300"/>
                </a:lnTo>
                <a:lnTo>
                  <a:pt x="72830" y="52350"/>
                </a:lnTo>
                <a:lnTo>
                  <a:pt x="72880" y="52360"/>
                </a:lnTo>
                <a:lnTo>
                  <a:pt x="73190" y="52380"/>
                </a:lnTo>
                <a:lnTo>
                  <a:pt x="73250" y="52400"/>
                </a:lnTo>
                <a:lnTo>
                  <a:pt x="73440" y="52460"/>
                </a:lnTo>
                <a:lnTo>
                  <a:pt x="73490" y="52470"/>
                </a:lnTo>
                <a:lnTo>
                  <a:pt x="73540" y="52480"/>
                </a:lnTo>
                <a:lnTo>
                  <a:pt x="73590" y="52470"/>
                </a:lnTo>
                <a:lnTo>
                  <a:pt x="73630" y="52460"/>
                </a:lnTo>
                <a:lnTo>
                  <a:pt x="73670" y="52430"/>
                </a:lnTo>
                <a:lnTo>
                  <a:pt x="73760" y="52330"/>
                </a:lnTo>
                <a:lnTo>
                  <a:pt x="73810" y="52290"/>
                </a:lnTo>
                <a:lnTo>
                  <a:pt x="73870" y="52260"/>
                </a:lnTo>
                <a:lnTo>
                  <a:pt x="73940" y="52230"/>
                </a:lnTo>
                <a:lnTo>
                  <a:pt x="73990" y="52220"/>
                </a:lnTo>
                <a:lnTo>
                  <a:pt x="74050" y="52210"/>
                </a:lnTo>
                <a:lnTo>
                  <a:pt x="74180" y="52210"/>
                </a:lnTo>
                <a:lnTo>
                  <a:pt x="74300" y="52210"/>
                </a:lnTo>
                <a:lnTo>
                  <a:pt x="74420" y="52230"/>
                </a:lnTo>
                <a:lnTo>
                  <a:pt x="74500" y="52260"/>
                </a:lnTo>
                <a:lnTo>
                  <a:pt x="74550" y="52280"/>
                </a:lnTo>
                <a:lnTo>
                  <a:pt x="74730" y="52410"/>
                </a:lnTo>
                <a:lnTo>
                  <a:pt x="74770" y="52450"/>
                </a:lnTo>
                <a:lnTo>
                  <a:pt x="74830" y="52530"/>
                </a:lnTo>
                <a:lnTo>
                  <a:pt x="74900" y="52690"/>
                </a:lnTo>
                <a:lnTo>
                  <a:pt x="74920" y="52720"/>
                </a:lnTo>
                <a:lnTo>
                  <a:pt x="74950" y="52740"/>
                </a:lnTo>
                <a:lnTo>
                  <a:pt x="74980" y="52760"/>
                </a:lnTo>
                <a:lnTo>
                  <a:pt x="75090" y="52810"/>
                </a:lnTo>
                <a:lnTo>
                  <a:pt x="75260" y="52870"/>
                </a:lnTo>
                <a:lnTo>
                  <a:pt x="75430" y="52910"/>
                </a:lnTo>
                <a:lnTo>
                  <a:pt x="75640" y="52940"/>
                </a:lnTo>
                <a:lnTo>
                  <a:pt x="75670" y="52950"/>
                </a:lnTo>
                <a:lnTo>
                  <a:pt x="75700" y="52970"/>
                </a:lnTo>
                <a:lnTo>
                  <a:pt x="75740" y="53000"/>
                </a:lnTo>
                <a:lnTo>
                  <a:pt x="75780" y="53070"/>
                </a:lnTo>
                <a:lnTo>
                  <a:pt x="75850" y="53230"/>
                </a:lnTo>
                <a:lnTo>
                  <a:pt x="75930" y="53400"/>
                </a:lnTo>
                <a:lnTo>
                  <a:pt x="75940" y="53440"/>
                </a:lnTo>
                <a:lnTo>
                  <a:pt x="75940" y="53480"/>
                </a:lnTo>
                <a:lnTo>
                  <a:pt x="75940" y="53510"/>
                </a:lnTo>
                <a:lnTo>
                  <a:pt x="75910" y="53590"/>
                </a:lnTo>
                <a:lnTo>
                  <a:pt x="75870" y="53650"/>
                </a:lnTo>
                <a:lnTo>
                  <a:pt x="75820" y="53720"/>
                </a:lnTo>
                <a:lnTo>
                  <a:pt x="75740" y="53800"/>
                </a:lnTo>
                <a:lnTo>
                  <a:pt x="75650" y="53940"/>
                </a:lnTo>
                <a:lnTo>
                  <a:pt x="75630" y="53970"/>
                </a:lnTo>
                <a:lnTo>
                  <a:pt x="75590" y="54000"/>
                </a:lnTo>
                <a:lnTo>
                  <a:pt x="75480" y="54050"/>
                </a:lnTo>
                <a:lnTo>
                  <a:pt x="75420" y="54080"/>
                </a:lnTo>
                <a:lnTo>
                  <a:pt x="75390" y="54110"/>
                </a:lnTo>
                <a:lnTo>
                  <a:pt x="75370" y="54130"/>
                </a:lnTo>
                <a:lnTo>
                  <a:pt x="75360" y="54160"/>
                </a:lnTo>
                <a:lnTo>
                  <a:pt x="75360" y="54200"/>
                </a:lnTo>
                <a:lnTo>
                  <a:pt x="75370" y="54240"/>
                </a:lnTo>
                <a:lnTo>
                  <a:pt x="75390" y="54330"/>
                </a:lnTo>
                <a:lnTo>
                  <a:pt x="75430" y="54480"/>
                </a:lnTo>
                <a:lnTo>
                  <a:pt x="75440" y="54520"/>
                </a:lnTo>
                <a:lnTo>
                  <a:pt x="75440" y="54570"/>
                </a:lnTo>
                <a:lnTo>
                  <a:pt x="75430" y="54640"/>
                </a:lnTo>
                <a:lnTo>
                  <a:pt x="75430" y="54690"/>
                </a:lnTo>
                <a:lnTo>
                  <a:pt x="75430" y="54730"/>
                </a:lnTo>
                <a:lnTo>
                  <a:pt x="75450" y="54770"/>
                </a:lnTo>
                <a:lnTo>
                  <a:pt x="75480" y="54790"/>
                </a:lnTo>
                <a:lnTo>
                  <a:pt x="75560" y="54840"/>
                </a:lnTo>
                <a:lnTo>
                  <a:pt x="75600" y="54880"/>
                </a:lnTo>
                <a:lnTo>
                  <a:pt x="75620" y="54910"/>
                </a:lnTo>
                <a:lnTo>
                  <a:pt x="75630" y="54950"/>
                </a:lnTo>
                <a:lnTo>
                  <a:pt x="75660" y="55040"/>
                </a:lnTo>
                <a:lnTo>
                  <a:pt x="75650" y="55050"/>
                </a:lnTo>
                <a:lnTo>
                  <a:pt x="75650" y="55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