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Toplicki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Serbia • State Map | Fully Editable Vector Shape</a:t>
            </a:r>
          </a:p>
        </p:txBody>
      </p:sp>
      <p:sp>
        <p:nvSpPr>
          <p:cNvPr id="101" name="Toplick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4730" y="75140"/>
                </a:moveTo>
                <a:lnTo>
                  <a:pt x="64820" y="75290"/>
                </a:lnTo>
                <a:lnTo>
                  <a:pt x="64870" y="75380"/>
                </a:lnTo>
                <a:lnTo>
                  <a:pt x="64880" y="75420"/>
                </a:lnTo>
                <a:lnTo>
                  <a:pt x="64880" y="75450"/>
                </a:lnTo>
                <a:lnTo>
                  <a:pt x="64870" y="75490"/>
                </a:lnTo>
                <a:lnTo>
                  <a:pt x="64760" y="75600"/>
                </a:lnTo>
                <a:lnTo>
                  <a:pt x="64650" y="75730"/>
                </a:lnTo>
                <a:lnTo>
                  <a:pt x="64540" y="75840"/>
                </a:lnTo>
                <a:lnTo>
                  <a:pt x="64220" y="76100"/>
                </a:lnTo>
                <a:lnTo>
                  <a:pt x="64170" y="76130"/>
                </a:lnTo>
                <a:lnTo>
                  <a:pt x="63980" y="76190"/>
                </a:lnTo>
                <a:lnTo>
                  <a:pt x="63930" y="76200"/>
                </a:lnTo>
                <a:lnTo>
                  <a:pt x="63760" y="76220"/>
                </a:lnTo>
                <a:lnTo>
                  <a:pt x="63670" y="76250"/>
                </a:lnTo>
                <a:lnTo>
                  <a:pt x="63560" y="76290"/>
                </a:lnTo>
                <a:lnTo>
                  <a:pt x="63370" y="76390"/>
                </a:lnTo>
                <a:lnTo>
                  <a:pt x="63180" y="76510"/>
                </a:lnTo>
                <a:lnTo>
                  <a:pt x="63130" y="76550"/>
                </a:lnTo>
                <a:lnTo>
                  <a:pt x="63060" y="76620"/>
                </a:lnTo>
                <a:lnTo>
                  <a:pt x="62960" y="76740"/>
                </a:lnTo>
                <a:lnTo>
                  <a:pt x="62860" y="76820"/>
                </a:lnTo>
                <a:lnTo>
                  <a:pt x="62790" y="76900"/>
                </a:lnTo>
                <a:lnTo>
                  <a:pt x="62730" y="76980"/>
                </a:lnTo>
                <a:lnTo>
                  <a:pt x="62710" y="77020"/>
                </a:lnTo>
                <a:lnTo>
                  <a:pt x="62550" y="77070"/>
                </a:lnTo>
                <a:lnTo>
                  <a:pt x="62420" y="77120"/>
                </a:lnTo>
                <a:lnTo>
                  <a:pt x="62350" y="77150"/>
                </a:lnTo>
                <a:lnTo>
                  <a:pt x="62320" y="77170"/>
                </a:lnTo>
                <a:lnTo>
                  <a:pt x="62290" y="77170"/>
                </a:lnTo>
                <a:lnTo>
                  <a:pt x="62270" y="77170"/>
                </a:lnTo>
                <a:lnTo>
                  <a:pt x="62250" y="77160"/>
                </a:lnTo>
                <a:lnTo>
                  <a:pt x="62140" y="77080"/>
                </a:lnTo>
                <a:lnTo>
                  <a:pt x="62060" y="77040"/>
                </a:lnTo>
                <a:lnTo>
                  <a:pt x="62030" y="77040"/>
                </a:lnTo>
                <a:lnTo>
                  <a:pt x="61990" y="77040"/>
                </a:lnTo>
                <a:lnTo>
                  <a:pt x="61960" y="77050"/>
                </a:lnTo>
                <a:lnTo>
                  <a:pt x="61900" y="77080"/>
                </a:lnTo>
                <a:lnTo>
                  <a:pt x="61880" y="77100"/>
                </a:lnTo>
                <a:lnTo>
                  <a:pt x="61850" y="77130"/>
                </a:lnTo>
                <a:lnTo>
                  <a:pt x="61840" y="77170"/>
                </a:lnTo>
                <a:lnTo>
                  <a:pt x="61790" y="77290"/>
                </a:lnTo>
                <a:lnTo>
                  <a:pt x="61770" y="77330"/>
                </a:lnTo>
                <a:lnTo>
                  <a:pt x="61740" y="77350"/>
                </a:lnTo>
                <a:lnTo>
                  <a:pt x="61680" y="77400"/>
                </a:lnTo>
                <a:lnTo>
                  <a:pt x="61540" y="77500"/>
                </a:lnTo>
                <a:lnTo>
                  <a:pt x="61390" y="77620"/>
                </a:lnTo>
                <a:lnTo>
                  <a:pt x="61340" y="77650"/>
                </a:lnTo>
                <a:lnTo>
                  <a:pt x="61300" y="77670"/>
                </a:lnTo>
                <a:lnTo>
                  <a:pt x="61260" y="77680"/>
                </a:lnTo>
                <a:lnTo>
                  <a:pt x="61200" y="77690"/>
                </a:lnTo>
                <a:lnTo>
                  <a:pt x="61130" y="77690"/>
                </a:lnTo>
                <a:lnTo>
                  <a:pt x="60580" y="77690"/>
                </a:lnTo>
                <a:lnTo>
                  <a:pt x="60510" y="77700"/>
                </a:lnTo>
                <a:lnTo>
                  <a:pt x="60450" y="77710"/>
                </a:lnTo>
                <a:lnTo>
                  <a:pt x="60380" y="77740"/>
                </a:lnTo>
                <a:lnTo>
                  <a:pt x="60310" y="77780"/>
                </a:lnTo>
                <a:lnTo>
                  <a:pt x="60270" y="77800"/>
                </a:lnTo>
                <a:lnTo>
                  <a:pt x="60090" y="77930"/>
                </a:lnTo>
                <a:lnTo>
                  <a:pt x="60050" y="77970"/>
                </a:lnTo>
                <a:lnTo>
                  <a:pt x="60020" y="78010"/>
                </a:lnTo>
                <a:lnTo>
                  <a:pt x="59930" y="78160"/>
                </a:lnTo>
                <a:lnTo>
                  <a:pt x="59890" y="78210"/>
                </a:lnTo>
                <a:lnTo>
                  <a:pt x="59790" y="78300"/>
                </a:lnTo>
                <a:lnTo>
                  <a:pt x="59710" y="78360"/>
                </a:lnTo>
                <a:lnTo>
                  <a:pt x="59270" y="78640"/>
                </a:lnTo>
                <a:lnTo>
                  <a:pt x="59130" y="78710"/>
                </a:lnTo>
                <a:lnTo>
                  <a:pt x="58910" y="78800"/>
                </a:lnTo>
                <a:lnTo>
                  <a:pt x="58880" y="78820"/>
                </a:lnTo>
                <a:lnTo>
                  <a:pt x="58860" y="78840"/>
                </a:lnTo>
                <a:lnTo>
                  <a:pt x="58860" y="78870"/>
                </a:lnTo>
                <a:lnTo>
                  <a:pt x="58860" y="78900"/>
                </a:lnTo>
                <a:lnTo>
                  <a:pt x="58870" y="78950"/>
                </a:lnTo>
                <a:lnTo>
                  <a:pt x="58920" y="79060"/>
                </a:lnTo>
                <a:lnTo>
                  <a:pt x="58980" y="79200"/>
                </a:lnTo>
                <a:lnTo>
                  <a:pt x="59000" y="79240"/>
                </a:lnTo>
                <a:lnTo>
                  <a:pt x="59080" y="79320"/>
                </a:lnTo>
                <a:lnTo>
                  <a:pt x="59100" y="79350"/>
                </a:lnTo>
                <a:lnTo>
                  <a:pt x="59130" y="79470"/>
                </a:lnTo>
                <a:lnTo>
                  <a:pt x="59150" y="79520"/>
                </a:lnTo>
                <a:lnTo>
                  <a:pt x="59230" y="79660"/>
                </a:lnTo>
                <a:lnTo>
                  <a:pt x="59250" y="79700"/>
                </a:lnTo>
                <a:lnTo>
                  <a:pt x="59260" y="79750"/>
                </a:lnTo>
                <a:lnTo>
                  <a:pt x="59250" y="79790"/>
                </a:lnTo>
                <a:lnTo>
                  <a:pt x="59240" y="79820"/>
                </a:lnTo>
                <a:lnTo>
                  <a:pt x="59150" y="79920"/>
                </a:lnTo>
                <a:lnTo>
                  <a:pt x="59120" y="79960"/>
                </a:lnTo>
                <a:lnTo>
                  <a:pt x="59080" y="80040"/>
                </a:lnTo>
                <a:lnTo>
                  <a:pt x="59060" y="80060"/>
                </a:lnTo>
                <a:lnTo>
                  <a:pt x="59030" y="80090"/>
                </a:lnTo>
                <a:lnTo>
                  <a:pt x="58960" y="80130"/>
                </a:lnTo>
                <a:lnTo>
                  <a:pt x="58900" y="80170"/>
                </a:lnTo>
                <a:lnTo>
                  <a:pt x="58850" y="80220"/>
                </a:lnTo>
                <a:lnTo>
                  <a:pt x="58830" y="80260"/>
                </a:lnTo>
                <a:lnTo>
                  <a:pt x="58820" y="80290"/>
                </a:lnTo>
                <a:lnTo>
                  <a:pt x="58820" y="80320"/>
                </a:lnTo>
                <a:lnTo>
                  <a:pt x="58830" y="80410"/>
                </a:lnTo>
                <a:lnTo>
                  <a:pt x="58840" y="80450"/>
                </a:lnTo>
                <a:lnTo>
                  <a:pt x="58820" y="80590"/>
                </a:lnTo>
                <a:lnTo>
                  <a:pt x="58820" y="80630"/>
                </a:lnTo>
                <a:lnTo>
                  <a:pt x="58830" y="80720"/>
                </a:lnTo>
                <a:lnTo>
                  <a:pt x="58830" y="80770"/>
                </a:lnTo>
                <a:lnTo>
                  <a:pt x="58800" y="80820"/>
                </a:lnTo>
                <a:lnTo>
                  <a:pt x="58680" y="80970"/>
                </a:lnTo>
                <a:lnTo>
                  <a:pt x="58660" y="81020"/>
                </a:lnTo>
                <a:lnTo>
                  <a:pt x="58650" y="81070"/>
                </a:lnTo>
                <a:lnTo>
                  <a:pt x="58650" y="81180"/>
                </a:lnTo>
                <a:lnTo>
                  <a:pt x="58640" y="81230"/>
                </a:lnTo>
                <a:lnTo>
                  <a:pt x="58560" y="81430"/>
                </a:lnTo>
                <a:lnTo>
                  <a:pt x="58560" y="81470"/>
                </a:lnTo>
                <a:lnTo>
                  <a:pt x="58160" y="81840"/>
                </a:lnTo>
                <a:lnTo>
                  <a:pt x="58160" y="81720"/>
                </a:lnTo>
                <a:lnTo>
                  <a:pt x="58010" y="81550"/>
                </a:lnTo>
                <a:lnTo>
                  <a:pt x="57670" y="81530"/>
                </a:lnTo>
                <a:lnTo>
                  <a:pt x="57140" y="81410"/>
                </a:lnTo>
                <a:lnTo>
                  <a:pt x="56970" y="81300"/>
                </a:lnTo>
                <a:lnTo>
                  <a:pt x="56650" y="81030"/>
                </a:lnTo>
                <a:lnTo>
                  <a:pt x="56470" y="80920"/>
                </a:lnTo>
                <a:lnTo>
                  <a:pt x="56290" y="80870"/>
                </a:lnTo>
                <a:lnTo>
                  <a:pt x="55900" y="80880"/>
                </a:lnTo>
                <a:lnTo>
                  <a:pt x="55720" y="80830"/>
                </a:lnTo>
                <a:lnTo>
                  <a:pt x="55250" y="80280"/>
                </a:lnTo>
                <a:lnTo>
                  <a:pt x="55160" y="79560"/>
                </a:lnTo>
                <a:lnTo>
                  <a:pt x="55130" y="78860"/>
                </a:lnTo>
                <a:lnTo>
                  <a:pt x="54880" y="78360"/>
                </a:lnTo>
                <a:lnTo>
                  <a:pt x="54600" y="78310"/>
                </a:lnTo>
                <a:lnTo>
                  <a:pt x="54380" y="78480"/>
                </a:lnTo>
                <a:lnTo>
                  <a:pt x="54140" y="78600"/>
                </a:lnTo>
                <a:lnTo>
                  <a:pt x="53850" y="78430"/>
                </a:lnTo>
                <a:lnTo>
                  <a:pt x="53710" y="78130"/>
                </a:lnTo>
                <a:lnTo>
                  <a:pt x="53460" y="76950"/>
                </a:lnTo>
                <a:lnTo>
                  <a:pt x="53200" y="76420"/>
                </a:lnTo>
                <a:lnTo>
                  <a:pt x="52940" y="76210"/>
                </a:lnTo>
                <a:lnTo>
                  <a:pt x="51840" y="76150"/>
                </a:lnTo>
                <a:lnTo>
                  <a:pt x="51490" y="76020"/>
                </a:lnTo>
                <a:lnTo>
                  <a:pt x="51300" y="75910"/>
                </a:lnTo>
                <a:lnTo>
                  <a:pt x="51160" y="75820"/>
                </a:lnTo>
                <a:lnTo>
                  <a:pt x="49960" y="75120"/>
                </a:lnTo>
                <a:lnTo>
                  <a:pt x="50000" y="75050"/>
                </a:lnTo>
                <a:lnTo>
                  <a:pt x="50090" y="74870"/>
                </a:lnTo>
                <a:lnTo>
                  <a:pt x="50190" y="74760"/>
                </a:lnTo>
                <a:lnTo>
                  <a:pt x="50260" y="74630"/>
                </a:lnTo>
                <a:lnTo>
                  <a:pt x="50290" y="74590"/>
                </a:lnTo>
                <a:lnTo>
                  <a:pt x="50350" y="74550"/>
                </a:lnTo>
                <a:lnTo>
                  <a:pt x="50470" y="74500"/>
                </a:lnTo>
                <a:lnTo>
                  <a:pt x="50500" y="74480"/>
                </a:lnTo>
                <a:lnTo>
                  <a:pt x="50530" y="74450"/>
                </a:lnTo>
                <a:lnTo>
                  <a:pt x="50660" y="74300"/>
                </a:lnTo>
                <a:lnTo>
                  <a:pt x="50670" y="74270"/>
                </a:lnTo>
                <a:lnTo>
                  <a:pt x="50680" y="74230"/>
                </a:lnTo>
                <a:lnTo>
                  <a:pt x="50670" y="74200"/>
                </a:lnTo>
                <a:lnTo>
                  <a:pt x="50640" y="74130"/>
                </a:lnTo>
                <a:lnTo>
                  <a:pt x="50620" y="74070"/>
                </a:lnTo>
                <a:lnTo>
                  <a:pt x="50610" y="74010"/>
                </a:lnTo>
                <a:lnTo>
                  <a:pt x="50590" y="73740"/>
                </a:lnTo>
                <a:lnTo>
                  <a:pt x="50560" y="73540"/>
                </a:lnTo>
                <a:lnTo>
                  <a:pt x="50550" y="73420"/>
                </a:lnTo>
                <a:lnTo>
                  <a:pt x="50550" y="73300"/>
                </a:lnTo>
                <a:lnTo>
                  <a:pt x="50570" y="73240"/>
                </a:lnTo>
                <a:lnTo>
                  <a:pt x="50600" y="73180"/>
                </a:lnTo>
                <a:lnTo>
                  <a:pt x="50750" y="73010"/>
                </a:lnTo>
                <a:lnTo>
                  <a:pt x="50840" y="72880"/>
                </a:lnTo>
                <a:lnTo>
                  <a:pt x="50860" y="72830"/>
                </a:lnTo>
                <a:lnTo>
                  <a:pt x="50860" y="72790"/>
                </a:lnTo>
                <a:lnTo>
                  <a:pt x="50850" y="72710"/>
                </a:lnTo>
                <a:lnTo>
                  <a:pt x="50840" y="72650"/>
                </a:lnTo>
                <a:lnTo>
                  <a:pt x="50850" y="72610"/>
                </a:lnTo>
                <a:lnTo>
                  <a:pt x="50880" y="72580"/>
                </a:lnTo>
                <a:lnTo>
                  <a:pt x="50940" y="72550"/>
                </a:lnTo>
                <a:lnTo>
                  <a:pt x="51080" y="72510"/>
                </a:lnTo>
                <a:lnTo>
                  <a:pt x="51150" y="72490"/>
                </a:lnTo>
                <a:lnTo>
                  <a:pt x="51200" y="72490"/>
                </a:lnTo>
                <a:lnTo>
                  <a:pt x="51230" y="72490"/>
                </a:lnTo>
                <a:lnTo>
                  <a:pt x="51350" y="72570"/>
                </a:lnTo>
                <a:lnTo>
                  <a:pt x="51430" y="72600"/>
                </a:lnTo>
                <a:lnTo>
                  <a:pt x="51550" y="72640"/>
                </a:lnTo>
                <a:lnTo>
                  <a:pt x="51610" y="72640"/>
                </a:lnTo>
                <a:lnTo>
                  <a:pt x="51680" y="72630"/>
                </a:lnTo>
                <a:lnTo>
                  <a:pt x="51810" y="72580"/>
                </a:lnTo>
                <a:lnTo>
                  <a:pt x="51940" y="72500"/>
                </a:lnTo>
                <a:lnTo>
                  <a:pt x="51970" y="72490"/>
                </a:lnTo>
                <a:lnTo>
                  <a:pt x="52010" y="72490"/>
                </a:lnTo>
                <a:lnTo>
                  <a:pt x="52030" y="72500"/>
                </a:lnTo>
                <a:lnTo>
                  <a:pt x="52130" y="72560"/>
                </a:lnTo>
                <a:lnTo>
                  <a:pt x="52230" y="72600"/>
                </a:lnTo>
                <a:lnTo>
                  <a:pt x="52260" y="72620"/>
                </a:lnTo>
                <a:lnTo>
                  <a:pt x="52280" y="72640"/>
                </a:lnTo>
                <a:lnTo>
                  <a:pt x="52300" y="72670"/>
                </a:lnTo>
                <a:lnTo>
                  <a:pt x="52340" y="72770"/>
                </a:lnTo>
                <a:lnTo>
                  <a:pt x="52370" y="72800"/>
                </a:lnTo>
                <a:lnTo>
                  <a:pt x="52400" y="72820"/>
                </a:lnTo>
                <a:lnTo>
                  <a:pt x="52510" y="72890"/>
                </a:lnTo>
                <a:lnTo>
                  <a:pt x="52550" y="72900"/>
                </a:lnTo>
                <a:lnTo>
                  <a:pt x="52610" y="72920"/>
                </a:lnTo>
                <a:lnTo>
                  <a:pt x="52740" y="72930"/>
                </a:lnTo>
                <a:lnTo>
                  <a:pt x="52800" y="72920"/>
                </a:lnTo>
                <a:lnTo>
                  <a:pt x="52860" y="72910"/>
                </a:lnTo>
                <a:lnTo>
                  <a:pt x="52980" y="72870"/>
                </a:lnTo>
                <a:lnTo>
                  <a:pt x="53090" y="72820"/>
                </a:lnTo>
                <a:lnTo>
                  <a:pt x="53170" y="72780"/>
                </a:lnTo>
                <a:lnTo>
                  <a:pt x="53260" y="72700"/>
                </a:lnTo>
                <a:lnTo>
                  <a:pt x="53340" y="72650"/>
                </a:lnTo>
                <a:lnTo>
                  <a:pt x="53440" y="72600"/>
                </a:lnTo>
                <a:lnTo>
                  <a:pt x="53570" y="72540"/>
                </a:lnTo>
                <a:lnTo>
                  <a:pt x="53590" y="72530"/>
                </a:lnTo>
                <a:lnTo>
                  <a:pt x="53630" y="72490"/>
                </a:lnTo>
                <a:lnTo>
                  <a:pt x="53660" y="72440"/>
                </a:lnTo>
                <a:lnTo>
                  <a:pt x="53700" y="72340"/>
                </a:lnTo>
                <a:lnTo>
                  <a:pt x="53730" y="72300"/>
                </a:lnTo>
                <a:lnTo>
                  <a:pt x="53770" y="72270"/>
                </a:lnTo>
                <a:lnTo>
                  <a:pt x="53850" y="72230"/>
                </a:lnTo>
                <a:lnTo>
                  <a:pt x="53880" y="72200"/>
                </a:lnTo>
                <a:lnTo>
                  <a:pt x="53900" y="72170"/>
                </a:lnTo>
                <a:lnTo>
                  <a:pt x="53910" y="72130"/>
                </a:lnTo>
                <a:lnTo>
                  <a:pt x="53920" y="72080"/>
                </a:lnTo>
                <a:lnTo>
                  <a:pt x="53920" y="71950"/>
                </a:lnTo>
                <a:lnTo>
                  <a:pt x="53920" y="71910"/>
                </a:lnTo>
                <a:lnTo>
                  <a:pt x="53930" y="71880"/>
                </a:lnTo>
                <a:lnTo>
                  <a:pt x="53950" y="71850"/>
                </a:lnTo>
                <a:lnTo>
                  <a:pt x="54030" y="71730"/>
                </a:lnTo>
                <a:lnTo>
                  <a:pt x="54060" y="71690"/>
                </a:lnTo>
                <a:lnTo>
                  <a:pt x="54070" y="71640"/>
                </a:lnTo>
                <a:lnTo>
                  <a:pt x="54110" y="71500"/>
                </a:lnTo>
                <a:lnTo>
                  <a:pt x="54120" y="71460"/>
                </a:lnTo>
                <a:lnTo>
                  <a:pt x="54140" y="71430"/>
                </a:lnTo>
                <a:lnTo>
                  <a:pt x="54200" y="71380"/>
                </a:lnTo>
                <a:lnTo>
                  <a:pt x="54350" y="71270"/>
                </a:lnTo>
                <a:lnTo>
                  <a:pt x="54470" y="71170"/>
                </a:lnTo>
                <a:lnTo>
                  <a:pt x="54580" y="71100"/>
                </a:lnTo>
                <a:lnTo>
                  <a:pt x="54620" y="71070"/>
                </a:lnTo>
                <a:lnTo>
                  <a:pt x="54650" y="71040"/>
                </a:lnTo>
                <a:lnTo>
                  <a:pt x="54670" y="71000"/>
                </a:lnTo>
                <a:lnTo>
                  <a:pt x="54690" y="70960"/>
                </a:lnTo>
                <a:lnTo>
                  <a:pt x="54700" y="70910"/>
                </a:lnTo>
                <a:lnTo>
                  <a:pt x="54720" y="70800"/>
                </a:lnTo>
                <a:lnTo>
                  <a:pt x="54720" y="70750"/>
                </a:lnTo>
                <a:lnTo>
                  <a:pt x="54670" y="70620"/>
                </a:lnTo>
                <a:lnTo>
                  <a:pt x="54670" y="70580"/>
                </a:lnTo>
                <a:lnTo>
                  <a:pt x="54670" y="70540"/>
                </a:lnTo>
                <a:lnTo>
                  <a:pt x="54690" y="70500"/>
                </a:lnTo>
                <a:lnTo>
                  <a:pt x="54710" y="70450"/>
                </a:lnTo>
                <a:lnTo>
                  <a:pt x="54750" y="70400"/>
                </a:lnTo>
                <a:lnTo>
                  <a:pt x="54800" y="70360"/>
                </a:lnTo>
                <a:lnTo>
                  <a:pt x="54860" y="70320"/>
                </a:lnTo>
                <a:lnTo>
                  <a:pt x="54900" y="70280"/>
                </a:lnTo>
                <a:lnTo>
                  <a:pt x="54930" y="70260"/>
                </a:lnTo>
                <a:lnTo>
                  <a:pt x="54930" y="70240"/>
                </a:lnTo>
                <a:lnTo>
                  <a:pt x="55070" y="70190"/>
                </a:lnTo>
                <a:lnTo>
                  <a:pt x="55300" y="70130"/>
                </a:lnTo>
                <a:lnTo>
                  <a:pt x="55480" y="70110"/>
                </a:lnTo>
                <a:lnTo>
                  <a:pt x="55540" y="70090"/>
                </a:lnTo>
                <a:lnTo>
                  <a:pt x="55850" y="69930"/>
                </a:lnTo>
                <a:lnTo>
                  <a:pt x="56190" y="69730"/>
                </a:lnTo>
                <a:lnTo>
                  <a:pt x="56250" y="69690"/>
                </a:lnTo>
                <a:lnTo>
                  <a:pt x="56330" y="69660"/>
                </a:lnTo>
                <a:lnTo>
                  <a:pt x="56420" y="69640"/>
                </a:lnTo>
                <a:lnTo>
                  <a:pt x="56670" y="69620"/>
                </a:lnTo>
                <a:lnTo>
                  <a:pt x="56730" y="69620"/>
                </a:lnTo>
                <a:lnTo>
                  <a:pt x="56790" y="69600"/>
                </a:lnTo>
                <a:lnTo>
                  <a:pt x="56850" y="69580"/>
                </a:lnTo>
                <a:lnTo>
                  <a:pt x="56950" y="69520"/>
                </a:lnTo>
                <a:lnTo>
                  <a:pt x="56980" y="69500"/>
                </a:lnTo>
                <a:lnTo>
                  <a:pt x="57030" y="69490"/>
                </a:lnTo>
                <a:lnTo>
                  <a:pt x="57070" y="69500"/>
                </a:lnTo>
                <a:lnTo>
                  <a:pt x="57100" y="69500"/>
                </a:lnTo>
                <a:lnTo>
                  <a:pt x="57320" y="69570"/>
                </a:lnTo>
                <a:lnTo>
                  <a:pt x="57400" y="69600"/>
                </a:lnTo>
                <a:lnTo>
                  <a:pt x="57530" y="69670"/>
                </a:lnTo>
                <a:lnTo>
                  <a:pt x="57590" y="69700"/>
                </a:lnTo>
                <a:lnTo>
                  <a:pt x="57630" y="69700"/>
                </a:lnTo>
                <a:lnTo>
                  <a:pt x="57680" y="69690"/>
                </a:lnTo>
                <a:lnTo>
                  <a:pt x="57770" y="69660"/>
                </a:lnTo>
                <a:lnTo>
                  <a:pt x="57870" y="69640"/>
                </a:lnTo>
                <a:lnTo>
                  <a:pt x="58010" y="69630"/>
                </a:lnTo>
                <a:lnTo>
                  <a:pt x="58090" y="69630"/>
                </a:lnTo>
                <a:lnTo>
                  <a:pt x="58090" y="69610"/>
                </a:lnTo>
                <a:lnTo>
                  <a:pt x="58090" y="69580"/>
                </a:lnTo>
                <a:lnTo>
                  <a:pt x="58130" y="69550"/>
                </a:lnTo>
                <a:lnTo>
                  <a:pt x="58180" y="69540"/>
                </a:lnTo>
                <a:lnTo>
                  <a:pt x="58230" y="69540"/>
                </a:lnTo>
                <a:lnTo>
                  <a:pt x="58290" y="69540"/>
                </a:lnTo>
                <a:lnTo>
                  <a:pt x="58330" y="69550"/>
                </a:lnTo>
                <a:lnTo>
                  <a:pt x="58360" y="69570"/>
                </a:lnTo>
                <a:lnTo>
                  <a:pt x="58410" y="69600"/>
                </a:lnTo>
                <a:lnTo>
                  <a:pt x="58440" y="69650"/>
                </a:lnTo>
                <a:lnTo>
                  <a:pt x="58500" y="69780"/>
                </a:lnTo>
                <a:lnTo>
                  <a:pt x="58510" y="69810"/>
                </a:lnTo>
                <a:lnTo>
                  <a:pt x="58530" y="69820"/>
                </a:lnTo>
                <a:lnTo>
                  <a:pt x="58590" y="69850"/>
                </a:lnTo>
                <a:lnTo>
                  <a:pt x="58680" y="69900"/>
                </a:lnTo>
                <a:lnTo>
                  <a:pt x="58800" y="69950"/>
                </a:lnTo>
                <a:lnTo>
                  <a:pt x="58850" y="69960"/>
                </a:lnTo>
                <a:lnTo>
                  <a:pt x="58910" y="69960"/>
                </a:lnTo>
                <a:lnTo>
                  <a:pt x="59020" y="69960"/>
                </a:lnTo>
                <a:lnTo>
                  <a:pt x="59070" y="69950"/>
                </a:lnTo>
                <a:lnTo>
                  <a:pt x="59170" y="69920"/>
                </a:lnTo>
                <a:lnTo>
                  <a:pt x="59340" y="70180"/>
                </a:lnTo>
                <a:lnTo>
                  <a:pt x="59430" y="70330"/>
                </a:lnTo>
                <a:lnTo>
                  <a:pt x="59470" y="70370"/>
                </a:lnTo>
                <a:lnTo>
                  <a:pt x="59510" y="70390"/>
                </a:lnTo>
                <a:lnTo>
                  <a:pt x="59570" y="70390"/>
                </a:lnTo>
                <a:lnTo>
                  <a:pt x="59730" y="70350"/>
                </a:lnTo>
                <a:lnTo>
                  <a:pt x="59840" y="70350"/>
                </a:lnTo>
                <a:lnTo>
                  <a:pt x="59890" y="70350"/>
                </a:lnTo>
                <a:lnTo>
                  <a:pt x="59940" y="70360"/>
                </a:lnTo>
                <a:lnTo>
                  <a:pt x="60110" y="70400"/>
                </a:lnTo>
                <a:lnTo>
                  <a:pt x="60160" y="70420"/>
                </a:lnTo>
                <a:lnTo>
                  <a:pt x="60290" y="70480"/>
                </a:lnTo>
                <a:lnTo>
                  <a:pt x="60350" y="70490"/>
                </a:lnTo>
                <a:lnTo>
                  <a:pt x="60470" y="70500"/>
                </a:lnTo>
                <a:lnTo>
                  <a:pt x="60650" y="70510"/>
                </a:lnTo>
                <a:lnTo>
                  <a:pt x="60780" y="70500"/>
                </a:lnTo>
                <a:lnTo>
                  <a:pt x="60840" y="70490"/>
                </a:lnTo>
                <a:lnTo>
                  <a:pt x="60950" y="70450"/>
                </a:lnTo>
                <a:lnTo>
                  <a:pt x="61230" y="70350"/>
                </a:lnTo>
                <a:lnTo>
                  <a:pt x="61210" y="70650"/>
                </a:lnTo>
                <a:lnTo>
                  <a:pt x="61200" y="70700"/>
                </a:lnTo>
                <a:lnTo>
                  <a:pt x="61160" y="70820"/>
                </a:lnTo>
                <a:lnTo>
                  <a:pt x="61100" y="70930"/>
                </a:lnTo>
                <a:lnTo>
                  <a:pt x="61060" y="71000"/>
                </a:lnTo>
                <a:lnTo>
                  <a:pt x="60990" y="71080"/>
                </a:lnTo>
                <a:lnTo>
                  <a:pt x="60980" y="71120"/>
                </a:lnTo>
                <a:lnTo>
                  <a:pt x="60970" y="71150"/>
                </a:lnTo>
                <a:lnTo>
                  <a:pt x="60970" y="71200"/>
                </a:lnTo>
                <a:lnTo>
                  <a:pt x="60980" y="71230"/>
                </a:lnTo>
                <a:lnTo>
                  <a:pt x="60990" y="71270"/>
                </a:lnTo>
                <a:lnTo>
                  <a:pt x="61060" y="71350"/>
                </a:lnTo>
                <a:lnTo>
                  <a:pt x="61080" y="71390"/>
                </a:lnTo>
                <a:lnTo>
                  <a:pt x="61100" y="71460"/>
                </a:lnTo>
                <a:lnTo>
                  <a:pt x="61120" y="71570"/>
                </a:lnTo>
                <a:lnTo>
                  <a:pt x="61130" y="71610"/>
                </a:lnTo>
                <a:lnTo>
                  <a:pt x="61160" y="71650"/>
                </a:lnTo>
                <a:lnTo>
                  <a:pt x="61220" y="71730"/>
                </a:lnTo>
                <a:lnTo>
                  <a:pt x="61260" y="71800"/>
                </a:lnTo>
                <a:lnTo>
                  <a:pt x="61300" y="71890"/>
                </a:lnTo>
                <a:lnTo>
                  <a:pt x="61310" y="71920"/>
                </a:lnTo>
                <a:lnTo>
                  <a:pt x="61360" y="71980"/>
                </a:lnTo>
                <a:lnTo>
                  <a:pt x="61380" y="72010"/>
                </a:lnTo>
                <a:lnTo>
                  <a:pt x="61420" y="72030"/>
                </a:lnTo>
                <a:lnTo>
                  <a:pt x="61450" y="72040"/>
                </a:lnTo>
                <a:lnTo>
                  <a:pt x="61610" y="72070"/>
                </a:lnTo>
                <a:lnTo>
                  <a:pt x="61660" y="72090"/>
                </a:lnTo>
                <a:lnTo>
                  <a:pt x="61690" y="72100"/>
                </a:lnTo>
                <a:lnTo>
                  <a:pt x="61710" y="72120"/>
                </a:lnTo>
                <a:lnTo>
                  <a:pt x="61740" y="72160"/>
                </a:lnTo>
                <a:lnTo>
                  <a:pt x="61760" y="72200"/>
                </a:lnTo>
                <a:lnTo>
                  <a:pt x="61760" y="72230"/>
                </a:lnTo>
                <a:lnTo>
                  <a:pt x="61750" y="72260"/>
                </a:lnTo>
                <a:lnTo>
                  <a:pt x="61710" y="72310"/>
                </a:lnTo>
                <a:lnTo>
                  <a:pt x="61610" y="72400"/>
                </a:lnTo>
                <a:lnTo>
                  <a:pt x="61570" y="72440"/>
                </a:lnTo>
                <a:lnTo>
                  <a:pt x="61530" y="72510"/>
                </a:lnTo>
                <a:lnTo>
                  <a:pt x="61520" y="72550"/>
                </a:lnTo>
                <a:lnTo>
                  <a:pt x="61510" y="72590"/>
                </a:lnTo>
                <a:lnTo>
                  <a:pt x="61510" y="72640"/>
                </a:lnTo>
                <a:lnTo>
                  <a:pt x="61510" y="72690"/>
                </a:lnTo>
                <a:lnTo>
                  <a:pt x="61540" y="72760"/>
                </a:lnTo>
                <a:lnTo>
                  <a:pt x="61580" y="72840"/>
                </a:lnTo>
                <a:lnTo>
                  <a:pt x="61600" y="72870"/>
                </a:lnTo>
                <a:lnTo>
                  <a:pt x="61630" y="72900"/>
                </a:lnTo>
                <a:lnTo>
                  <a:pt x="61710" y="72960"/>
                </a:lnTo>
                <a:lnTo>
                  <a:pt x="61760" y="72990"/>
                </a:lnTo>
                <a:lnTo>
                  <a:pt x="61810" y="73010"/>
                </a:lnTo>
                <a:lnTo>
                  <a:pt x="61870" y="73020"/>
                </a:lnTo>
                <a:lnTo>
                  <a:pt x="61910" y="73030"/>
                </a:lnTo>
                <a:lnTo>
                  <a:pt x="61930" y="73020"/>
                </a:lnTo>
                <a:lnTo>
                  <a:pt x="62140" y="73060"/>
                </a:lnTo>
                <a:lnTo>
                  <a:pt x="62200" y="73080"/>
                </a:lnTo>
                <a:lnTo>
                  <a:pt x="62240" y="73090"/>
                </a:lnTo>
                <a:lnTo>
                  <a:pt x="62300" y="73140"/>
                </a:lnTo>
                <a:lnTo>
                  <a:pt x="62360" y="73200"/>
                </a:lnTo>
                <a:lnTo>
                  <a:pt x="62420" y="73240"/>
                </a:lnTo>
                <a:lnTo>
                  <a:pt x="62580" y="73340"/>
                </a:lnTo>
                <a:lnTo>
                  <a:pt x="62750" y="73490"/>
                </a:lnTo>
                <a:lnTo>
                  <a:pt x="62790" y="73510"/>
                </a:lnTo>
                <a:lnTo>
                  <a:pt x="62830" y="73530"/>
                </a:lnTo>
                <a:lnTo>
                  <a:pt x="62870" y="73540"/>
                </a:lnTo>
                <a:lnTo>
                  <a:pt x="62900" y="73540"/>
                </a:lnTo>
                <a:lnTo>
                  <a:pt x="62940" y="73510"/>
                </a:lnTo>
                <a:lnTo>
                  <a:pt x="62970" y="73490"/>
                </a:lnTo>
                <a:lnTo>
                  <a:pt x="62990" y="73470"/>
                </a:lnTo>
                <a:lnTo>
                  <a:pt x="63000" y="73440"/>
                </a:lnTo>
                <a:lnTo>
                  <a:pt x="63010" y="73400"/>
                </a:lnTo>
                <a:lnTo>
                  <a:pt x="63000" y="73370"/>
                </a:lnTo>
                <a:lnTo>
                  <a:pt x="62990" y="73300"/>
                </a:lnTo>
                <a:lnTo>
                  <a:pt x="62960" y="73180"/>
                </a:lnTo>
                <a:lnTo>
                  <a:pt x="62950" y="73130"/>
                </a:lnTo>
                <a:lnTo>
                  <a:pt x="62950" y="73080"/>
                </a:lnTo>
                <a:lnTo>
                  <a:pt x="62950" y="73030"/>
                </a:lnTo>
                <a:lnTo>
                  <a:pt x="62980" y="72900"/>
                </a:lnTo>
                <a:lnTo>
                  <a:pt x="62990" y="72720"/>
                </a:lnTo>
                <a:lnTo>
                  <a:pt x="63000" y="72660"/>
                </a:lnTo>
                <a:lnTo>
                  <a:pt x="63010" y="72600"/>
                </a:lnTo>
                <a:lnTo>
                  <a:pt x="63030" y="72570"/>
                </a:lnTo>
                <a:lnTo>
                  <a:pt x="63080" y="72500"/>
                </a:lnTo>
                <a:lnTo>
                  <a:pt x="63120" y="72470"/>
                </a:lnTo>
                <a:lnTo>
                  <a:pt x="63150" y="72460"/>
                </a:lnTo>
                <a:lnTo>
                  <a:pt x="63180" y="72460"/>
                </a:lnTo>
                <a:lnTo>
                  <a:pt x="63220" y="72480"/>
                </a:lnTo>
                <a:lnTo>
                  <a:pt x="63270" y="72510"/>
                </a:lnTo>
                <a:lnTo>
                  <a:pt x="63300" y="72550"/>
                </a:lnTo>
                <a:lnTo>
                  <a:pt x="63350" y="72620"/>
                </a:lnTo>
                <a:lnTo>
                  <a:pt x="63370" y="72650"/>
                </a:lnTo>
                <a:lnTo>
                  <a:pt x="63400" y="72670"/>
                </a:lnTo>
                <a:lnTo>
                  <a:pt x="63460" y="72700"/>
                </a:lnTo>
                <a:lnTo>
                  <a:pt x="63510" y="72700"/>
                </a:lnTo>
                <a:lnTo>
                  <a:pt x="63610" y="72680"/>
                </a:lnTo>
                <a:lnTo>
                  <a:pt x="63650" y="72680"/>
                </a:lnTo>
                <a:lnTo>
                  <a:pt x="63710" y="72680"/>
                </a:lnTo>
                <a:lnTo>
                  <a:pt x="63870" y="72720"/>
                </a:lnTo>
                <a:lnTo>
                  <a:pt x="63900" y="72730"/>
                </a:lnTo>
                <a:lnTo>
                  <a:pt x="63940" y="72730"/>
                </a:lnTo>
                <a:lnTo>
                  <a:pt x="63980" y="72720"/>
                </a:lnTo>
                <a:lnTo>
                  <a:pt x="64030" y="72710"/>
                </a:lnTo>
                <a:lnTo>
                  <a:pt x="64070" y="72680"/>
                </a:lnTo>
                <a:lnTo>
                  <a:pt x="64150" y="73000"/>
                </a:lnTo>
                <a:lnTo>
                  <a:pt x="64170" y="73060"/>
                </a:lnTo>
                <a:lnTo>
                  <a:pt x="64200" y="73120"/>
                </a:lnTo>
                <a:lnTo>
                  <a:pt x="64280" y="73230"/>
                </a:lnTo>
                <a:lnTo>
                  <a:pt x="64300" y="73280"/>
                </a:lnTo>
                <a:lnTo>
                  <a:pt x="64300" y="73320"/>
                </a:lnTo>
                <a:lnTo>
                  <a:pt x="64290" y="73340"/>
                </a:lnTo>
                <a:lnTo>
                  <a:pt x="64260" y="73380"/>
                </a:lnTo>
                <a:lnTo>
                  <a:pt x="64220" y="73420"/>
                </a:lnTo>
                <a:lnTo>
                  <a:pt x="64090" y="73510"/>
                </a:lnTo>
                <a:lnTo>
                  <a:pt x="64030" y="73560"/>
                </a:lnTo>
                <a:lnTo>
                  <a:pt x="64010" y="73590"/>
                </a:lnTo>
                <a:lnTo>
                  <a:pt x="64000" y="73620"/>
                </a:lnTo>
                <a:lnTo>
                  <a:pt x="63990" y="73670"/>
                </a:lnTo>
                <a:lnTo>
                  <a:pt x="63990" y="73710"/>
                </a:lnTo>
                <a:lnTo>
                  <a:pt x="64010" y="73760"/>
                </a:lnTo>
                <a:lnTo>
                  <a:pt x="64030" y="73800"/>
                </a:lnTo>
                <a:lnTo>
                  <a:pt x="64120" y="73900"/>
                </a:lnTo>
                <a:lnTo>
                  <a:pt x="64190" y="74010"/>
                </a:lnTo>
                <a:lnTo>
                  <a:pt x="64230" y="74060"/>
                </a:lnTo>
                <a:lnTo>
                  <a:pt x="64420" y="74260"/>
                </a:lnTo>
                <a:lnTo>
                  <a:pt x="64460" y="74320"/>
                </a:lnTo>
                <a:lnTo>
                  <a:pt x="64590" y="74520"/>
                </a:lnTo>
                <a:lnTo>
                  <a:pt x="64700" y="74670"/>
                </a:lnTo>
                <a:lnTo>
                  <a:pt x="64710" y="74690"/>
                </a:lnTo>
                <a:lnTo>
                  <a:pt x="64720" y="74720"/>
                </a:lnTo>
                <a:lnTo>
                  <a:pt x="64710" y="74750"/>
                </a:lnTo>
                <a:lnTo>
                  <a:pt x="64680" y="74780"/>
                </a:lnTo>
                <a:lnTo>
                  <a:pt x="64660" y="74800"/>
                </a:lnTo>
                <a:lnTo>
                  <a:pt x="64560" y="74860"/>
                </a:lnTo>
                <a:lnTo>
                  <a:pt x="64540" y="74880"/>
                </a:lnTo>
                <a:lnTo>
                  <a:pt x="64520" y="74920"/>
                </a:lnTo>
                <a:lnTo>
                  <a:pt x="64510" y="74960"/>
                </a:lnTo>
                <a:lnTo>
                  <a:pt x="64510" y="75000"/>
                </a:lnTo>
                <a:lnTo>
                  <a:pt x="64540" y="75050"/>
                </a:lnTo>
                <a:lnTo>
                  <a:pt x="64580" y="75090"/>
                </a:lnTo>
                <a:lnTo>
                  <a:pt x="64620" y="75120"/>
                </a:lnTo>
                <a:lnTo>
                  <a:pt x="64670" y="75140"/>
                </a:lnTo>
                <a:lnTo>
                  <a:pt x="64710" y="75150"/>
                </a:lnTo>
                <a:lnTo>
                  <a:pt x="64730" y="751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