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Sremski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Srem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850" y="28260"/>
                </a:moveTo>
                <a:lnTo>
                  <a:pt x="24950" y="28410"/>
                </a:lnTo>
                <a:lnTo>
                  <a:pt x="25070" y="28570"/>
                </a:lnTo>
                <a:lnTo>
                  <a:pt x="25100" y="28600"/>
                </a:lnTo>
                <a:lnTo>
                  <a:pt x="25140" y="28630"/>
                </a:lnTo>
                <a:lnTo>
                  <a:pt x="25160" y="28660"/>
                </a:lnTo>
                <a:lnTo>
                  <a:pt x="25170" y="28670"/>
                </a:lnTo>
                <a:lnTo>
                  <a:pt x="25190" y="28700"/>
                </a:lnTo>
                <a:lnTo>
                  <a:pt x="25220" y="28750"/>
                </a:lnTo>
                <a:lnTo>
                  <a:pt x="25230" y="28770"/>
                </a:lnTo>
                <a:lnTo>
                  <a:pt x="25240" y="28780"/>
                </a:lnTo>
                <a:lnTo>
                  <a:pt x="25250" y="28790"/>
                </a:lnTo>
                <a:lnTo>
                  <a:pt x="25260" y="28800"/>
                </a:lnTo>
                <a:lnTo>
                  <a:pt x="25350" y="28840"/>
                </a:lnTo>
                <a:lnTo>
                  <a:pt x="25370" y="28860"/>
                </a:lnTo>
                <a:lnTo>
                  <a:pt x="25390" y="28860"/>
                </a:lnTo>
                <a:lnTo>
                  <a:pt x="25400" y="28860"/>
                </a:lnTo>
                <a:lnTo>
                  <a:pt x="25420" y="28860"/>
                </a:lnTo>
                <a:lnTo>
                  <a:pt x="25430" y="28860"/>
                </a:lnTo>
                <a:lnTo>
                  <a:pt x="25440" y="28850"/>
                </a:lnTo>
                <a:lnTo>
                  <a:pt x="25460" y="28840"/>
                </a:lnTo>
                <a:lnTo>
                  <a:pt x="25470" y="28830"/>
                </a:lnTo>
                <a:lnTo>
                  <a:pt x="25490" y="28810"/>
                </a:lnTo>
                <a:lnTo>
                  <a:pt x="25530" y="28770"/>
                </a:lnTo>
                <a:lnTo>
                  <a:pt x="25560" y="28730"/>
                </a:lnTo>
                <a:lnTo>
                  <a:pt x="25750" y="28450"/>
                </a:lnTo>
                <a:lnTo>
                  <a:pt x="25740" y="28430"/>
                </a:lnTo>
                <a:lnTo>
                  <a:pt x="25720" y="28380"/>
                </a:lnTo>
                <a:lnTo>
                  <a:pt x="25730" y="28340"/>
                </a:lnTo>
                <a:lnTo>
                  <a:pt x="25750" y="28300"/>
                </a:lnTo>
                <a:lnTo>
                  <a:pt x="25780" y="28270"/>
                </a:lnTo>
                <a:lnTo>
                  <a:pt x="25820" y="28250"/>
                </a:lnTo>
                <a:lnTo>
                  <a:pt x="25900" y="28220"/>
                </a:lnTo>
                <a:lnTo>
                  <a:pt x="25960" y="28200"/>
                </a:lnTo>
                <a:lnTo>
                  <a:pt x="25980" y="28210"/>
                </a:lnTo>
                <a:lnTo>
                  <a:pt x="26020" y="28220"/>
                </a:lnTo>
                <a:lnTo>
                  <a:pt x="26060" y="28240"/>
                </a:lnTo>
                <a:lnTo>
                  <a:pt x="26140" y="28320"/>
                </a:lnTo>
                <a:lnTo>
                  <a:pt x="26180" y="28340"/>
                </a:lnTo>
                <a:lnTo>
                  <a:pt x="26220" y="28350"/>
                </a:lnTo>
                <a:lnTo>
                  <a:pt x="26290" y="28370"/>
                </a:lnTo>
                <a:lnTo>
                  <a:pt x="26670" y="28400"/>
                </a:lnTo>
                <a:lnTo>
                  <a:pt x="26690" y="28410"/>
                </a:lnTo>
                <a:lnTo>
                  <a:pt x="26770" y="28510"/>
                </a:lnTo>
                <a:lnTo>
                  <a:pt x="26810" y="28550"/>
                </a:lnTo>
                <a:lnTo>
                  <a:pt x="26850" y="28560"/>
                </a:lnTo>
                <a:lnTo>
                  <a:pt x="26890" y="28580"/>
                </a:lnTo>
                <a:lnTo>
                  <a:pt x="27000" y="28600"/>
                </a:lnTo>
                <a:lnTo>
                  <a:pt x="27050" y="28620"/>
                </a:lnTo>
                <a:lnTo>
                  <a:pt x="27090" y="28630"/>
                </a:lnTo>
                <a:lnTo>
                  <a:pt x="27130" y="28650"/>
                </a:lnTo>
                <a:lnTo>
                  <a:pt x="27240" y="28760"/>
                </a:lnTo>
                <a:lnTo>
                  <a:pt x="27310" y="28800"/>
                </a:lnTo>
                <a:lnTo>
                  <a:pt x="27350" y="28810"/>
                </a:lnTo>
                <a:lnTo>
                  <a:pt x="27420" y="28830"/>
                </a:lnTo>
                <a:lnTo>
                  <a:pt x="27620" y="28840"/>
                </a:lnTo>
                <a:lnTo>
                  <a:pt x="27680" y="28850"/>
                </a:lnTo>
                <a:lnTo>
                  <a:pt x="27850" y="28910"/>
                </a:lnTo>
                <a:lnTo>
                  <a:pt x="28090" y="28990"/>
                </a:lnTo>
                <a:lnTo>
                  <a:pt x="28260" y="29040"/>
                </a:lnTo>
                <a:lnTo>
                  <a:pt x="28310" y="29050"/>
                </a:lnTo>
                <a:lnTo>
                  <a:pt x="28360" y="29040"/>
                </a:lnTo>
                <a:lnTo>
                  <a:pt x="28600" y="28980"/>
                </a:lnTo>
                <a:lnTo>
                  <a:pt x="28660" y="28960"/>
                </a:lnTo>
                <a:lnTo>
                  <a:pt x="28730" y="28960"/>
                </a:lnTo>
                <a:lnTo>
                  <a:pt x="28930" y="28960"/>
                </a:lnTo>
                <a:lnTo>
                  <a:pt x="29890" y="28970"/>
                </a:lnTo>
                <a:lnTo>
                  <a:pt x="30210" y="28840"/>
                </a:lnTo>
                <a:lnTo>
                  <a:pt x="30330" y="28780"/>
                </a:lnTo>
                <a:lnTo>
                  <a:pt x="30420" y="28730"/>
                </a:lnTo>
                <a:lnTo>
                  <a:pt x="30460" y="28710"/>
                </a:lnTo>
                <a:lnTo>
                  <a:pt x="30510" y="28700"/>
                </a:lnTo>
                <a:lnTo>
                  <a:pt x="30730" y="28680"/>
                </a:lnTo>
                <a:lnTo>
                  <a:pt x="30780" y="28660"/>
                </a:lnTo>
                <a:lnTo>
                  <a:pt x="30830" y="28640"/>
                </a:lnTo>
                <a:lnTo>
                  <a:pt x="30870" y="28610"/>
                </a:lnTo>
                <a:lnTo>
                  <a:pt x="30960" y="28530"/>
                </a:lnTo>
                <a:lnTo>
                  <a:pt x="31120" y="28370"/>
                </a:lnTo>
                <a:lnTo>
                  <a:pt x="31300" y="28610"/>
                </a:lnTo>
                <a:lnTo>
                  <a:pt x="31430" y="28840"/>
                </a:lnTo>
                <a:lnTo>
                  <a:pt x="31460" y="28860"/>
                </a:lnTo>
                <a:lnTo>
                  <a:pt x="31490" y="28880"/>
                </a:lnTo>
                <a:lnTo>
                  <a:pt x="31520" y="28890"/>
                </a:lnTo>
                <a:lnTo>
                  <a:pt x="31550" y="28880"/>
                </a:lnTo>
                <a:lnTo>
                  <a:pt x="31700" y="28840"/>
                </a:lnTo>
                <a:lnTo>
                  <a:pt x="31760" y="28820"/>
                </a:lnTo>
                <a:lnTo>
                  <a:pt x="31890" y="28810"/>
                </a:lnTo>
                <a:lnTo>
                  <a:pt x="32160" y="28810"/>
                </a:lnTo>
                <a:lnTo>
                  <a:pt x="32450" y="28820"/>
                </a:lnTo>
                <a:lnTo>
                  <a:pt x="32600" y="28830"/>
                </a:lnTo>
                <a:lnTo>
                  <a:pt x="32660" y="28840"/>
                </a:lnTo>
                <a:lnTo>
                  <a:pt x="32690" y="28850"/>
                </a:lnTo>
                <a:lnTo>
                  <a:pt x="32950" y="28870"/>
                </a:lnTo>
                <a:lnTo>
                  <a:pt x="33190" y="28880"/>
                </a:lnTo>
                <a:lnTo>
                  <a:pt x="33220" y="28890"/>
                </a:lnTo>
                <a:lnTo>
                  <a:pt x="33290" y="28930"/>
                </a:lnTo>
                <a:lnTo>
                  <a:pt x="33320" y="28930"/>
                </a:lnTo>
                <a:lnTo>
                  <a:pt x="33430" y="28950"/>
                </a:lnTo>
                <a:lnTo>
                  <a:pt x="33710" y="28900"/>
                </a:lnTo>
                <a:lnTo>
                  <a:pt x="33820" y="28870"/>
                </a:lnTo>
                <a:lnTo>
                  <a:pt x="33900" y="28850"/>
                </a:lnTo>
                <a:lnTo>
                  <a:pt x="34120" y="28820"/>
                </a:lnTo>
                <a:lnTo>
                  <a:pt x="34170" y="28800"/>
                </a:lnTo>
                <a:lnTo>
                  <a:pt x="34230" y="28770"/>
                </a:lnTo>
                <a:lnTo>
                  <a:pt x="34280" y="28740"/>
                </a:lnTo>
                <a:lnTo>
                  <a:pt x="34430" y="28640"/>
                </a:lnTo>
                <a:lnTo>
                  <a:pt x="34510" y="28580"/>
                </a:lnTo>
                <a:lnTo>
                  <a:pt x="34550" y="28540"/>
                </a:lnTo>
                <a:lnTo>
                  <a:pt x="34560" y="28520"/>
                </a:lnTo>
                <a:lnTo>
                  <a:pt x="34570" y="28490"/>
                </a:lnTo>
                <a:lnTo>
                  <a:pt x="34560" y="28460"/>
                </a:lnTo>
                <a:lnTo>
                  <a:pt x="34530" y="28420"/>
                </a:lnTo>
                <a:lnTo>
                  <a:pt x="34460" y="28350"/>
                </a:lnTo>
                <a:lnTo>
                  <a:pt x="34430" y="28310"/>
                </a:lnTo>
                <a:lnTo>
                  <a:pt x="34420" y="28270"/>
                </a:lnTo>
                <a:lnTo>
                  <a:pt x="34410" y="28240"/>
                </a:lnTo>
                <a:lnTo>
                  <a:pt x="34420" y="28220"/>
                </a:lnTo>
                <a:lnTo>
                  <a:pt x="34440" y="28190"/>
                </a:lnTo>
                <a:lnTo>
                  <a:pt x="34640" y="27840"/>
                </a:lnTo>
                <a:lnTo>
                  <a:pt x="35570" y="28120"/>
                </a:lnTo>
                <a:lnTo>
                  <a:pt x="35940" y="28170"/>
                </a:lnTo>
                <a:lnTo>
                  <a:pt x="37930" y="27950"/>
                </a:lnTo>
                <a:lnTo>
                  <a:pt x="38550" y="28170"/>
                </a:lnTo>
                <a:lnTo>
                  <a:pt x="39120" y="28610"/>
                </a:lnTo>
                <a:lnTo>
                  <a:pt x="39470" y="28980"/>
                </a:lnTo>
                <a:lnTo>
                  <a:pt x="39660" y="29190"/>
                </a:lnTo>
                <a:lnTo>
                  <a:pt x="40480" y="30400"/>
                </a:lnTo>
                <a:lnTo>
                  <a:pt x="40590" y="30570"/>
                </a:lnTo>
                <a:lnTo>
                  <a:pt x="40780" y="31480"/>
                </a:lnTo>
                <a:lnTo>
                  <a:pt x="40390" y="32040"/>
                </a:lnTo>
                <a:lnTo>
                  <a:pt x="39900" y="32420"/>
                </a:lnTo>
                <a:lnTo>
                  <a:pt x="39800" y="32810"/>
                </a:lnTo>
                <a:lnTo>
                  <a:pt x="39680" y="32810"/>
                </a:lnTo>
                <a:lnTo>
                  <a:pt x="39890" y="33340"/>
                </a:lnTo>
                <a:lnTo>
                  <a:pt x="40150" y="33820"/>
                </a:lnTo>
                <a:lnTo>
                  <a:pt x="40240" y="33940"/>
                </a:lnTo>
                <a:lnTo>
                  <a:pt x="39520" y="34170"/>
                </a:lnTo>
                <a:lnTo>
                  <a:pt x="39150" y="34260"/>
                </a:lnTo>
                <a:lnTo>
                  <a:pt x="38950" y="34260"/>
                </a:lnTo>
                <a:lnTo>
                  <a:pt x="38890" y="34270"/>
                </a:lnTo>
                <a:lnTo>
                  <a:pt x="38820" y="34290"/>
                </a:lnTo>
                <a:lnTo>
                  <a:pt x="38780" y="34320"/>
                </a:lnTo>
                <a:lnTo>
                  <a:pt x="38680" y="34400"/>
                </a:lnTo>
                <a:lnTo>
                  <a:pt x="38570" y="34470"/>
                </a:lnTo>
                <a:lnTo>
                  <a:pt x="38440" y="34590"/>
                </a:lnTo>
                <a:lnTo>
                  <a:pt x="38230" y="34760"/>
                </a:lnTo>
                <a:lnTo>
                  <a:pt x="38190" y="34790"/>
                </a:lnTo>
                <a:lnTo>
                  <a:pt x="38150" y="34800"/>
                </a:lnTo>
                <a:lnTo>
                  <a:pt x="38100" y="34810"/>
                </a:lnTo>
                <a:lnTo>
                  <a:pt x="37970" y="34820"/>
                </a:lnTo>
                <a:lnTo>
                  <a:pt x="37840" y="34810"/>
                </a:lnTo>
                <a:lnTo>
                  <a:pt x="37700" y="34780"/>
                </a:lnTo>
                <a:lnTo>
                  <a:pt x="37650" y="34780"/>
                </a:lnTo>
                <a:lnTo>
                  <a:pt x="37610" y="34790"/>
                </a:lnTo>
                <a:lnTo>
                  <a:pt x="37580" y="34800"/>
                </a:lnTo>
                <a:lnTo>
                  <a:pt x="37540" y="34830"/>
                </a:lnTo>
                <a:lnTo>
                  <a:pt x="37470" y="34890"/>
                </a:lnTo>
                <a:lnTo>
                  <a:pt x="37440" y="34940"/>
                </a:lnTo>
                <a:lnTo>
                  <a:pt x="37430" y="34970"/>
                </a:lnTo>
                <a:lnTo>
                  <a:pt x="37420" y="35010"/>
                </a:lnTo>
                <a:lnTo>
                  <a:pt x="37420" y="35140"/>
                </a:lnTo>
                <a:lnTo>
                  <a:pt x="37410" y="35200"/>
                </a:lnTo>
                <a:lnTo>
                  <a:pt x="37360" y="35430"/>
                </a:lnTo>
                <a:lnTo>
                  <a:pt x="37310" y="35550"/>
                </a:lnTo>
                <a:lnTo>
                  <a:pt x="37120" y="35920"/>
                </a:lnTo>
                <a:lnTo>
                  <a:pt x="37100" y="36080"/>
                </a:lnTo>
                <a:lnTo>
                  <a:pt x="37090" y="36260"/>
                </a:lnTo>
                <a:lnTo>
                  <a:pt x="37070" y="36310"/>
                </a:lnTo>
                <a:lnTo>
                  <a:pt x="37050" y="36360"/>
                </a:lnTo>
                <a:lnTo>
                  <a:pt x="36990" y="36460"/>
                </a:lnTo>
                <a:lnTo>
                  <a:pt x="36960" y="36510"/>
                </a:lnTo>
                <a:lnTo>
                  <a:pt x="36950" y="36570"/>
                </a:lnTo>
                <a:lnTo>
                  <a:pt x="36940" y="36630"/>
                </a:lnTo>
                <a:lnTo>
                  <a:pt x="36930" y="36880"/>
                </a:lnTo>
                <a:lnTo>
                  <a:pt x="36920" y="36940"/>
                </a:lnTo>
                <a:lnTo>
                  <a:pt x="36910" y="36980"/>
                </a:lnTo>
                <a:lnTo>
                  <a:pt x="36890" y="37010"/>
                </a:lnTo>
                <a:lnTo>
                  <a:pt x="36830" y="37070"/>
                </a:lnTo>
                <a:lnTo>
                  <a:pt x="36770" y="37110"/>
                </a:lnTo>
                <a:lnTo>
                  <a:pt x="36660" y="37160"/>
                </a:lnTo>
                <a:lnTo>
                  <a:pt x="36540" y="37190"/>
                </a:lnTo>
                <a:lnTo>
                  <a:pt x="36490" y="37200"/>
                </a:lnTo>
                <a:lnTo>
                  <a:pt x="36420" y="37190"/>
                </a:lnTo>
                <a:lnTo>
                  <a:pt x="36380" y="37190"/>
                </a:lnTo>
                <a:lnTo>
                  <a:pt x="36340" y="37200"/>
                </a:lnTo>
                <a:lnTo>
                  <a:pt x="36320" y="37210"/>
                </a:lnTo>
                <a:lnTo>
                  <a:pt x="36280" y="37240"/>
                </a:lnTo>
                <a:lnTo>
                  <a:pt x="36240" y="37310"/>
                </a:lnTo>
                <a:lnTo>
                  <a:pt x="36230" y="37340"/>
                </a:lnTo>
                <a:lnTo>
                  <a:pt x="36210" y="37410"/>
                </a:lnTo>
                <a:lnTo>
                  <a:pt x="36210" y="37480"/>
                </a:lnTo>
                <a:lnTo>
                  <a:pt x="36210" y="37540"/>
                </a:lnTo>
                <a:lnTo>
                  <a:pt x="36230" y="37610"/>
                </a:lnTo>
                <a:lnTo>
                  <a:pt x="36240" y="37650"/>
                </a:lnTo>
                <a:lnTo>
                  <a:pt x="36260" y="37680"/>
                </a:lnTo>
                <a:lnTo>
                  <a:pt x="36320" y="37730"/>
                </a:lnTo>
                <a:lnTo>
                  <a:pt x="36390" y="37770"/>
                </a:lnTo>
                <a:lnTo>
                  <a:pt x="36500" y="37820"/>
                </a:lnTo>
                <a:lnTo>
                  <a:pt x="36640" y="37870"/>
                </a:lnTo>
                <a:lnTo>
                  <a:pt x="36660" y="37890"/>
                </a:lnTo>
                <a:lnTo>
                  <a:pt x="36690" y="37920"/>
                </a:lnTo>
                <a:lnTo>
                  <a:pt x="36700" y="37960"/>
                </a:lnTo>
                <a:lnTo>
                  <a:pt x="36700" y="38010"/>
                </a:lnTo>
                <a:lnTo>
                  <a:pt x="36670" y="38120"/>
                </a:lnTo>
                <a:lnTo>
                  <a:pt x="36650" y="38170"/>
                </a:lnTo>
                <a:lnTo>
                  <a:pt x="36630" y="38200"/>
                </a:lnTo>
                <a:lnTo>
                  <a:pt x="36610" y="38220"/>
                </a:lnTo>
                <a:lnTo>
                  <a:pt x="36510" y="38290"/>
                </a:lnTo>
                <a:lnTo>
                  <a:pt x="36490" y="38310"/>
                </a:lnTo>
                <a:lnTo>
                  <a:pt x="36480" y="38350"/>
                </a:lnTo>
                <a:lnTo>
                  <a:pt x="36480" y="38370"/>
                </a:lnTo>
                <a:lnTo>
                  <a:pt x="36570" y="38480"/>
                </a:lnTo>
                <a:lnTo>
                  <a:pt x="36580" y="38530"/>
                </a:lnTo>
                <a:lnTo>
                  <a:pt x="36590" y="38570"/>
                </a:lnTo>
                <a:lnTo>
                  <a:pt x="36580" y="38600"/>
                </a:lnTo>
                <a:lnTo>
                  <a:pt x="36540" y="38740"/>
                </a:lnTo>
                <a:lnTo>
                  <a:pt x="36500" y="38810"/>
                </a:lnTo>
                <a:lnTo>
                  <a:pt x="36430" y="39090"/>
                </a:lnTo>
                <a:lnTo>
                  <a:pt x="35630" y="39510"/>
                </a:lnTo>
                <a:lnTo>
                  <a:pt x="35320" y="39770"/>
                </a:lnTo>
                <a:lnTo>
                  <a:pt x="34980" y="40170"/>
                </a:lnTo>
                <a:lnTo>
                  <a:pt x="34430" y="40650"/>
                </a:lnTo>
                <a:lnTo>
                  <a:pt x="33890" y="40870"/>
                </a:lnTo>
                <a:lnTo>
                  <a:pt x="33560" y="40490"/>
                </a:lnTo>
                <a:lnTo>
                  <a:pt x="33730" y="40230"/>
                </a:lnTo>
                <a:lnTo>
                  <a:pt x="34700" y="39780"/>
                </a:lnTo>
                <a:lnTo>
                  <a:pt x="35040" y="39540"/>
                </a:lnTo>
                <a:lnTo>
                  <a:pt x="34590" y="39380"/>
                </a:lnTo>
                <a:lnTo>
                  <a:pt x="33450" y="39390"/>
                </a:lnTo>
                <a:lnTo>
                  <a:pt x="33050" y="39120"/>
                </a:lnTo>
                <a:lnTo>
                  <a:pt x="32770" y="38820"/>
                </a:lnTo>
                <a:lnTo>
                  <a:pt x="32330" y="38500"/>
                </a:lnTo>
                <a:lnTo>
                  <a:pt x="31510" y="38080"/>
                </a:lnTo>
                <a:lnTo>
                  <a:pt x="30660" y="38060"/>
                </a:lnTo>
                <a:lnTo>
                  <a:pt x="30390" y="37940"/>
                </a:lnTo>
                <a:lnTo>
                  <a:pt x="30250" y="37780"/>
                </a:lnTo>
                <a:lnTo>
                  <a:pt x="30170" y="37610"/>
                </a:lnTo>
                <a:lnTo>
                  <a:pt x="30100" y="37420"/>
                </a:lnTo>
                <a:lnTo>
                  <a:pt x="30000" y="37210"/>
                </a:lnTo>
                <a:lnTo>
                  <a:pt x="29920" y="36780"/>
                </a:lnTo>
                <a:lnTo>
                  <a:pt x="30080" y="36250"/>
                </a:lnTo>
                <a:lnTo>
                  <a:pt x="30790" y="34800"/>
                </a:lnTo>
                <a:lnTo>
                  <a:pt x="30880" y="34500"/>
                </a:lnTo>
                <a:lnTo>
                  <a:pt x="30850" y="34260"/>
                </a:lnTo>
                <a:lnTo>
                  <a:pt x="30720" y="34190"/>
                </a:lnTo>
                <a:lnTo>
                  <a:pt x="30280" y="34130"/>
                </a:lnTo>
                <a:lnTo>
                  <a:pt x="29920" y="33930"/>
                </a:lnTo>
                <a:lnTo>
                  <a:pt x="29630" y="33880"/>
                </a:lnTo>
                <a:lnTo>
                  <a:pt x="29470" y="33810"/>
                </a:lnTo>
                <a:lnTo>
                  <a:pt x="29000" y="34320"/>
                </a:lnTo>
                <a:lnTo>
                  <a:pt x="28940" y="34310"/>
                </a:lnTo>
                <a:lnTo>
                  <a:pt x="28810" y="34290"/>
                </a:lnTo>
                <a:lnTo>
                  <a:pt x="28460" y="34280"/>
                </a:lnTo>
                <a:lnTo>
                  <a:pt x="28330" y="34290"/>
                </a:lnTo>
                <a:lnTo>
                  <a:pt x="28270" y="34290"/>
                </a:lnTo>
                <a:lnTo>
                  <a:pt x="28200" y="34300"/>
                </a:lnTo>
                <a:lnTo>
                  <a:pt x="28090" y="34350"/>
                </a:lnTo>
                <a:lnTo>
                  <a:pt x="27800" y="34500"/>
                </a:lnTo>
                <a:lnTo>
                  <a:pt x="27640" y="34570"/>
                </a:lnTo>
                <a:lnTo>
                  <a:pt x="27570" y="34600"/>
                </a:lnTo>
                <a:lnTo>
                  <a:pt x="27520" y="34610"/>
                </a:lnTo>
                <a:lnTo>
                  <a:pt x="27470" y="34610"/>
                </a:lnTo>
                <a:lnTo>
                  <a:pt x="27420" y="34600"/>
                </a:lnTo>
                <a:lnTo>
                  <a:pt x="27290" y="34580"/>
                </a:lnTo>
                <a:lnTo>
                  <a:pt x="27130" y="34550"/>
                </a:lnTo>
                <a:lnTo>
                  <a:pt x="27040" y="34530"/>
                </a:lnTo>
                <a:lnTo>
                  <a:pt x="26940" y="34470"/>
                </a:lnTo>
                <a:lnTo>
                  <a:pt x="26900" y="34440"/>
                </a:lnTo>
                <a:lnTo>
                  <a:pt x="26750" y="34290"/>
                </a:lnTo>
                <a:lnTo>
                  <a:pt x="26710" y="34260"/>
                </a:lnTo>
                <a:lnTo>
                  <a:pt x="26660" y="34240"/>
                </a:lnTo>
                <a:lnTo>
                  <a:pt x="26620" y="34220"/>
                </a:lnTo>
                <a:lnTo>
                  <a:pt x="26590" y="34220"/>
                </a:lnTo>
                <a:lnTo>
                  <a:pt x="26550" y="34240"/>
                </a:lnTo>
                <a:lnTo>
                  <a:pt x="26500" y="34260"/>
                </a:lnTo>
                <a:lnTo>
                  <a:pt x="26430" y="34310"/>
                </a:lnTo>
                <a:lnTo>
                  <a:pt x="26380" y="34350"/>
                </a:lnTo>
                <a:lnTo>
                  <a:pt x="26320" y="34420"/>
                </a:lnTo>
                <a:lnTo>
                  <a:pt x="26240" y="34520"/>
                </a:lnTo>
                <a:lnTo>
                  <a:pt x="26180" y="34590"/>
                </a:lnTo>
                <a:lnTo>
                  <a:pt x="26130" y="34620"/>
                </a:lnTo>
                <a:lnTo>
                  <a:pt x="26090" y="34630"/>
                </a:lnTo>
                <a:lnTo>
                  <a:pt x="26060" y="34630"/>
                </a:lnTo>
                <a:lnTo>
                  <a:pt x="26030" y="34620"/>
                </a:lnTo>
                <a:lnTo>
                  <a:pt x="25960" y="34590"/>
                </a:lnTo>
                <a:lnTo>
                  <a:pt x="25920" y="34570"/>
                </a:lnTo>
                <a:lnTo>
                  <a:pt x="25880" y="34540"/>
                </a:lnTo>
                <a:lnTo>
                  <a:pt x="25850" y="34490"/>
                </a:lnTo>
                <a:lnTo>
                  <a:pt x="25800" y="34340"/>
                </a:lnTo>
                <a:lnTo>
                  <a:pt x="25740" y="34200"/>
                </a:lnTo>
                <a:lnTo>
                  <a:pt x="25690" y="34050"/>
                </a:lnTo>
                <a:lnTo>
                  <a:pt x="25660" y="34000"/>
                </a:lnTo>
                <a:lnTo>
                  <a:pt x="25600" y="33920"/>
                </a:lnTo>
                <a:lnTo>
                  <a:pt x="25510" y="33840"/>
                </a:lnTo>
                <a:lnTo>
                  <a:pt x="25320" y="33710"/>
                </a:lnTo>
                <a:lnTo>
                  <a:pt x="25270" y="33680"/>
                </a:lnTo>
                <a:lnTo>
                  <a:pt x="25190" y="33650"/>
                </a:lnTo>
                <a:lnTo>
                  <a:pt x="25140" y="33640"/>
                </a:lnTo>
                <a:lnTo>
                  <a:pt x="25090" y="33640"/>
                </a:lnTo>
                <a:lnTo>
                  <a:pt x="25050" y="33650"/>
                </a:lnTo>
                <a:lnTo>
                  <a:pt x="24880" y="33880"/>
                </a:lnTo>
                <a:lnTo>
                  <a:pt x="24910" y="34070"/>
                </a:lnTo>
                <a:lnTo>
                  <a:pt x="24730" y="34260"/>
                </a:lnTo>
                <a:lnTo>
                  <a:pt x="24480" y="34300"/>
                </a:lnTo>
                <a:lnTo>
                  <a:pt x="23970" y="34120"/>
                </a:lnTo>
                <a:lnTo>
                  <a:pt x="23710" y="34100"/>
                </a:lnTo>
                <a:lnTo>
                  <a:pt x="23980" y="34390"/>
                </a:lnTo>
                <a:lnTo>
                  <a:pt x="24270" y="34590"/>
                </a:lnTo>
                <a:lnTo>
                  <a:pt x="24240" y="34720"/>
                </a:lnTo>
                <a:lnTo>
                  <a:pt x="24180" y="34640"/>
                </a:lnTo>
                <a:lnTo>
                  <a:pt x="24170" y="34660"/>
                </a:lnTo>
                <a:lnTo>
                  <a:pt x="24130" y="34690"/>
                </a:lnTo>
                <a:lnTo>
                  <a:pt x="23960" y="34710"/>
                </a:lnTo>
                <a:lnTo>
                  <a:pt x="23800" y="34650"/>
                </a:lnTo>
                <a:lnTo>
                  <a:pt x="23470" y="34330"/>
                </a:lnTo>
                <a:lnTo>
                  <a:pt x="23320" y="34330"/>
                </a:lnTo>
                <a:lnTo>
                  <a:pt x="23180" y="34400"/>
                </a:lnTo>
                <a:lnTo>
                  <a:pt x="23030" y="34420"/>
                </a:lnTo>
                <a:lnTo>
                  <a:pt x="22300" y="34270"/>
                </a:lnTo>
                <a:lnTo>
                  <a:pt x="22130" y="34300"/>
                </a:lnTo>
                <a:lnTo>
                  <a:pt x="21840" y="34420"/>
                </a:lnTo>
                <a:lnTo>
                  <a:pt x="21680" y="34420"/>
                </a:lnTo>
                <a:lnTo>
                  <a:pt x="21590" y="34310"/>
                </a:lnTo>
                <a:lnTo>
                  <a:pt x="21530" y="34120"/>
                </a:lnTo>
                <a:lnTo>
                  <a:pt x="21430" y="33980"/>
                </a:lnTo>
                <a:lnTo>
                  <a:pt x="21220" y="34030"/>
                </a:lnTo>
                <a:lnTo>
                  <a:pt x="19740" y="35110"/>
                </a:lnTo>
                <a:lnTo>
                  <a:pt x="19470" y="35210"/>
                </a:lnTo>
                <a:lnTo>
                  <a:pt x="19130" y="35260"/>
                </a:lnTo>
                <a:lnTo>
                  <a:pt x="18600" y="35420"/>
                </a:lnTo>
                <a:lnTo>
                  <a:pt x="18240" y="34740"/>
                </a:lnTo>
                <a:lnTo>
                  <a:pt x="18200" y="34270"/>
                </a:lnTo>
                <a:lnTo>
                  <a:pt x="18640" y="34020"/>
                </a:lnTo>
                <a:lnTo>
                  <a:pt x="18870" y="34090"/>
                </a:lnTo>
                <a:lnTo>
                  <a:pt x="19200" y="34460"/>
                </a:lnTo>
                <a:lnTo>
                  <a:pt x="19440" y="34490"/>
                </a:lnTo>
                <a:lnTo>
                  <a:pt x="19640" y="34370"/>
                </a:lnTo>
                <a:lnTo>
                  <a:pt x="19790" y="34170"/>
                </a:lnTo>
                <a:lnTo>
                  <a:pt x="20050" y="33730"/>
                </a:lnTo>
                <a:lnTo>
                  <a:pt x="20210" y="33630"/>
                </a:lnTo>
                <a:lnTo>
                  <a:pt x="20400" y="33550"/>
                </a:lnTo>
                <a:lnTo>
                  <a:pt x="20520" y="33380"/>
                </a:lnTo>
                <a:lnTo>
                  <a:pt x="20450" y="33020"/>
                </a:lnTo>
                <a:lnTo>
                  <a:pt x="20300" y="32850"/>
                </a:lnTo>
                <a:lnTo>
                  <a:pt x="19960" y="32980"/>
                </a:lnTo>
                <a:lnTo>
                  <a:pt x="19780" y="32820"/>
                </a:lnTo>
                <a:lnTo>
                  <a:pt x="19750" y="32580"/>
                </a:lnTo>
                <a:lnTo>
                  <a:pt x="19800" y="32300"/>
                </a:lnTo>
                <a:lnTo>
                  <a:pt x="19880" y="32010"/>
                </a:lnTo>
                <a:lnTo>
                  <a:pt x="19920" y="31790"/>
                </a:lnTo>
                <a:lnTo>
                  <a:pt x="19900" y="31550"/>
                </a:lnTo>
                <a:lnTo>
                  <a:pt x="19760" y="30860"/>
                </a:lnTo>
                <a:lnTo>
                  <a:pt x="19700" y="30300"/>
                </a:lnTo>
                <a:lnTo>
                  <a:pt x="19650" y="30070"/>
                </a:lnTo>
                <a:lnTo>
                  <a:pt x="19520" y="29780"/>
                </a:lnTo>
                <a:lnTo>
                  <a:pt x="19400" y="29620"/>
                </a:lnTo>
                <a:lnTo>
                  <a:pt x="19230" y="29460"/>
                </a:lnTo>
                <a:lnTo>
                  <a:pt x="19100" y="29280"/>
                </a:lnTo>
                <a:lnTo>
                  <a:pt x="19080" y="29070"/>
                </a:lnTo>
                <a:lnTo>
                  <a:pt x="19330" y="28840"/>
                </a:lnTo>
                <a:lnTo>
                  <a:pt x="20260" y="28940"/>
                </a:lnTo>
                <a:lnTo>
                  <a:pt x="20610" y="28860"/>
                </a:lnTo>
                <a:lnTo>
                  <a:pt x="20680" y="28490"/>
                </a:lnTo>
                <a:lnTo>
                  <a:pt x="20470" y="28040"/>
                </a:lnTo>
                <a:lnTo>
                  <a:pt x="20350" y="27700"/>
                </a:lnTo>
                <a:lnTo>
                  <a:pt x="20720" y="27610"/>
                </a:lnTo>
                <a:lnTo>
                  <a:pt x="20910" y="27720"/>
                </a:lnTo>
                <a:lnTo>
                  <a:pt x="21230" y="28170"/>
                </a:lnTo>
                <a:lnTo>
                  <a:pt x="21400" y="28350"/>
                </a:lnTo>
                <a:lnTo>
                  <a:pt x="21720" y="28470"/>
                </a:lnTo>
                <a:lnTo>
                  <a:pt x="22070" y="28490"/>
                </a:lnTo>
                <a:lnTo>
                  <a:pt x="22770" y="28400"/>
                </a:lnTo>
                <a:lnTo>
                  <a:pt x="22850" y="28340"/>
                </a:lnTo>
                <a:lnTo>
                  <a:pt x="22900" y="28230"/>
                </a:lnTo>
                <a:lnTo>
                  <a:pt x="22960" y="28130"/>
                </a:lnTo>
                <a:lnTo>
                  <a:pt x="23080" y="28080"/>
                </a:lnTo>
                <a:lnTo>
                  <a:pt x="23160" y="28120"/>
                </a:lnTo>
                <a:lnTo>
                  <a:pt x="23290" y="28330"/>
                </a:lnTo>
                <a:lnTo>
                  <a:pt x="23370" y="28380"/>
                </a:lnTo>
                <a:lnTo>
                  <a:pt x="24800" y="28320"/>
                </a:lnTo>
                <a:lnTo>
                  <a:pt x="24850" y="2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