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Srednje-Banatski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Serbia • State Map | Fully Editable Vector Shape</a:t>
            </a:r>
          </a:p>
        </p:txBody>
      </p:sp>
      <p:sp>
        <p:nvSpPr>
          <p:cNvPr id="101" name="Srednje-Banatsk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5510" y="13560"/>
                </a:moveTo>
                <a:lnTo>
                  <a:pt x="45550" y="13710"/>
                </a:lnTo>
                <a:lnTo>
                  <a:pt x="45710" y="13980"/>
                </a:lnTo>
                <a:lnTo>
                  <a:pt x="46090" y="14470"/>
                </a:lnTo>
                <a:lnTo>
                  <a:pt x="46250" y="14790"/>
                </a:lnTo>
                <a:lnTo>
                  <a:pt x="46450" y="14970"/>
                </a:lnTo>
                <a:lnTo>
                  <a:pt x="46670" y="15020"/>
                </a:lnTo>
                <a:lnTo>
                  <a:pt x="46890" y="14960"/>
                </a:lnTo>
                <a:lnTo>
                  <a:pt x="47100" y="14780"/>
                </a:lnTo>
                <a:lnTo>
                  <a:pt x="47200" y="14510"/>
                </a:lnTo>
                <a:lnTo>
                  <a:pt x="47340" y="14310"/>
                </a:lnTo>
                <a:lnTo>
                  <a:pt x="47530" y="14230"/>
                </a:lnTo>
                <a:lnTo>
                  <a:pt x="47730" y="14340"/>
                </a:lnTo>
                <a:lnTo>
                  <a:pt x="47870" y="14570"/>
                </a:lnTo>
                <a:lnTo>
                  <a:pt x="47860" y="14780"/>
                </a:lnTo>
                <a:lnTo>
                  <a:pt x="47800" y="15010"/>
                </a:lnTo>
                <a:lnTo>
                  <a:pt x="47760" y="15250"/>
                </a:lnTo>
                <a:lnTo>
                  <a:pt x="47770" y="16480"/>
                </a:lnTo>
                <a:lnTo>
                  <a:pt x="47730" y="16820"/>
                </a:lnTo>
                <a:lnTo>
                  <a:pt x="47660" y="17020"/>
                </a:lnTo>
                <a:lnTo>
                  <a:pt x="47480" y="17450"/>
                </a:lnTo>
                <a:lnTo>
                  <a:pt x="47350" y="18050"/>
                </a:lnTo>
                <a:lnTo>
                  <a:pt x="47410" y="18430"/>
                </a:lnTo>
                <a:lnTo>
                  <a:pt x="47890" y="19270"/>
                </a:lnTo>
                <a:lnTo>
                  <a:pt x="48110" y="19820"/>
                </a:lnTo>
                <a:lnTo>
                  <a:pt x="48060" y="20150"/>
                </a:lnTo>
                <a:lnTo>
                  <a:pt x="47820" y="20400"/>
                </a:lnTo>
                <a:lnTo>
                  <a:pt x="47450" y="20700"/>
                </a:lnTo>
                <a:lnTo>
                  <a:pt x="47560" y="21030"/>
                </a:lnTo>
                <a:lnTo>
                  <a:pt x="47800" y="21190"/>
                </a:lnTo>
                <a:lnTo>
                  <a:pt x="48090" y="21280"/>
                </a:lnTo>
                <a:lnTo>
                  <a:pt x="48370" y="21420"/>
                </a:lnTo>
                <a:lnTo>
                  <a:pt x="48600" y="21660"/>
                </a:lnTo>
                <a:lnTo>
                  <a:pt x="49140" y="22460"/>
                </a:lnTo>
                <a:lnTo>
                  <a:pt x="50210" y="23430"/>
                </a:lnTo>
                <a:lnTo>
                  <a:pt x="50850" y="24270"/>
                </a:lnTo>
                <a:lnTo>
                  <a:pt x="51100" y="24480"/>
                </a:lnTo>
                <a:lnTo>
                  <a:pt x="51680" y="24740"/>
                </a:lnTo>
                <a:lnTo>
                  <a:pt x="51680" y="24760"/>
                </a:lnTo>
                <a:lnTo>
                  <a:pt x="51640" y="24940"/>
                </a:lnTo>
                <a:lnTo>
                  <a:pt x="51540" y="25080"/>
                </a:lnTo>
                <a:lnTo>
                  <a:pt x="51520" y="25120"/>
                </a:lnTo>
                <a:lnTo>
                  <a:pt x="51180" y="25180"/>
                </a:lnTo>
                <a:lnTo>
                  <a:pt x="51130" y="25180"/>
                </a:lnTo>
                <a:lnTo>
                  <a:pt x="50990" y="25120"/>
                </a:lnTo>
                <a:lnTo>
                  <a:pt x="50930" y="25110"/>
                </a:lnTo>
                <a:lnTo>
                  <a:pt x="50870" y="25100"/>
                </a:lnTo>
                <a:lnTo>
                  <a:pt x="50740" y="25110"/>
                </a:lnTo>
                <a:lnTo>
                  <a:pt x="50670" y="25120"/>
                </a:lnTo>
                <a:lnTo>
                  <a:pt x="50490" y="25190"/>
                </a:lnTo>
                <a:lnTo>
                  <a:pt x="50430" y="25200"/>
                </a:lnTo>
                <a:lnTo>
                  <a:pt x="50370" y="25200"/>
                </a:lnTo>
                <a:lnTo>
                  <a:pt x="50120" y="25210"/>
                </a:lnTo>
                <a:lnTo>
                  <a:pt x="50050" y="25210"/>
                </a:lnTo>
                <a:lnTo>
                  <a:pt x="50000" y="25230"/>
                </a:lnTo>
                <a:lnTo>
                  <a:pt x="49890" y="25280"/>
                </a:lnTo>
                <a:lnTo>
                  <a:pt x="49810" y="25330"/>
                </a:lnTo>
                <a:lnTo>
                  <a:pt x="49460" y="25580"/>
                </a:lnTo>
                <a:lnTo>
                  <a:pt x="49240" y="25750"/>
                </a:lnTo>
                <a:lnTo>
                  <a:pt x="49050" y="25900"/>
                </a:lnTo>
                <a:lnTo>
                  <a:pt x="48900" y="26010"/>
                </a:lnTo>
                <a:lnTo>
                  <a:pt x="48860" y="26040"/>
                </a:lnTo>
                <a:lnTo>
                  <a:pt x="48740" y="26090"/>
                </a:lnTo>
                <a:lnTo>
                  <a:pt x="48470" y="26180"/>
                </a:lnTo>
                <a:lnTo>
                  <a:pt x="48420" y="26200"/>
                </a:lnTo>
                <a:lnTo>
                  <a:pt x="48390" y="26240"/>
                </a:lnTo>
                <a:lnTo>
                  <a:pt x="48370" y="26270"/>
                </a:lnTo>
                <a:lnTo>
                  <a:pt x="48370" y="26300"/>
                </a:lnTo>
                <a:lnTo>
                  <a:pt x="48380" y="26320"/>
                </a:lnTo>
                <a:lnTo>
                  <a:pt x="48400" y="26350"/>
                </a:lnTo>
                <a:lnTo>
                  <a:pt x="48600" y="26520"/>
                </a:lnTo>
                <a:lnTo>
                  <a:pt x="48810" y="26680"/>
                </a:lnTo>
                <a:lnTo>
                  <a:pt x="48570" y="26820"/>
                </a:lnTo>
                <a:lnTo>
                  <a:pt x="48500" y="26880"/>
                </a:lnTo>
                <a:lnTo>
                  <a:pt x="48310" y="27080"/>
                </a:lnTo>
                <a:lnTo>
                  <a:pt x="48260" y="27140"/>
                </a:lnTo>
                <a:lnTo>
                  <a:pt x="48210" y="27220"/>
                </a:lnTo>
                <a:lnTo>
                  <a:pt x="48180" y="27250"/>
                </a:lnTo>
                <a:lnTo>
                  <a:pt x="48100" y="27330"/>
                </a:lnTo>
                <a:lnTo>
                  <a:pt x="48050" y="27370"/>
                </a:lnTo>
                <a:lnTo>
                  <a:pt x="47810" y="27430"/>
                </a:lnTo>
                <a:lnTo>
                  <a:pt x="47670" y="27480"/>
                </a:lnTo>
                <a:lnTo>
                  <a:pt x="47640" y="27500"/>
                </a:lnTo>
                <a:lnTo>
                  <a:pt x="47610" y="27540"/>
                </a:lnTo>
                <a:lnTo>
                  <a:pt x="47550" y="27670"/>
                </a:lnTo>
                <a:lnTo>
                  <a:pt x="47520" y="27700"/>
                </a:lnTo>
                <a:lnTo>
                  <a:pt x="47490" y="27720"/>
                </a:lnTo>
                <a:lnTo>
                  <a:pt x="47430" y="27760"/>
                </a:lnTo>
                <a:lnTo>
                  <a:pt x="47400" y="27770"/>
                </a:lnTo>
                <a:lnTo>
                  <a:pt x="47280" y="27800"/>
                </a:lnTo>
                <a:lnTo>
                  <a:pt x="47250" y="27810"/>
                </a:lnTo>
                <a:lnTo>
                  <a:pt x="47220" y="27830"/>
                </a:lnTo>
                <a:lnTo>
                  <a:pt x="47180" y="27860"/>
                </a:lnTo>
                <a:lnTo>
                  <a:pt x="47100" y="27930"/>
                </a:lnTo>
                <a:lnTo>
                  <a:pt x="47070" y="27960"/>
                </a:lnTo>
                <a:lnTo>
                  <a:pt x="47060" y="27990"/>
                </a:lnTo>
                <a:lnTo>
                  <a:pt x="47050" y="28030"/>
                </a:lnTo>
                <a:lnTo>
                  <a:pt x="47050" y="28140"/>
                </a:lnTo>
                <a:lnTo>
                  <a:pt x="47040" y="28190"/>
                </a:lnTo>
                <a:lnTo>
                  <a:pt x="46990" y="28330"/>
                </a:lnTo>
                <a:lnTo>
                  <a:pt x="46940" y="28540"/>
                </a:lnTo>
                <a:lnTo>
                  <a:pt x="46920" y="28580"/>
                </a:lnTo>
                <a:lnTo>
                  <a:pt x="46900" y="28610"/>
                </a:lnTo>
                <a:lnTo>
                  <a:pt x="46880" y="28640"/>
                </a:lnTo>
                <a:lnTo>
                  <a:pt x="46820" y="28680"/>
                </a:lnTo>
                <a:lnTo>
                  <a:pt x="46790" y="28690"/>
                </a:lnTo>
                <a:lnTo>
                  <a:pt x="46760" y="28700"/>
                </a:lnTo>
                <a:lnTo>
                  <a:pt x="46730" y="28700"/>
                </a:lnTo>
                <a:lnTo>
                  <a:pt x="46690" y="28670"/>
                </a:lnTo>
                <a:lnTo>
                  <a:pt x="46660" y="28650"/>
                </a:lnTo>
                <a:lnTo>
                  <a:pt x="46540" y="28510"/>
                </a:lnTo>
                <a:lnTo>
                  <a:pt x="46370" y="28270"/>
                </a:lnTo>
                <a:lnTo>
                  <a:pt x="46290" y="28130"/>
                </a:lnTo>
                <a:lnTo>
                  <a:pt x="46260" y="28080"/>
                </a:lnTo>
                <a:lnTo>
                  <a:pt x="46220" y="28040"/>
                </a:lnTo>
                <a:lnTo>
                  <a:pt x="46180" y="28020"/>
                </a:lnTo>
                <a:lnTo>
                  <a:pt x="46130" y="28020"/>
                </a:lnTo>
                <a:lnTo>
                  <a:pt x="45820" y="27820"/>
                </a:lnTo>
                <a:lnTo>
                  <a:pt x="45770" y="27780"/>
                </a:lnTo>
                <a:lnTo>
                  <a:pt x="45670" y="27670"/>
                </a:lnTo>
                <a:lnTo>
                  <a:pt x="45580" y="27600"/>
                </a:lnTo>
                <a:lnTo>
                  <a:pt x="45430" y="27510"/>
                </a:lnTo>
                <a:lnTo>
                  <a:pt x="45210" y="27400"/>
                </a:lnTo>
                <a:lnTo>
                  <a:pt x="45090" y="27350"/>
                </a:lnTo>
                <a:lnTo>
                  <a:pt x="45030" y="27340"/>
                </a:lnTo>
                <a:lnTo>
                  <a:pt x="44840" y="27320"/>
                </a:lnTo>
                <a:lnTo>
                  <a:pt x="44770" y="27310"/>
                </a:lnTo>
                <a:lnTo>
                  <a:pt x="44710" y="27300"/>
                </a:lnTo>
                <a:lnTo>
                  <a:pt x="44490" y="27170"/>
                </a:lnTo>
                <a:lnTo>
                  <a:pt x="44440" y="27150"/>
                </a:lnTo>
                <a:lnTo>
                  <a:pt x="44390" y="27150"/>
                </a:lnTo>
                <a:lnTo>
                  <a:pt x="44360" y="27150"/>
                </a:lnTo>
                <a:lnTo>
                  <a:pt x="44260" y="27170"/>
                </a:lnTo>
                <a:lnTo>
                  <a:pt x="44200" y="27200"/>
                </a:lnTo>
                <a:lnTo>
                  <a:pt x="44140" y="27240"/>
                </a:lnTo>
                <a:lnTo>
                  <a:pt x="44110" y="27280"/>
                </a:lnTo>
                <a:lnTo>
                  <a:pt x="44090" y="27320"/>
                </a:lnTo>
                <a:lnTo>
                  <a:pt x="44030" y="27500"/>
                </a:lnTo>
                <a:lnTo>
                  <a:pt x="44000" y="27660"/>
                </a:lnTo>
                <a:lnTo>
                  <a:pt x="43980" y="27700"/>
                </a:lnTo>
                <a:lnTo>
                  <a:pt x="43920" y="27790"/>
                </a:lnTo>
                <a:lnTo>
                  <a:pt x="43890" y="27830"/>
                </a:lnTo>
                <a:lnTo>
                  <a:pt x="43850" y="27860"/>
                </a:lnTo>
                <a:lnTo>
                  <a:pt x="43800" y="27880"/>
                </a:lnTo>
                <a:lnTo>
                  <a:pt x="43750" y="27870"/>
                </a:lnTo>
                <a:lnTo>
                  <a:pt x="43680" y="27840"/>
                </a:lnTo>
                <a:lnTo>
                  <a:pt x="43530" y="27720"/>
                </a:lnTo>
                <a:lnTo>
                  <a:pt x="43490" y="27700"/>
                </a:lnTo>
                <a:lnTo>
                  <a:pt x="43450" y="27700"/>
                </a:lnTo>
                <a:lnTo>
                  <a:pt x="43420" y="27700"/>
                </a:lnTo>
                <a:lnTo>
                  <a:pt x="43360" y="27730"/>
                </a:lnTo>
                <a:lnTo>
                  <a:pt x="43300" y="27780"/>
                </a:lnTo>
                <a:lnTo>
                  <a:pt x="43270" y="27790"/>
                </a:lnTo>
                <a:lnTo>
                  <a:pt x="43230" y="27800"/>
                </a:lnTo>
                <a:lnTo>
                  <a:pt x="43180" y="27810"/>
                </a:lnTo>
                <a:lnTo>
                  <a:pt x="43140" y="27800"/>
                </a:lnTo>
                <a:lnTo>
                  <a:pt x="43100" y="27790"/>
                </a:lnTo>
                <a:lnTo>
                  <a:pt x="43080" y="27770"/>
                </a:lnTo>
                <a:lnTo>
                  <a:pt x="43060" y="27740"/>
                </a:lnTo>
                <a:lnTo>
                  <a:pt x="43040" y="27700"/>
                </a:lnTo>
                <a:lnTo>
                  <a:pt x="43030" y="27600"/>
                </a:lnTo>
                <a:lnTo>
                  <a:pt x="43020" y="27560"/>
                </a:lnTo>
                <a:lnTo>
                  <a:pt x="43010" y="27540"/>
                </a:lnTo>
                <a:lnTo>
                  <a:pt x="42970" y="27510"/>
                </a:lnTo>
                <a:lnTo>
                  <a:pt x="42940" y="27510"/>
                </a:lnTo>
                <a:lnTo>
                  <a:pt x="42910" y="27510"/>
                </a:lnTo>
                <a:lnTo>
                  <a:pt x="42880" y="27530"/>
                </a:lnTo>
                <a:lnTo>
                  <a:pt x="42850" y="27560"/>
                </a:lnTo>
                <a:lnTo>
                  <a:pt x="42820" y="27600"/>
                </a:lnTo>
                <a:lnTo>
                  <a:pt x="42800" y="27650"/>
                </a:lnTo>
                <a:lnTo>
                  <a:pt x="42760" y="27810"/>
                </a:lnTo>
                <a:lnTo>
                  <a:pt x="42730" y="27860"/>
                </a:lnTo>
                <a:lnTo>
                  <a:pt x="42570" y="28080"/>
                </a:lnTo>
                <a:lnTo>
                  <a:pt x="42530" y="28170"/>
                </a:lnTo>
                <a:lnTo>
                  <a:pt x="42460" y="28310"/>
                </a:lnTo>
                <a:lnTo>
                  <a:pt x="42430" y="28400"/>
                </a:lnTo>
                <a:lnTo>
                  <a:pt x="42400" y="28460"/>
                </a:lnTo>
                <a:lnTo>
                  <a:pt x="42250" y="28640"/>
                </a:lnTo>
                <a:lnTo>
                  <a:pt x="42220" y="28700"/>
                </a:lnTo>
                <a:lnTo>
                  <a:pt x="42200" y="28750"/>
                </a:lnTo>
                <a:lnTo>
                  <a:pt x="42200" y="28770"/>
                </a:lnTo>
                <a:lnTo>
                  <a:pt x="42220" y="28810"/>
                </a:lnTo>
                <a:lnTo>
                  <a:pt x="42310" y="28950"/>
                </a:lnTo>
                <a:lnTo>
                  <a:pt x="42390" y="29050"/>
                </a:lnTo>
                <a:lnTo>
                  <a:pt x="42410" y="29090"/>
                </a:lnTo>
                <a:lnTo>
                  <a:pt x="42420" y="29140"/>
                </a:lnTo>
                <a:lnTo>
                  <a:pt x="42400" y="29190"/>
                </a:lnTo>
                <a:lnTo>
                  <a:pt x="42380" y="29230"/>
                </a:lnTo>
                <a:lnTo>
                  <a:pt x="42340" y="29290"/>
                </a:lnTo>
                <a:lnTo>
                  <a:pt x="42300" y="29320"/>
                </a:lnTo>
                <a:lnTo>
                  <a:pt x="42270" y="29340"/>
                </a:lnTo>
                <a:lnTo>
                  <a:pt x="42150" y="29380"/>
                </a:lnTo>
                <a:lnTo>
                  <a:pt x="42120" y="29400"/>
                </a:lnTo>
                <a:lnTo>
                  <a:pt x="42090" y="29430"/>
                </a:lnTo>
                <a:lnTo>
                  <a:pt x="42010" y="29520"/>
                </a:lnTo>
                <a:lnTo>
                  <a:pt x="41980" y="29580"/>
                </a:lnTo>
                <a:lnTo>
                  <a:pt x="41980" y="29620"/>
                </a:lnTo>
                <a:lnTo>
                  <a:pt x="42000" y="29650"/>
                </a:lnTo>
                <a:lnTo>
                  <a:pt x="42050" y="29720"/>
                </a:lnTo>
                <a:lnTo>
                  <a:pt x="42060" y="29770"/>
                </a:lnTo>
                <a:lnTo>
                  <a:pt x="42060" y="29820"/>
                </a:lnTo>
                <a:lnTo>
                  <a:pt x="42050" y="29860"/>
                </a:lnTo>
                <a:lnTo>
                  <a:pt x="42040" y="29910"/>
                </a:lnTo>
                <a:lnTo>
                  <a:pt x="42020" y="29960"/>
                </a:lnTo>
                <a:lnTo>
                  <a:pt x="41860" y="30190"/>
                </a:lnTo>
                <a:lnTo>
                  <a:pt x="41830" y="30230"/>
                </a:lnTo>
                <a:lnTo>
                  <a:pt x="41710" y="30300"/>
                </a:lnTo>
                <a:lnTo>
                  <a:pt x="41630" y="30410"/>
                </a:lnTo>
                <a:lnTo>
                  <a:pt x="41500" y="30530"/>
                </a:lnTo>
                <a:lnTo>
                  <a:pt x="41410" y="30760"/>
                </a:lnTo>
                <a:lnTo>
                  <a:pt x="41390" y="30720"/>
                </a:lnTo>
                <a:lnTo>
                  <a:pt x="41230" y="30620"/>
                </a:lnTo>
                <a:lnTo>
                  <a:pt x="41090" y="30500"/>
                </a:lnTo>
                <a:lnTo>
                  <a:pt x="41040" y="30460"/>
                </a:lnTo>
                <a:lnTo>
                  <a:pt x="40960" y="30420"/>
                </a:lnTo>
                <a:lnTo>
                  <a:pt x="40880" y="30390"/>
                </a:lnTo>
                <a:lnTo>
                  <a:pt x="40820" y="30370"/>
                </a:lnTo>
                <a:lnTo>
                  <a:pt x="40690" y="30360"/>
                </a:lnTo>
                <a:lnTo>
                  <a:pt x="40480" y="30400"/>
                </a:lnTo>
                <a:lnTo>
                  <a:pt x="39660" y="29190"/>
                </a:lnTo>
                <a:lnTo>
                  <a:pt x="39470" y="28980"/>
                </a:lnTo>
                <a:lnTo>
                  <a:pt x="39530" y="28690"/>
                </a:lnTo>
                <a:lnTo>
                  <a:pt x="39560" y="28310"/>
                </a:lnTo>
                <a:lnTo>
                  <a:pt x="39650" y="27980"/>
                </a:lnTo>
                <a:lnTo>
                  <a:pt x="40110" y="27700"/>
                </a:lnTo>
                <a:lnTo>
                  <a:pt x="40140" y="27380"/>
                </a:lnTo>
                <a:lnTo>
                  <a:pt x="40030" y="26800"/>
                </a:lnTo>
                <a:lnTo>
                  <a:pt x="39860" y="26220"/>
                </a:lnTo>
                <a:lnTo>
                  <a:pt x="39050" y="25550"/>
                </a:lnTo>
                <a:lnTo>
                  <a:pt x="38780" y="25100"/>
                </a:lnTo>
                <a:lnTo>
                  <a:pt x="38880" y="24910"/>
                </a:lnTo>
                <a:lnTo>
                  <a:pt x="38960" y="24670"/>
                </a:lnTo>
                <a:lnTo>
                  <a:pt x="39070" y="24450"/>
                </a:lnTo>
                <a:lnTo>
                  <a:pt x="39240" y="24290"/>
                </a:lnTo>
                <a:lnTo>
                  <a:pt x="38980" y="23940"/>
                </a:lnTo>
                <a:lnTo>
                  <a:pt x="38420" y="23380"/>
                </a:lnTo>
                <a:lnTo>
                  <a:pt x="38210" y="23010"/>
                </a:lnTo>
                <a:lnTo>
                  <a:pt x="38670" y="21880"/>
                </a:lnTo>
                <a:lnTo>
                  <a:pt x="38290" y="21350"/>
                </a:lnTo>
                <a:lnTo>
                  <a:pt x="36740" y="19900"/>
                </a:lnTo>
                <a:lnTo>
                  <a:pt x="36580" y="19650"/>
                </a:lnTo>
                <a:lnTo>
                  <a:pt x="36510" y="19380"/>
                </a:lnTo>
                <a:lnTo>
                  <a:pt x="36580" y="19030"/>
                </a:lnTo>
                <a:lnTo>
                  <a:pt x="36740" y="18790"/>
                </a:lnTo>
                <a:lnTo>
                  <a:pt x="36890" y="18610"/>
                </a:lnTo>
                <a:lnTo>
                  <a:pt x="36960" y="18490"/>
                </a:lnTo>
                <a:lnTo>
                  <a:pt x="36890" y="18220"/>
                </a:lnTo>
                <a:lnTo>
                  <a:pt x="36710" y="18130"/>
                </a:lnTo>
                <a:lnTo>
                  <a:pt x="36230" y="18160"/>
                </a:lnTo>
                <a:lnTo>
                  <a:pt x="35910" y="18100"/>
                </a:lnTo>
                <a:lnTo>
                  <a:pt x="35930" y="17930"/>
                </a:lnTo>
                <a:lnTo>
                  <a:pt x="36290" y="17520"/>
                </a:lnTo>
                <a:lnTo>
                  <a:pt x="36560" y="16920"/>
                </a:lnTo>
                <a:lnTo>
                  <a:pt x="36610" y="16410"/>
                </a:lnTo>
                <a:lnTo>
                  <a:pt x="36530" y="15930"/>
                </a:lnTo>
                <a:lnTo>
                  <a:pt x="36400" y="15400"/>
                </a:lnTo>
                <a:lnTo>
                  <a:pt x="36580" y="15290"/>
                </a:lnTo>
                <a:lnTo>
                  <a:pt x="36760" y="15240"/>
                </a:lnTo>
                <a:lnTo>
                  <a:pt x="37100" y="15150"/>
                </a:lnTo>
                <a:lnTo>
                  <a:pt x="37300" y="15060"/>
                </a:lnTo>
                <a:lnTo>
                  <a:pt x="37560" y="14810"/>
                </a:lnTo>
                <a:lnTo>
                  <a:pt x="37550" y="14650"/>
                </a:lnTo>
                <a:lnTo>
                  <a:pt x="37420" y="14500"/>
                </a:lnTo>
                <a:lnTo>
                  <a:pt x="37300" y="14270"/>
                </a:lnTo>
                <a:lnTo>
                  <a:pt x="37280" y="13910"/>
                </a:lnTo>
                <a:lnTo>
                  <a:pt x="37480" y="13750"/>
                </a:lnTo>
                <a:lnTo>
                  <a:pt x="37510" y="13720"/>
                </a:lnTo>
                <a:lnTo>
                  <a:pt x="37600" y="13640"/>
                </a:lnTo>
                <a:lnTo>
                  <a:pt x="37730" y="13690"/>
                </a:lnTo>
                <a:lnTo>
                  <a:pt x="37800" y="13710"/>
                </a:lnTo>
                <a:lnTo>
                  <a:pt x="37870" y="13720"/>
                </a:lnTo>
                <a:lnTo>
                  <a:pt x="38230" y="13740"/>
                </a:lnTo>
                <a:lnTo>
                  <a:pt x="38430" y="13790"/>
                </a:lnTo>
                <a:lnTo>
                  <a:pt x="38560" y="13790"/>
                </a:lnTo>
                <a:lnTo>
                  <a:pt x="38690" y="13800"/>
                </a:lnTo>
                <a:lnTo>
                  <a:pt x="38960" y="13800"/>
                </a:lnTo>
                <a:lnTo>
                  <a:pt x="39090" y="13790"/>
                </a:lnTo>
                <a:lnTo>
                  <a:pt x="39290" y="13750"/>
                </a:lnTo>
                <a:lnTo>
                  <a:pt x="39490" y="13720"/>
                </a:lnTo>
                <a:lnTo>
                  <a:pt x="39610" y="13700"/>
                </a:lnTo>
                <a:lnTo>
                  <a:pt x="39840" y="13660"/>
                </a:lnTo>
                <a:lnTo>
                  <a:pt x="39890" y="13660"/>
                </a:lnTo>
                <a:lnTo>
                  <a:pt x="39920" y="13670"/>
                </a:lnTo>
                <a:lnTo>
                  <a:pt x="40060" y="13710"/>
                </a:lnTo>
                <a:lnTo>
                  <a:pt x="40100" y="13720"/>
                </a:lnTo>
                <a:lnTo>
                  <a:pt x="40190" y="13780"/>
                </a:lnTo>
                <a:lnTo>
                  <a:pt x="40240" y="13790"/>
                </a:lnTo>
                <a:lnTo>
                  <a:pt x="40260" y="13790"/>
                </a:lnTo>
                <a:lnTo>
                  <a:pt x="40310" y="13770"/>
                </a:lnTo>
                <a:lnTo>
                  <a:pt x="40410" y="13720"/>
                </a:lnTo>
                <a:lnTo>
                  <a:pt x="40510" y="13680"/>
                </a:lnTo>
                <a:lnTo>
                  <a:pt x="40570" y="13670"/>
                </a:lnTo>
                <a:lnTo>
                  <a:pt x="40600" y="13670"/>
                </a:lnTo>
                <a:lnTo>
                  <a:pt x="40630" y="13680"/>
                </a:lnTo>
                <a:lnTo>
                  <a:pt x="40650" y="13720"/>
                </a:lnTo>
                <a:lnTo>
                  <a:pt x="40670" y="13760"/>
                </a:lnTo>
                <a:lnTo>
                  <a:pt x="40680" y="13830"/>
                </a:lnTo>
                <a:lnTo>
                  <a:pt x="40700" y="13970"/>
                </a:lnTo>
                <a:lnTo>
                  <a:pt x="40710" y="14030"/>
                </a:lnTo>
                <a:lnTo>
                  <a:pt x="40780" y="14230"/>
                </a:lnTo>
                <a:lnTo>
                  <a:pt x="40820" y="14450"/>
                </a:lnTo>
                <a:lnTo>
                  <a:pt x="40880" y="14560"/>
                </a:lnTo>
                <a:lnTo>
                  <a:pt x="40940" y="14670"/>
                </a:lnTo>
                <a:lnTo>
                  <a:pt x="41000" y="14850"/>
                </a:lnTo>
                <a:lnTo>
                  <a:pt x="41030" y="14900"/>
                </a:lnTo>
                <a:lnTo>
                  <a:pt x="41120" y="15020"/>
                </a:lnTo>
                <a:lnTo>
                  <a:pt x="41170" y="15120"/>
                </a:lnTo>
                <a:lnTo>
                  <a:pt x="41190" y="15170"/>
                </a:lnTo>
                <a:lnTo>
                  <a:pt x="41220" y="15330"/>
                </a:lnTo>
                <a:lnTo>
                  <a:pt x="41250" y="15380"/>
                </a:lnTo>
                <a:lnTo>
                  <a:pt x="41280" y="15420"/>
                </a:lnTo>
                <a:lnTo>
                  <a:pt x="41320" y="15440"/>
                </a:lnTo>
                <a:lnTo>
                  <a:pt x="41340" y="15450"/>
                </a:lnTo>
                <a:lnTo>
                  <a:pt x="41460" y="15450"/>
                </a:lnTo>
                <a:lnTo>
                  <a:pt x="41510" y="15450"/>
                </a:lnTo>
                <a:lnTo>
                  <a:pt x="41580" y="15480"/>
                </a:lnTo>
                <a:lnTo>
                  <a:pt x="41620" y="15500"/>
                </a:lnTo>
                <a:lnTo>
                  <a:pt x="41680" y="15550"/>
                </a:lnTo>
                <a:lnTo>
                  <a:pt x="41760" y="15640"/>
                </a:lnTo>
                <a:lnTo>
                  <a:pt x="41850" y="15720"/>
                </a:lnTo>
                <a:lnTo>
                  <a:pt x="41880" y="15750"/>
                </a:lnTo>
                <a:lnTo>
                  <a:pt x="41890" y="15800"/>
                </a:lnTo>
                <a:lnTo>
                  <a:pt x="41880" y="15820"/>
                </a:lnTo>
                <a:lnTo>
                  <a:pt x="41850" y="15860"/>
                </a:lnTo>
                <a:lnTo>
                  <a:pt x="41740" y="15960"/>
                </a:lnTo>
                <a:lnTo>
                  <a:pt x="41670" y="16050"/>
                </a:lnTo>
                <a:lnTo>
                  <a:pt x="41640" y="16100"/>
                </a:lnTo>
                <a:lnTo>
                  <a:pt x="41630" y="16150"/>
                </a:lnTo>
                <a:lnTo>
                  <a:pt x="41630" y="16270"/>
                </a:lnTo>
                <a:lnTo>
                  <a:pt x="41620" y="16320"/>
                </a:lnTo>
                <a:lnTo>
                  <a:pt x="41600" y="16360"/>
                </a:lnTo>
                <a:lnTo>
                  <a:pt x="41560" y="16390"/>
                </a:lnTo>
                <a:lnTo>
                  <a:pt x="41530" y="16410"/>
                </a:lnTo>
                <a:lnTo>
                  <a:pt x="41490" y="16410"/>
                </a:lnTo>
                <a:lnTo>
                  <a:pt x="41440" y="16420"/>
                </a:lnTo>
                <a:lnTo>
                  <a:pt x="41390" y="16410"/>
                </a:lnTo>
                <a:lnTo>
                  <a:pt x="41310" y="16380"/>
                </a:lnTo>
                <a:lnTo>
                  <a:pt x="41270" y="16370"/>
                </a:lnTo>
                <a:lnTo>
                  <a:pt x="41220" y="16380"/>
                </a:lnTo>
                <a:lnTo>
                  <a:pt x="41180" y="16400"/>
                </a:lnTo>
                <a:lnTo>
                  <a:pt x="41120" y="16510"/>
                </a:lnTo>
                <a:lnTo>
                  <a:pt x="41080" y="16530"/>
                </a:lnTo>
                <a:lnTo>
                  <a:pt x="41000" y="16580"/>
                </a:lnTo>
                <a:lnTo>
                  <a:pt x="40920" y="16670"/>
                </a:lnTo>
                <a:lnTo>
                  <a:pt x="40870" y="16700"/>
                </a:lnTo>
                <a:lnTo>
                  <a:pt x="40740" y="16750"/>
                </a:lnTo>
                <a:lnTo>
                  <a:pt x="40670" y="16780"/>
                </a:lnTo>
                <a:lnTo>
                  <a:pt x="40640" y="16760"/>
                </a:lnTo>
                <a:lnTo>
                  <a:pt x="40570" y="16710"/>
                </a:lnTo>
                <a:lnTo>
                  <a:pt x="40560" y="16640"/>
                </a:lnTo>
                <a:lnTo>
                  <a:pt x="40560" y="16570"/>
                </a:lnTo>
                <a:lnTo>
                  <a:pt x="40590" y="16510"/>
                </a:lnTo>
                <a:lnTo>
                  <a:pt x="40640" y="16450"/>
                </a:lnTo>
                <a:lnTo>
                  <a:pt x="40650" y="16340"/>
                </a:lnTo>
                <a:lnTo>
                  <a:pt x="40650" y="16300"/>
                </a:lnTo>
                <a:lnTo>
                  <a:pt x="40640" y="16280"/>
                </a:lnTo>
                <a:lnTo>
                  <a:pt x="40610" y="16280"/>
                </a:lnTo>
                <a:lnTo>
                  <a:pt x="40430" y="16400"/>
                </a:lnTo>
                <a:lnTo>
                  <a:pt x="40360" y="16510"/>
                </a:lnTo>
                <a:lnTo>
                  <a:pt x="40350" y="16710"/>
                </a:lnTo>
                <a:lnTo>
                  <a:pt x="40430" y="16860"/>
                </a:lnTo>
                <a:lnTo>
                  <a:pt x="40550" y="16890"/>
                </a:lnTo>
                <a:lnTo>
                  <a:pt x="40650" y="16980"/>
                </a:lnTo>
                <a:lnTo>
                  <a:pt x="40710" y="17060"/>
                </a:lnTo>
                <a:lnTo>
                  <a:pt x="40740" y="17130"/>
                </a:lnTo>
                <a:lnTo>
                  <a:pt x="40750" y="17180"/>
                </a:lnTo>
                <a:lnTo>
                  <a:pt x="40740" y="17230"/>
                </a:lnTo>
                <a:lnTo>
                  <a:pt x="40730" y="17260"/>
                </a:lnTo>
                <a:lnTo>
                  <a:pt x="40700" y="17290"/>
                </a:lnTo>
                <a:lnTo>
                  <a:pt x="40660" y="17330"/>
                </a:lnTo>
                <a:lnTo>
                  <a:pt x="40630" y="17340"/>
                </a:lnTo>
                <a:lnTo>
                  <a:pt x="40590" y="17350"/>
                </a:lnTo>
                <a:lnTo>
                  <a:pt x="40430" y="17360"/>
                </a:lnTo>
                <a:lnTo>
                  <a:pt x="40390" y="17370"/>
                </a:lnTo>
                <a:lnTo>
                  <a:pt x="40360" y="17390"/>
                </a:lnTo>
                <a:lnTo>
                  <a:pt x="40330" y="17420"/>
                </a:lnTo>
                <a:lnTo>
                  <a:pt x="40310" y="17470"/>
                </a:lnTo>
                <a:lnTo>
                  <a:pt x="40280" y="17670"/>
                </a:lnTo>
                <a:lnTo>
                  <a:pt x="40250" y="17790"/>
                </a:lnTo>
                <a:lnTo>
                  <a:pt x="40220" y="17850"/>
                </a:lnTo>
                <a:lnTo>
                  <a:pt x="40320" y="17900"/>
                </a:lnTo>
                <a:lnTo>
                  <a:pt x="40490" y="17940"/>
                </a:lnTo>
                <a:lnTo>
                  <a:pt x="40520" y="17950"/>
                </a:lnTo>
                <a:lnTo>
                  <a:pt x="40540" y="17970"/>
                </a:lnTo>
                <a:lnTo>
                  <a:pt x="40610" y="18090"/>
                </a:lnTo>
                <a:lnTo>
                  <a:pt x="40640" y="18120"/>
                </a:lnTo>
                <a:lnTo>
                  <a:pt x="40680" y="18150"/>
                </a:lnTo>
                <a:lnTo>
                  <a:pt x="40830" y="18210"/>
                </a:lnTo>
                <a:lnTo>
                  <a:pt x="40870" y="18220"/>
                </a:lnTo>
                <a:lnTo>
                  <a:pt x="40900" y="18220"/>
                </a:lnTo>
                <a:lnTo>
                  <a:pt x="40940" y="18210"/>
                </a:lnTo>
                <a:lnTo>
                  <a:pt x="41020" y="18180"/>
                </a:lnTo>
                <a:lnTo>
                  <a:pt x="41130" y="18150"/>
                </a:lnTo>
                <a:lnTo>
                  <a:pt x="41330" y="18060"/>
                </a:lnTo>
                <a:lnTo>
                  <a:pt x="41440" y="18020"/>
                </a:lnTo>
                <a:lnTo>
                  <a:pt x="41610" y="17990"/>
                </a:lnTo>
                <a:lnTo>
                  <a:pt x="41700" y="17970"/>
                </a:lnTo>
                <a:lnTo>
                  <a:pt x="41740" y="17950"/>
                </a:lnTo>
                <a:lnTo>
                  <a:pt x="41870" y="17870"/>
                </a:lnTo>
                <a:lnTo>
                  <a:pt x="41950" y="17840"/>
                </a:lnTo>
                <a:lnTo>
                  <a:pt x="42020" y="17830"/>
                </a:lnTo>
                <a:lnTo>
                  <a:pt x="42210" y="17830"/>
                </a:lnTo>
                <a:lnTo>
                  <a:pt x="42660" y="17830"/>
                </a:lnTo>
                <a:lnTo>
                  <a:pt x="42780" y="17840"/>
                </a:lnTo>
                <a:lnTo>
                  <a:pt x="42840" y="17850"/>
                </a:lnTo>
                <a:lnTo>
                  <a:pt x="42900" y="17860"/>
                </a:lnTo>
                <a:lnTo>
                  <a:pt x="43090" y="17930"/>
                </a:lnTo>
                <a:lnTo>
                  <a:pt x="43150" y="17950"/>
                </a:lnTo>
                <a:lnTo>
                  <a:pt x="43200" y="17950"/>
                </a:lnTo>
                <a:lnTo>
                  <a:pt x="43320" y="17950"/>
                </a:lnTo>
                <a:lnTo>
                  <a:pt x="43410" y="17930"/>
                </a:lnTo>
                <a:lnTo>
                  <a:pt x="43620" y="17870"/>
                </a:lnTo>
                <a:lnTo>
                  <a:pt x="43530" y="17740"/>
                </a:lnTo>
                <a:lnTo>
                  <a:pt x="43490" y="17680"/>
                </a:lnTo>
                <a:lnTo>
                  <a:pt x="43460" y="17610"/>
                </a:lnTo>
                <a:lnTo>
                  <a:pt x="43420" y="17520"/>
                </a:lnTo>
                <a:lnTo>
                  <a:pt x="43410" y="17480"/>
                </a:lnTo>
                <a:lnTo>
                  <a:pt x="43290" y="17340"/>
                </a:lnTo>
                <a:lnTo>
                  <a:pt x="43260" y="17260"/>
                </a:lnTo>
                <a:lnTo>
                  <a:pt x="43210" y="17100"/>
                </a:lnTo>
                <a:lnTo>
                  <a:pt x="43130" y="16960"/>
                </a:lnTo>
                <a:lnTo>
                  <a:pt x="43110" y="16910"/>
                </a:lnTo>
                <a:lnTo>
                  <a:pt x="43110" y="16860"/>
                </a:lnTo>
                <a:lnTo>
                  <a:pt x="43110" y="16830"/>
                </a:lnTo>
                <a:lnTo>
                  <a:pt x="43140" y="16690"/>
                </a:lnTo>
                <a:lnTo>
                  <a:pt x="43150" y="16650"/>
                </a:lnTo>
                <a:lnTo>
                  <a:pt x="43210" y="16530"/>
                </a:lnTo>
                <a:lnTo>
                  <a:pt x="43250" y="16370"/>
                </a:lnTo>
                <a:lnTo>
                  <a:pt x="43280" y="16310"/>
                </a:lnTo>
                <a:lnTo>
                  <a:pt x="43340" y="16250"/>
                </a:lnTo>
                <a:lnTo>
                  <a:pt x="43540" y="16130"/>
                </a:lnTo>
                <a:lnTo>
                  <a:pt x="43620" y="16080"/>
                </a:lnTo>
                <a:lnTo>
                  <a:pt x="43660" y="16050"/>
                </a:lnTo>
                <a:lnTo>
                  <a:pt x="43740" y="15950"/>
                </a:lnTo>
                <a:lnTo>
                  <a:pt x="43880" y="15830"/>
                </a:lnTo>
                <a:lnTo>
                  <a:pt x="43980" y="15720"/>
                </a:lnTo>
                <a:lnTo>
                  <a:pt x="44030" y="15680"/>
                </a:lnTo>
                <a:lnTo>
                  <a:pt x="44060" y="15670"/>
                </a:lnTo>
                <a:lnTo>
                  <a:pt x="44090" y="15660"/>
                </a:lnTo>
                <a:lnTo>
                  <a:pt x="44140" y="15660"/>
                </a:lnTo>
                <a:lnTo>
                  <a:pt x="44190" y="15670"/>
                </a:lnTo>
                <a:lnTo>
                  <a:pt x="44260" y="15700"/>
                </a:lnTo>
                <a:lnTo>
                  <a:pt x="44420" y="15780"/>
                </a:lnTo>
                <a:lnTo>
                  <a:pt x="44490" y="15800"/>
                </a:lnTo>
                <a:lnTo>
                  <a:pt x="44550" y="15820"/>
                </a:lnTo>
                <a:lnTo>
                  <a:pt x="44600" y="15820"/>
                </a:lnTo>
                <a:lnTo>
                  <a:pt x="44710" y="15810"/>
                </a:lnTo>
                <a:lnTo>
                  <a:pt x="44850" y="15790"/>
                </a:lnTo>
                <a:lnTo>
                  <a:pt x="44980" y="15780"/>
                </a:lnTo>
                <a:lnTo>
                  <a:pt x="45040" y="15770"/>
                </a:lnTo>
                <a:lnTo>
                  <a:pt x="45070" y="15760"/>
                </a:lnTo>
                <a:lnTo>
                  <a:pt x="45100" y="15740"/>
                </a:lnTo>
                <a:lnTo>
                  <a:pt x="45120" y="15710"/>
                </a:lnTo>
                <a:lnTo>
                  <a:pt x="45130" y="15660"/>
                </a:lnTo>
                <a:lnTo>
                  <a:pt x="45120" y="15530"/>
                </a:lnTo>
                <a:lnTo>
                  <a:pt x="45110" y="15390"/>
                </a:lnTo>
                <a:lnTo>
                  <a:pt x="45110" y="15240"/>
                </a:lnTo>
                <a:lnTo>
                  <a:pt x="45110" y="15100"/>
                </a:lnTo>
                <a:lnTo>
                  <a:pt x="45120" y="15030"/>
                </a:lnTo>
                <a:lnTo>
                  <a:pt x="45170" y="14800"/>
                </a:lnTo>
                <a:lnTo>
                  <a:pt x="45240" y="14620"/>
                </a:lnTo>
                <a:lnTo>
                  <a:pt x="45270" y="14560"/>
                </a:lnTo>
                <a:lnTo>
                  <a:pt x="45320" y="14490"/>
                </a:lnTo>
                <a:lnTo>
                  <a:pt x="45500" y="14350"/>
                </a:lnTo>
                <a:lnTo>
                  <a:pt x="45520" y="14310"/>
                </a:lnTo>
                <a:lnTo>
                  <a:pt x="45530" y="14270"/>
                </a:lnTo>
                <a:lnTo>
                  <a:pt x="45530" y="14220"/>
                </a:lnTo>
                <a:lnTo>
                  <a:pt x="45520" y="14180"/>
                </a:lnTo>
                <a:lnTo>
                  <a:pt x="45480" y="14040"/>
                </a:lnTo>
                <a:lnTo>
                  <a:pt x="45440" y="13970"/>
                </a:lnTo>
                <a:lnTo>
                  <a:pt x="45360" y="13880"/>
                </a:lnTo>
                <a:lnTo>
                  <a:pt x="45320" y="13820"/>
                </a:lnTo>
                <a:lnTo>
                  <a:pt x="45300" y="13780"/>
                </a:lnTo>
                <a:lnTo>
                  <a:pt x="45300" y="13750"/>
                </a:lnTo>
                <a:lnTo>
                  <a:pt x="45310" y="13720"/>
                </a:lnTo>
                <a:lnTo>
                  <a:pt x="45340" y="13700"/>
                </a:lnTo>
                <a:lnTo>
                  <a:pt x="45420" y="13650"/>
                </a:lnTo>
                <a:lnTo>
                  <a:pt x="45460" y="13630"/>
                </a:lnTo>
                <a:lnTo>
                  <a:pt x="45490" y="13590"/>
                </a:lnTo>
                <a:lnTo>
                  <a:pt x="45510" y="135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