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Severno-Banatski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Severno-Banat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510" y="13560"/>
                </a:moveTo>
                <a:lnTo>
                  <a:pt x="45490" y="13590"/>
                </a:lnTo>
                <a:lnTo>
                  <a:pt x="45460" y="13630"/>
                </a:lnTo>
                <a:lnTo>
                  <a:pt x="45420" y="13650"/>
                </a:lnTo>
                <a:lnTo>
                  <a:pt x="45340" y="13700"/>
                </a:lnTo>
                <a:lnTo>
                  <a:pt x="45310" y="13720"/>
                </a:lnTo>
                <a:lnTo>
                  <a:pt x="45300" y="13750"/>
                </a:lnTo>
                <a:lnTo>
                  <a:pt x="45300" y="13780"/>
                </a:lnTo>
                <a:lnTo>
                  <a:pt x="45320" y="13820"/>
                </a:lnTo>
                <a:lnTo>
                  <a:pt x="45360" y="13880"/>
                </a:lnTo>
                <a:lnTo>
                  <a:pt x="45440" y="13970"/>
                </a:lnTo>
                <a:lnTo>
                  <a:pt x="45480" y="14040"/>
                </a:lnTo>
                <a:lnTo>
                  <a:pt x="45520" y="14180"/>
                </a:lnTo>
                <a:lnTo>
                  <a:pt x="45530" y="14220"/>
                </a:lnTo>
                <a:lnTo>
                  <a:pt x="45530" y="14270"/>
                </a:lnTo>
                <a:lnTo>
                  <a:pt x="45520" y="14310"/>
                </a:lnTo>
                <a:lnTo>
                  <a:pt x="45500" y="14350"/>
                </a:lnTo>
                <a:lnTo>
                  <a:pt x="45320" y="14490"/>
                </a:lnTo>
                <a:lnTo>
                  <a:pt x="45270" y="14560"/>
                </a:lnTo>
                <a:lnTo>
                  <a:pt x="45240" y="14620"/>
                </a:lnTo>
                <a:lnTo>
                  <a:pt x="45170" y="14800"/>
                </a:lnTo>
                <a:lnTo>
                  <a:pt x="45120" y="15030"/>
                </a:lnTo>
                <a:lnTo>
                  <a:pt x="45110" y="15100"/>
                </a:lnTo>
                <a:lnTo>
                  <a:pt x="45110" y="15240"/>
                </a:lnTo>
                <a:lnTo>
                  <a:pt x="45110" y="15390"/>
                </a:lnTo>
                <a:lnTo>
                  <a:pt x="45120" y="15530"/>
                </a:lnTo>
                <a:lnTo>
                  <a:pt x="45130" y="15660"/>
                </a:lnTo>
                <a:lnTo>
                  <a:pt x="45120" y="15710"/>
                </a:lnTo>
                <a:lnTo>
                  <a:pt x="45100" y="15740"/>
                </a:lnTo>
                <a:lnTo>
                  <a:pt x="45070" y="15760"/>
                </a:lnTo>
                <a:lnTo>
                  <a:pt x="45040" y="15770"/>
                </a:lnTo>
                <a:lnTo>
                  <a:pt x="44980" y="15780"/>
                </a:lnTo>
                <a:lnTo>
                  <a:pt x="44850" y="15790"/>
                </a:lnTo>
                <a:lnTo>
                  <a:pt x="44710" y="15810"/>
                </a:lnTo>
                <a:lnTo>
                  <a:pt x="44600" y="15820"/>
                </a:lnTo>
                <a:lnTo>
                  <a:pt x="44550" y="15820"/>
                </a:lnTo>
                <a:lnTo>
                  <a:pt x="44490" y="15800"/>
                </a:lnTo>
                <a:lnTo>
                  <a:pt x="44420" y="15780"/>
                </a:lnTo>
                <a:lnTo>
                  <a:pt x="44260" y="15700"/>
                </a:lnTo>
                <a:lnTo>
                  <a:pt x="44190" y="15670"/>
                </a:lnTo>
                <a:lnTo>
                  <a:pt x="44140" y="15660"/>
                </a:lnTo>
                <a:lnTo>
                  <a:pt x="44090" y="15660"/>
                </a:lnTo>
                <a:lnTo>
                  <a:pt x="44060" y="15670"/>
                </a:lnTo>
                <a:lnTo>
                  <a:pt x="44030" y="15680"/>
                </a:lnTo>
                <a:lnTo>
                  <a:pt x="43980" y="15720"/>
                </a:lnTo>
                <a:lnTo>
                  <a:pt x="43880" y="15830"/>
                </a:lnTo>
                <a:lnTo>
                  <a:pt x="43740" y="15950"/>
                </a:lnTo>
                <a:lnTo>
                  <a:pt x="43660" y="16050"/>
                </a:lnTo>
                <a:lnTo>
                  <a:pt x="43620" y="16080"/>
                </a:lnTo>
                <a:lnTo>
                  <a:pt x="43540" y="16130"/>
                </a:lnTo>
                <a:lnTo>
                  <a:pt x="43340" y="16250"/>
                </a:lnTo>
                <a:lnTo>
                  <a:pt x="43280" y="16310"/>
                </a:lnTo>
                <a:lnTo>
                  <a:pt x="43250" y="16370"/>
                </a:lnTo>
                <a:lnTo>
                  <a:pt x="43210" y="16530"/>
                </a:lnTo>
                <a:lnTo>
                  <a:pt x="43150" y="16650"/>
                </a:lnTo>
                <a:lnTo>
                  <a:pt x="43140" y="16690"/>
                </a:lnTo>
                <a:lnTo>
                  <a:pt x="43110" y="16830"/>
                </a:lnTo>
                <a:lnTo>
                  <a:pt x="43110" y="16860"/>
                </a:lnTo>
                <a:lnTo>
                  <a:pt x="43110" y="16910"/>
                </a:lnTo>
                <a:lnTo>
                  <a:pt x="43130" y="16960"/>
                </a:lnTo>
                <a:lnTo>
                  <a:pt x="43210" y="17100"/>
                </a:lnTo>
                <a:lnTo>
                  <a:pt x="43260" y="17260"/>
                </a:lnTo>
                <a:lnTo>
                  <a:pt x="43290" y="17340"/>
                </a:lnTo>
                <a:lnTo>
                  <a:pt x="43410" y="17480"/>
                </a:lnTo>
                <a:lnTo>
                  <a:pt x="43420" y="17520"/>
                </a:lnTo>
                <a:lnTo>
                  <a:pt x="43460" y="17610"/>
                </a:lnTo>
                <a:lnTo>
                  <a:pt x="43490" y="17680"/>
                </a:lnTo>
                <a:lnTo>
                  <a:pt x="43530" y="17740"/>
                </a:lnTo>
                <a:lnTo>
                  <a:pt x="43620" y="17870"/>
                </a:lnTo>
                <a:lnTo>
                  <a:pt x="43410" y="17930"/>
                </a:lnTo>
                <a:lnTo>
                  <a:pt x="43320" y="17950"/>
                </a:lnTo>
                <a:lnTo>
                  <a:pt x="43200" y="17950"/>
                </a:lnTo>
                <a:lnTo>
                  <a:pt x="43150" y="17950"/>
                </a:lnTo>
                <a:lnTo>
                  <a:pt x="43090" y="17930"/>
                </a:lnTo>
                <a:lnTo>
                  <a:pt x="42900" y="17860"/>
                </a:lnTo>
                <a:lnTo>
                  <a:pt x="42840" y="17850"/>
                </a:lnTo>
                <a:lnTo>
                  <a:pt x="42780" y="17840"/>
                </a:lnTo>
                <a:lnTo>
                  <a:pt x="42660" y="17830"/>
                </a:lnTo>
                <a:lnTo>
                  <a:pt x="42210" y="17830"/>
                </a:lnTo>
                <a:lnTo>
                  <a:pt x="42020" y="17830"/>
                </a:lnTo>
                <a:lnTo>
                  <a:pt x="41950" y="17840"/>
                </a:lnTo>
                <a:lnTo>
                  <a:pt x="41870" y="17870"/>
                </a:lnTo>
                <a:lnTo>
                  <a:pt x="41740" y="17950"/>
                </a:lnTo>
                <a:lnTo>
                  <a:pt x="41700" y="17970"/>
                </a:lnTo>
                <a:lnTo>
                  <a:pt x="41610" y="17990"/>
                </a:lnTo>
                <a:lnTo>
                  <a:pt x="41440" y="18020"/>
                </a:lnTo>
                <a:lnTo>
                  <a:pt x="41330" y="18060"/>
                </a:lnTo>
                <a:lnTo>
                  <a:pt x="41130" y="18150"/>
                </a:lnTo>
                <a:lnTo>
                  <a:pt x="41020" y="18180"/>
                </a:lnTo>
                <a:lnTo>
                  <a:pt x="40940" y="18210"/>
                </a:lnTo>
                <a:lnTo>
                  <a:pt x="40900" y="18220"/>
                </a:lnTo>
                <a:lnTo>
                  <a:pt x="40870" y="18220"/>
                </a:lnTo>
                <a:lnTo>
                  <a:pt x="40830" y="18210"/>
                </a:lnTo>
                <a:lnTo>
                  <a:pt x="40680" y="18150"/>
                </a:lnTo>
                <a:lnTo>
                  <a:pt x="40640" y="18120"/>
                </a:lnTo>
                <a:lnTo>
                  <a:pt x="40610" y="18090"/>
                </a:lnTo>
                <a:lnTo>
                  <a:pt x="40540" y="17970"/>
                </a:lnTo>
                <a:lnTo>
                  <a:pt x="40520" y="17950"/>
                </a:lnTo>
                <a:lnTo>
                  <a:pt x="40490" y="17940"/>
                </a:lnTo>
                <a:lnTo>
                  <a:pt x="40320" y="17900"/>
                </a:lnTo>
                <a:lnTo>
                  <a:pt x="40220" y="17850"/>
                </a:lnTo>
                <a:lnTo>
                  <a:pt x="40250" y="17790"/>
                </a:lnTo>
                <a:lnTo>
                  <a:pt x="40280" y="17670"/>
                </a:lnTo>
                <a:lnTo>
                  <a:pt x="40310" y="17470"/>
                </a:lnTo>
                <a:lnTo>
                  <a:pt x="40330" y="17420"/>
                </a:lnTo>
                <a:lnTo>
                  <a:pt x="40360" y="17390"/>
                </a:lnTo>
                <a:lnTo>
                  <a:pt x="40390" y="17370"/>
                </a:lnTo>
                <a:lnTo>
                  <a:pt x="40430" y="17360"/>
                </a:lnTo>
                <a:lnTo>
                  <a:pt x="40590" y="17350"/>
                </a:lnTo>
                <a:lnTo>
                  <a:pt x="40630" y="17340"/>
                </a:lnTo>
                <a:lnTo>
                  <a:pt x="40660" y="17330"/>
                </a:lnTo>
                <a:lnTo>
                  <a:pt x="40700" y="17290"/>
                </a:lnTo>
                <a:lnTo>
                  <a:pt x="40730" y="17260"/>
                </a:lnTo>
                <a:lnTo>
                  <a:pt x="40740" y="17230"/>
                </a:lnTo>
                <a:lnTo>
                  <a:pt x="40750" y="17180"/>
                </a:lnTo>
                <a:lnTo>
                  <a:pt x="40740" y="17130"/>
                </a:lnTo>
                <a:lnTo>
                  <a:pt x="40710" y="17060"/>
                </a:lnTo>
                <a:lnTo>
                  <a:pt x="40650" y="16980"/>
                </a:lnTo>
                <a:lnTo>
                  <a:pt x="40550" y="16890"/>
                </a:lnTo>
                <a:lnTo>
                  <a:pt x="40430" y="16860"/>
                </a:lnTo>
                <a:lnTo>
                  <a:pt x="40350" y="16710"/>
                </a:lnTo>
                <a:lnTo>
                  <a:pt x="40360" y="16510"/>
                </a:lnTo>
                <a:lnTo>
                  <a:pt x="40430" y="16400"/>
                </a:lnTo>
                <a:lnTo>
                  <a:pt x="40610" y="16280"/>
                </a:lnTo>
                <a:lnTo>
                  <a:pt x="40640" y="16280"/>
                </a:lnTo>
                <a:lnTo>
                  <a:pt x="40650" y="16300"/>
                </a:lnTo>
                <a:lnTo>
                  <a:pt x="40650" y="16340"/>
                </a:lnTo>
                <a:lnTo>
                  <a:pt x="40640" y="16450"/>
                </a:lnTo>
                <a:lnTo>
                  <a:pt x="40590" y="16510"/>
                </a:lnTo>
                <a:lnTo>
                  <a:pt x="40560" y="16570"/>
                </a:lnTo>
                <a:lnTo>
                  <a:pt x="40560" y="16640"/>
                </a:lnTo>
                <a:lnTo>
                  <a:pt x="40570" y="16710"/>
                </a:lnTo>
                <a:lnTo>
                  <a:pt x="40640" y="16760"/>
                </a:lnTo>
                <a:lnTo>
                  <a:pt x="40670" y="16780"/>
                </a:lnTo>
                <a:lnTo>
                  <a:pt x="40740" y="16750"/>
                </a:lnTo>
                <a:lnTo>
                  <a:pt x="40870" y="16700"/>
                </a:lnTo>
                <a:lnTo>
                  <a:pt x="40920" y="16670"/>
                </a:lnTo>
                <a:lnTo>
                  <a:pt x="41000" y="16580"/>
                </a:lnTo>
                <a:lnTo>
                  <a:pt x="41080" y="16530"/>
                </a:lnTo>
                <a:lnTo>
                  <a:pt x="41120" y="16510"/>
                </a:lnTo>
                <a:lnTo>
                  <a:pt x="41180" y="16400"/>
                </a:lnTo>
                <a:lnTo>
                  <a:pt x="41220" y="16380"/>
                </a:lnTo>
                <a:lnTo>
                  <a:pt x="41270" y="16370"/>
                </a:lnTo>
                <a:lnTo>
                  <a:pt x="41310" y="16380"/>
                </a:lnTo>
                <a:lnTo>
                  <a:pt x="41390" y="16410"/>
                </a:lnTo>
                <a:lnTo>
                  <a:pt x="41440" y="16420"/>
                </a:lnTo>
                <a:lnTo>
                  <a:pt x="41490" y="16410"/>
                </a:lnTo>
                <a:lnTo>
                  <a:pt x="41530" y="16410"/>
                </a:lnTo>
                <a:lnTo>
                  <a:pt x="41560" y="16390"/>
                </a:lnTo>
                <a:lnTo>
                  <a:pt x="41600" y="16360"/>
                </a:lnTo>
                <a:lnTo>
                  <a:pt x="41620" y="16320"/>
                </a:lnTo>
                <a:lnTo>
                  <a:pt x="41630" y="16270"/>
                </a:lnTo>
                <a:lnTo>
                  <a:pt x="41630" y="16150"/>
                </a:lnTo>
                <a:lnTo>
                  <a:pt x="41640" y="16100"/>
                </a:lnTo>
                <a:lnTo>
                  <a:pt x="41670" y="16050"/>
                </a:lnTo>
                <a:lnTo>
                  <a:pt x="41740" y="15960"/>
                </a:lnTo>
                <a:lnTo>
                  <a:pt x="41850" y="15860"/>
                </a:lnTo>
                <a:lnTo>
                  <a:pt x="41880" y="15820"/>
                </a:lnTo>
                <a:lnTo>
                  <a:pt x="41890" y="15800"/>
                </a:lnTo>
                <a:lnTo>
                  <a:pt x="41880" y="15750"/>
                </a:lnTo>
                <a:lnTo>
                  <a:pt x="41850" y="15720"/>
                </a:lnTo>
                <a:lnTo>
                  <a:pt x="41760" y="15640"/>
                </a:lnTo>
                <a:lnTo>
                  <a:pt x="41680" y="15550"/>
                </a:lnTo>
                <a:lnTo>
                  <a:pt x="41620" y="15500"/>
                </a:lnTo>
                <a:lnTo>
                  <a:pt x="41580" y="15480"/>
                </a:lnTo>
                <a:lnTo>
                  <a:pt x="41510" y="15450"/>
                </a:lnTo>
                <a:lnTo>
                  <a:pt x="41460" y="15450"/>
                </a:lnTo>
                <a:lnTo>
                  <a:pt x="41340" y="15450"/>
                </a:lnTo>
                <a:lnTo>
                  <a:pt x="41320" y="15440"/>
                </a:lnTo>
                <a:lnTo>
                  <a:pt x="41280" y="15420"/>
                </a:lnTo>
                <a:lnTo>
                  <a:pt x="41250" y="15380"/>
                </a:lnTo>
                <a:lnTo>
                  <a:pt x="41220" y="15330"/>
                </a:lnTo>
                <a:lnTo>
                  <a:pt x="41190" y="15170"/>
                </a:lnTo>
                <a:lnTo>
                  <a:pt x="41170" y="15120"/>
                </a:lnTo>
                <a:lnTo>
                  <a:pt x="41120" y="15020"/>
                </a:lnTo>
                <a:lnTo>
                  <a:pt x="41030" y="14900"/>
                </a:lnTo>
                <a:lnTo>
                  <a:pt x="41000" y="14850"/>
                </a:lnTo>
                <a:lnTo>
                  <a:pt x="40940" y="14670"/>
                </a:lnTo>
                <a:lnTo>
                  <a:pt x="40880" y="14560"/>
                </a:lnTo>
                <a:lnTo>
                  <a:pt x="40820" y="14450"/>
                </a:lnTo>
                <a:lnTo>
                  <a:pt x="40780" y="14230"/>
                </a:lnTo>
                <a:lnTo>
                  <a:pt x="40710" y="14030"/>
                </a:lnTo>
                <a:lnTo>
                  <a:pt x="40700" y="13970"/>
                </a:lnTo>
                <a:lnTo>
                  <a:pt x="40680" y="13830"/>
                </a:lnTo>
                <a:lnTo>
                  <a:pt x="40670" y="13760"/>
                </a:lnTo>
                <a:lnTo>
                  <a:pt x="40650" y="13720"/>
                </a:lnTo>
                <a:lnTo>
                  <a:pt x="40630" y="13680"/>
                </a:lnTo>
                <a:lnTo>
                  <a:pt x="40600" y="13670"/>
                </a:lnTo>
                <a:lnTo>
                  <a:pt x="40570" y="13670"/>
                </a:lnTo>
                <a:lnTo>
                  <a:pt x="40510" y="13680"/>
                </a:lnTo>
                <a:lnTo>
                  <a:pt x="40410" y="13720"/>
                </a:lnTo>
                <a:lnTo>
                  <a:pt x="40310" y="13770"/>
                </a:lnTo>
                <a:lnTo>
                  <a:pt x="40260" y="13790"/>
                </a:lnTo>
                <a:lnTo>
                  <a:pt x="40240" y="13790"/>
                </a:lnTo>
                <a:lnTo>
                  <a:pt x="40190" y="13780"/>
                </a:lnTo>
                <a:lnTo>
                  <a:pt x="40100" y="13720"/>
                </a:lnTo>
                <a:lnTo>
                  <a:pt x="40060" y="13710"/>
                </a:lnTo>
                <a:lnTo>
                  <a:pt x="39920" y="13670"/>
                </a:lnTo>
                <a:lnTo>
                  <a:pt x="39890" y="13660"/>
                </a:lnTo>
                <a:lnTo>
                  <a:pt x="39840" y="13660"/>
                </a:lnTo>
                <a:lnTo>
                  <a:pt x="39610" y="13700"/>
                </a:lnTo>
                <a:lnTo>
                  <a:pt x="39490" y="13720"/>
                </a:lnTo>
                <a:lnTo>
                  <a:pt x="39290" y="13750"/>
                </a:lnTo>
                <a:lnTo>
                  <a:pt x="39090" y="13790"/>
                </a:lnTo>
                <a:lnTo>
                  <a:pt x="38960" y="13800"/>
                </a:lnTo>
                <a:lnTo>
                  <a:pt x="38690" y="13800"/>
                </a:lnTo>
                <a:lnTo>
                  <a:pt x="38560" y="13790"/>
                </a:lnTo>
                <a:lnTo>
                  <a:pt x="38430" y="13790"/>
                </a:lnTo>
                <a:lnTo>
                  <a:pt x="38230" y="13740"/>
                </a:lnTo>
                <a:lnTo>
                  <a:pt x="37870" y="13720"/>
                </a:lnTo>
                <a:lnTo>
                  <a:pt x="37800" y="13710"/>
                </a:lnTo>
                <a:lnTo>
                  <a:pt x="37730" y="13690"/>
                </a:lnTo>
                <a:lnTo>
                  <a:pt x="37600" y="13640"/>
                </a:lnTo>
                <a:lnTo>
                  <a:pt x="37510" y="13720"/>
                </a:lnTo>
                <a:lnTo>
                  <a:pt x="37480" y="13750"/>
                </a:lnTo>
                <a:lnTo>
                  <a:pt x="37280" y="13910"/>
                </a:lnTo>
                <a:lnTo>
                  <a:pt x="37300" y="14270"/>
                </a:lnTo>
                <a:lnTo>
                  <a:pt x="37420" y="14500"/>
                </a:lnTo>
                <a:lnTo>
                  <a:pt x="37550" y="14650"/>
                </a:lnTo>
                <a:lnTo>
                  <a:pt x="37560" y="14810"/>
                </a:lnTo>
                <a:lnTo>
                  <a:pt x="37300" y="15060"/>
                </a:lnTo>
                <a:lnTo>
                  <a:pt x="37100" y="15150"/>
                </a:lnTo>
                <a:lnTo>
                  <a:pt x="36760" y="15240"/>
                </a:lnTo>
                <a:lnTo>
                  <a:pt x="36730" y="15190"/>
                </a:lnTo>
                <a:lnTo>
                  <a:pt x="36710" y="15160"/>
                </a:lnTo>
                <a:lnTo>
                  <a:pt x="36600" y="15070"/>
                </a:lnTo>
                <a:lnTo>
                  <a:pt x="36510" y="14990"/>
                </a:lnTo>
                <a:lnTo>
                  <a:pt x="36440" y="14910"/>
                </a:lnTo>
                <a:lnTo>
                  <a:pt x="36350" y="14790"/>
                </a:lnTo>
                <a:lnTo>
                  <a:pt x="36280" y="14720"/>
                </a:lnTo>
                <a:lnTo>
                  <a:pt x="36240" y="14680"/>
                </a:lnTo>
                <a:lnTo>
                  <a:pt x="36160" y="14640"/>
                </a:lnTo>
                <a:lnTo>
                  <a:pt x="36100" y="14600"/>
                </a:lnTo>
                <a:lnTo>
                  <a:pt x="36050" y="14590"/>
                </a:lnTo>
                <a:lnTo>
                  <a:pt x="35870" y="14540"/>
                </a:lnTo>
                <a:lnTo>
                  <a:pt x="35740" y="14520"/>
                </a:lnTo>
                <a:lnTo>
                  <a:pt x="34940" y="14520"/>
                </a:lnTo>
                <a:lnTo>
                  <a:pt x="34810" y="14510"/>
                </a:lnTo>
                <a:lnTo>
                  <a:pt x="34750" y="14500"/>
                </a:lnTo>
                <a:lnTo>
                  <a:pt x="34670" y="14460"/>
                </a:lnTo>
                <a:lnTo>
                  <a:pt x="34480" y="14330"/>
                </a:lnTo>
                <a:lnTo>
                  <a:pt x="34400" y="14290"/>
                </a:lnTo>
                <a:lnTo>
                  <a:pt x="34240" y="14250"/>
                </a:lnTo>
                <a:lnTo>
                  <a:pt x="34050" y="14180"/>
                </a:lnTo>
                <a:lnTo>
                  <a:pt x="33990" y="14160"/>
                </a:lnTo>
                <a:lnTo>
                  <a:pt x="33730" y="14140"/>
                </a:lnTo>
                <a:lnTo>
                  <a:pt x="33670" y="14130"/>
                </a:lnTo>
                <a:lnTo>
                  <a:pt x="33480" y="14060"/>
                </a:lnTo>
                <a:lnTo>
                  <a:pt x="33420" y="14040"/>
                </a:lnTo>
                <a:lnTo>
                  <a:pt x="33300" y="14030"/>
                </a:lnTo>
                <a:lnTo>
                  <a:pt x="33110" y="14030"/>
                </a:lnTo>
                <a:lnTo>
                  <a:pt x="32980" y="14050"/>
                </a:lnTo>
                <a:lnTo>
                  <a:pt x="32870" y="14080"/>
                </a:lnTo>
                <a:lnTo>
                  <a:pt x="32800" y="14090"/>
                </a:lnTo>
                <a:lnTo>
                  <a:pt x="32570" y="14100"/>
                </a:lnTo>
                <a:lnTo>
                  <a:pt x="32550" y="14020"/>
                </a:lnTo>
                <a:lnTo>
                  <a:pt x="32500" y="13860"/>
                </a:lnTo>
                <a:lnTo>
                  <a:pt x="32490" y="13800"/>
                </a:lnTo>
                <a:lnTo>
                  <a:pt x="32490" y="13740"/>
                </a:lnTo>
                <a:lnTo>
                  <a:pt x="32510" y="13610"/>
                </a:lnTo>
                <a:lnTo>
                  <a:pt x="32510" y="13560"/>
                </a:lnTo>
                <a:lnTo>
                  <a:pt x="32490" y="13520"/>
                </a:lnTo>
                <a:lnTo>
                  <a:pt x="32480" y="13490"/>
                </a:lnTo>
                <a:lnTo>
                  <a:pt x="32370" y="13360"/>
                </a:lnTo>
                <a:lnTo>
                  <a:pt x="32310" y="13260"/>
                </a:lnTo>
                <a:lnTo>
                  <a:pt x="32140" y="12780"/>
                </a:lnTo>
                <a:lnTo>
                  <a:pt x="31960" y="12800"/>
                </a:lnTo>
                <a:lnTo>
                  <a:pt x="31860" y="12800"/>
                </a:lnTo>
                <a:lnTo>
                  <a:pt x="31820" y="12800"/>
                </a:lnTo>
                <a:lnTo>
                  <a:pt x="31780" y="12780"/>
                </a:lnTo>
                <a:lnTo>
                  <a:pt x="31750" y="12750"/>
                </a:lnTo>
                <a:lnTo>
                  <a:pt x="31730" y="12720"/>
                </a:lnTo>
                <a:lnTo>
                  <a:pt x="31700" y="12650"/>
                </a:lnTo>
                <a:lnTo>
                  <a:pt x="31690" y="12610"/>
                </a:lnTo>
                <a:lnTo>
                  <a:pt x="31680" y="12560"/>
                </a:lnTo>
                <a:lnTo>
                  <a:pt x="31670" y="12450"/>
                </a:lnTo>
                <a:lnTo>
                  <a:pt x="31690" y="12270"/>
                </a:lnTo>
                <a:lnTo>
                  <a:pt x="31680" y="12220"/>
                </a:lnTo>
                <a:lnTo>
                  <a:pt x="31660" y="12170"/>
                </a:lnTo>
                <a:lnTo>
                  <a:pt x="31550" y="12020"/>
                </a:lnTo>
                <a:lnTo>
                  <a:pt x="31520" y="11960"/>
                </a:lnTo>
                <a:lnTo>
                  <a:pt x="31500" y="11910"/>
                </a:lnTo>
                <a:lnTo>
                  <a:pt x="31460" y="11750"/>
                </a:lnTo>
                <a:lnTo>
                  <a:pt x="31440" y="11710"/>
                </a:lnTo>
                <a:lnTo>
                  <a:pt x="31330" y="11520"/>
                </a:lnTo>
                <a:lnTo>
                  <a:pt x="30990" y="11010"/>
                </a:lnTo>
                <a:lnTo>
                  <a:pt x="31100" y="10950"/>
                </a:lnTo>
                <a:lnTo>
                  <a:pt x="31210" y="10890"/>
                </a:lnTo>
                <a:lnTo>
                  <a:pt x="31310" y="10820"/>
                </a:lnTo>
                <a:lnTo>
                  <a:pt x="31380" y="10790"/>
                </a:lnTo>
                <a:lnTo>
                  <a:pt x="31480" y="10700"/>
                </a:lnTo>
                <a:lnTo>
                  <a:pt x="31530" y="10660"/>
                </a:lnTo>
                <a:lnTo>
                  <a:pt x="31620" y="10630"/>
                </a:lnTo>
                <a:lnTo>
                  <a:pt x="31660" y="10600"/>
                </a:lnTo>
                <a:lnTo>
                  <a:pt x="31680" y="10590"/>
                </a:lnTo>
                <a:lnTo>
                  <a:pt x="31690" y="10560"/>
                </a:lnTo>
                <a:lnTo>
                  <a:pt x="31700" y="10520"/>
                </a:lnTo>
                <a:lnTo>
                  <a:pt x="31690" y="10460"/>
                </a:lnTo>
                <a:lnTo>
                  <a:pt x="31670" y="10390"/>
                </a:lnTo>
                <a:lnTo>
                  <a:pt x="31630" y="10210"/>
                </a:lnTo>
                <a:lnTo>
                  <a:pt x="31610" y="10150"/>
                </a:lnTo>
                <a:lnTo>
                  <a:pt x="31570" y="10080"/>
                </a:lnTo>
                <a:lnTo>
                  <a:pt x="31560" y="9920"/>
                </a:lnTo>
                <a:lnTo>
                  <a:pt x="31560" y="9850"/>
                </a:lnTo>
                <a:lnTo>
                  <a:pt x="31620" y="9640"/>
                </a:lnTo>
                <a:lnTo>
                  <a:pt x="31630" y="9580"/>
                </a:lnTo>
                <a:lnTo>
                  <a:pt x="31630" y="9520"/>
                </a:lnTo>
                <a:lnTo>
                  <a:pt x="31620" y="9410"/>
                </a:lnTo>
                <a:lnTo>
                  <a:pt x="31590" y="9270"/>
                </a:lnTo>
                <a:lnTo>
                  <a:pt x="31550" y="8990"/>
                </a:lnTo>
                <a:lnTo>
                  <a:pt x="31560" y="8940"/>
                </a:lnTo>
                <a:lnTo>
                  <a:pt x="31600" y="8810"/>
                </a:lnTo>
                <a:lnTo>
                  <a:pt x="31610" y="8760"/>
                </a:lnTo>
                <a:lnTo>
                  <a:pt x="31610" y="8640"/>
                </a:lnTo>
                <a:lnTo>
                  <a:pt x="31610" y="8600"/>
                </a:lnTo>
                <a:lnTo>
                  <a:pt x="31680" y="8460"/>
                </a:lnTo>
                <a:lnTo>
                  <a:pt x="31690" y="8320"/>
                </a:lnTo>
                <a:lnTo>
                  <a:pt x="31700" y="8300"/>
                </a:lnTo>
                <a:lnTo>
                  <a:pt x="31710" y="8270"/>
                </a:lnTo>
                <a:lnTo>
                  <a:pt x="31800" y="8150"/>
                </a:lnTo>
                <a:lnTo>
                  <a:pt x="31830" y="8100"/>
                </a:lnTo>
                <a:lnTo>
                  <a:pt x="31870" y="8010"/>
                </a:lnTo>
                <a:lnTo>
                  <a:pt x="31920" y="7920"/>
                </a:lnTo>
                <a:lnTo>
                  <a:pt x="31980" y="7830"/>
                </a:lnTo>
                <a:lnTo>
                  <a:pt x="32030" y="7780"/>
                </a:lnTo>
                <a:lnTo>
                  <a:pt x="32070" y="7740"/>
                </a:lnTo>
                <a:lnTo>
                  <a:pt x="32210" y="7660"/>
                </a:lnTo>
                <a:lnTo>
                  <a:pt x="32260" y="7630"/>
                </a:lnTo>
                <a:lnTo>
                  <a:pt x="32290" y="7590"/>
                </a:lnTo>
                <a:lnTo>
                  <a:pt x="32330" y="7520"/>
                </a:lnTo>
                <a:lnTo>
                  <a:pt x="32350" y="7460"/>
                </a:lnTo>
                <a:lnTo>
                  <a:pt x="32370" y="7320"/>
                </a:lnTo>
                <a:lnTo>
                  <a:pt x="32390" y="7260"/>
                </a:lnTo>
                <a:lnTo>
                  <a:pt x="32500" y="7050"/>
                </a:lnTo>
                <a:lnTo>
                  <a:pt x="32520" y="6990"/>
                </a:lnTo>
                <a:lnTo>
                  <a:pt x="32530" y="6860"/>
                </a:lnTo>
                <a:lnTo>
                  <a:pt x="32520" y="6690"/>
                </a:lnTo>
                <a:lnTo>
                  <a:pt x="32530" y="6630"/>
                </a:lnTo>
                <a:lnTo>
                  <a:pt x="32550" y="6530"/>
                </a:lnTo>
                <a:lnTo>
                  <a:pt x="32560" y="6480"/>
                </a:lnTo>
                <a:lnTo>
                  <a:pt x="32550" y="6430"/>
                </a:lnTo>
                <a:lnTo>
                  <a:pt x="32490" y="6290"/>
                </a:lnTo>
                <a:lnTo>
                  <a:pt x="32470" y="6240"/>
                </a:lnTo>
                <a:lnTo>
                  <a:pt x="32420" y="6000"/>
                </a:lnTo>
                <a:lnTo>
                  <a:pt x="32420" y="5950"/>
                </a:lnTo>
                <a:lnTo>
                  <a:pt x="32420" y="5890"/>
                </a:lnTo>
                <a:lnTo>
                  <a:pt x="32430" y="5840"/>
                </a:lnTo>
                <a:lnTo>
                  <a:pt x="32470" y="5780"/>
                </a:lnTo>
                <a:lnTo>
                  <a:pt x="32510" y="5740"/>
                </a:lnTo>
                <a:lnTo>
                  <a:pt x="32550" y="5700"/>
                </a:lnTo>
                <a:lnTo>
                  <a:pt x="32710" y="5580"/>
                </a:lnTo>
                <a:lnTo>
                  <a:pt x="32810" y="5490"/>
                </a:lnTo>
                <a:lnTo>
                  <a:pt x="32850" y="5420"/>
                </a:lnTo>
                <a:lnTo>
                  <a:pt x="32890" y="5300"/>
                </a:lnTo>
                <a:lnTo>
                  <a:pt x="32900" y="5250"/>
                </a:lnTo>
                <a:lnTo>
                  <a:pt x="32890" y="5200"/>
                </a:lnTo>
                <a:lnTo>
                  <a:pt x="32880" y="5160"/>
                </a:lnTo>
                <a:lnTo>
                  <a:pt x="32840" y="5100"/>
                </a:lnTo>
                <a:lnTo>
                  <a:pt x="32810" y="5060"/>
                </a:lnTo>
                <a:lnTo>
                  <a:pt x="32780" y="5040"/>
                </a:lnTo>
                <a:lnTo>
                  <a:pt x="33040" y="4940"/>
                </a:lnTo>
                <a:lnTo>
                  <a:pt x="33700" y="4790"/>
                </a:lnTo>
                <a:lnTo>
                  <a:pt x="34760" y="4890"/>
                </a:lnTo>
                <a:lnTo>
                  <a:pt x="35450" y="5280"/>
                </a:lnTo>
                <a:lnTo>
                  <a:pt x="35920" y="5230"/>
                </a:lnTo>
                <a:lnTo>
                  <a:pt x="36340" y="5020"/>
                </a:lnTo>
                <a:lnTo>
                  <a:pt x="36500" y="5000"/>
                </a:lnTo>
                <a:lnTo>
                  <a:pt x="36770" y="5060"/>
                </a:lnTo>
                <a:lnTo>
                  <a:pt x="36860" y="5130"/>
                </a:lnTo>
                <a:lnTo>
                  <a:pt x="37030" y="5370"/>
                </a:lnTo>
                <a:lnTo>
                  <a:pt x="37160" y="5440"/>
                </a:lnTo>
                <a:lnTo>
                  <a:pt x="37280" y="5420"/>
                </a:lnTo>
                <a:lnTo>
                  <a:pt x="37690" y="5220"/>
                </a:lnTo>
                <a:lnTo>
                  <a:pt x="37990" y="5340"/>
                </a:lnTo>
                <a:lnTo>
                  <a:pt x="38890" y="6120"/>
                </a:lnTo>
                <a:lnTo>
                  <a:pt x="39930" y="7410"/>
                </a:lnTo>
                <a:lnTo>
                  <a:pt x="40130" y="7770"/>
                </a:lnTo>
                <a:lnTo>
                  <a:pt x="40470" y="8860"/>
                </a:lnTo>
                <a:lnTo>
                  <a:pt x="40730" y="9250"/>
                </a:lnTo>
                <a:lnTo>
                  <a:pt x="41010" y="9460"/>
                </a:lnTo>
                <a:lnTo>
                  <a:pt x="41660" y="9750"/>
                </a:lnTo>
                <a:lnTo>
                  <a:pt x="41970" y="9960"/>
                </a:lnTo>
                <a:lnTo>
                  <a:pt x="42840" y="10770"/>
                </a:lnTo>
                <a:lnTo>
                  <a:pt x="43140" y="10910"/>
                </a:lnTo>
                <a:lnTo>
                  <a:pt x="43770" y="10980"/>
                </a:lnTo>
                <a:lnTo>
                  <a:pt x="44080" y="11110"/>
                </a:lnTo>
                <a:lnTo>
                  <a:pt x="44330" y="11360"/>
                </a:lnTo>
                <a:lnTo>
                  <a:pt x="44880" y="12350"/>
                </a:lnTo>
                <a:lnTo>
                  <a:pt x="45000" y="12460"/>
                </a:lnTo>
                <a:lnTo>
                  <a:pt x="45290" y="12650"/>
                </a:lnTo>
                <a:lnTo>
                  <a:pt x="45400" y="12800"/>
                </a:lnTo>
                <a:lnTo>
                  <a:pt x="45460" y="13000"/>
                </a:lnTo>
                <a:lnTo>
                  <a:pt x="45490" y="13480"/>
                </a:lnTo>
                <a:lnTo>
                  <a:pt x="45510" y="13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