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Severno-Backi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Serbia • State Map | Fully Editable Vector Shape</a:t>
            </a:r>
          </a:p>
        </p:txBody>
      </p:sp>
      <p:sp>
        <p:nvSpPr>
          <p:cNvPr id="101" name="Severno-Backi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2780" y="5040"/>
                </a:moveTo>
                <a:lnTo>
                  <a:pt x="32810" y="5060"/>
                </a:lnTo>
                <a:lnTo>
                  <a:pt x="32840" y="5100"/>
                </a:lnTo>
                <a:lnTo>
                  <a:pt x="32880" y="5160"/>
                </a:lnTo>
                <a:lnTo>
                  <a:pt x="32890" y="5200"/>
                </a:lnTo>
                <a:lnTo>
                  <a:pt x="32900" y="5250"/>
                </a:lnTo>
                <a:lnTo>
                  <a:pt x="32890" y="5300"/>
                </a:lnTo>
                <a:lnTo>
                  <a:pt x="32850" y="5420"/>
                </a:lnTo>
                <a:lnTo>
                  <a:pt x="32810" y="5490"/>
                </a:lnTo>
                <a:lnTo>
                  <a:pt x="32710" y="5580"/>
                </a:lnTo>
                <a:lnTo>
                  <a:pt x="32550" y="5700"/>
                </a:lnTo>
                <a:lnTo>
                  <a:pt x="32510" y="5740"/>
                </a:lnTo>
                <a:lnTo>
                  <a:pt x="32470" y="5780"/>
                </a:lnTo>
                <a:lnTo>
                  <a:pt x="32430" y="5840"/>
                </a:lnTo>
                <a:lnTo>
                  <a:pt x="32420" y="5890"/>
                </a:lnTo>
                <a:lnTo>
                  <a:pt x="32420" y="5950"/>
                </a:lnTo>
                <a:lnTo>
                  <a:pt x="32420" y="6000"/>
                </a:lnTo>
                <a:lnTo>
                  <a:pt x="32470" y="6240"/>
                </a:lnTo>
                <a:lnTo>
                  <a:pt x="32490" y="6290"/>
                </a:lnTo>
                <a:lnTo>
                  <a:pt x="32550" y="6430"/>
                </a:lnTo>
                <a:lnTo>
                  <a:pt x="32560" y="6480"/>
                </a:lnTo>
                <a:lnTo>
                  <a:pt x="32550" y="6530"/>
                </a:lnTo>
                <a:lnTo>
                  <a:pt x="32530" y="6630"/>
                </a:lnTo>
                <a:lnTo>
                  <a:pt x="32520" y="6690"/>
                </a:lnTo>
                <a:lnTo>
                  <a:pt x="32530" y="6860"/>
                </a:lnTo>
                <a:lnTo>
                  <a:pt x="32520" y="6990"/>
                </a:lnTo>
                <a:lnTo>
                  <a:pt x="32500" y="7050"/>
                </a:lnTo>
                <a:lnTo>
                  <a:pt x="32390" y="7260"/>
                </a:lnTo>
                <a:lnTo>
                  <a:pt x="32370" y="7320"/>
                </a:lnTo>
                <a:lnTo>
                  <a:pt x="32350" y="7460"/>
                </a:lnTo>
                <a:lnTo>
                  <a:pt x="32330" y="7520"/>
                </a:lnTo>
                <a:lnTo>
                  <a:pt x="32290" y="7590"/>
                </a:lnTo>
                <a:lnTo>
                  <a:pt x="32260" y="7630"/>
                </a:lnTo>
                <a:lnTo>
                  <a:pt x="32210" y="7660"/>
                </a:lnTo>
                <a:lnTo>
                  <a:pt x="32070" y="7740"/>
                </a:lnTo>
                <a:lnTo>
                  <a:pt x="32030" y="7780"/>
                </a:lnTo>
                <a:lnTo>
                  <a:pt x="31980" y="7830"/>
                </a:lnTo>
                <a:lnTo>
                  <a:pt x="31920" y="7920"/>
                </a:lnTo>
                <a:lnTo>
                  <a:pt x="31870" y="8010"/>
                </a:lnTo>
                <a:lnTo>
                  <a:pt x="31830" y="8100"/>
                </a:lnTo>
                <a:lnTo>
                  <a:pt x="31800" y="8150"/>
                </a:lnTo>
                <a:lnTo>
                  <a:pt x="31710" y="8270"/>
                </a:lnTo>
                <a:lnTo>
                  <a:pt x="31700" y="8300"/>
                </a:lnTo>
                <a:lnTo>
                  <a:pt x="31690" y="8320"/>
                </a:lnTo>
                <a:lnTo>
                  <a:pt x="31680" y="8460"/>
                </a:lnTo>
                <a:lnTo>
                  <a:pt x="31610" y="8600"/>
                </a:lnTo>
                <a:lnTo>
                  <a:pt x="31610" y="8640"/>
                </a:lnTo>
                <a:lnTo>
                  <a:pt x="31610" y="8760"/>
                </a:lnTo>
                <a:lnTo>
                  <a:pt x="31600" y="8810"/>
                </a:lnTo>
                <a:lnTo>
                  <a:pt x="31560" y="8940"/>
                </a:lnTo>
                <a:lnTo>
                  <a:pt x="31550" y="8990"/>
                </a:lnTo>
                <a:lnTo>
                  <a:pt x="31590" y="9270"/>
                </a:lnTo>
                <a:lnTo>
                  <a:pt x="31620" y="9410"/>
                </a:lnTo>
                <a:lnTo>
                  <a:pt x="31630" y="9520"/>
                </a:lnTo>
                <a:lnTo>
                  <a:pt x="31630" y="9580"/>
                </a:lnTo>
                <a:lnTo>
                  <a:pt x="31620" y="9640"/>
                </a:lnTo>
                <a:lnTo>
                  <a:pt x="31560" y="9850"/>
                </a:lnTo>
                <a:lnTo>
                  <a:pt x="31560" y="9920"/>
                </a:lnTo>
                <a:lnTo>
                  <a:pt x="31570" y="10080"/>
                </a:lnTo>
                <a:lnTo>
                  <a:pt x="31610" y="10150"/>
                </a:lnTo>
                <a:lnTo>
                  <a:pt x="31630" y="10210"/>
                </a:lnTo>
                <a:lnTo>
                  <a:pt x="31670" y="10390"/>
                </a:lnTo>
                <a:lnTo>
                  <a:pt x="31690" y="10460"/>
                </a:lnTo>
                <a:lnTo>
                  <a:pt x="31700" y="10520"/>
                </a:lnTo>
                <a:lnTo>
                  <a:pt x="31690" y="10560"/>
                </a:lnTo>
                <a:lnTo>
                  <a:pt x="31680" y="10590"/>
                </a:lnTo>
                <a:lnTo>
                  <a:pt x="31660" y="10600"/>
                </a:lnTo>
                <a:lnTo>
                  <a:pt x="31620" y="10630"/>
                </a:lnTo>
                <a:lnTo>
                  <a:pt x="31530" y="10660"/>
                </a:lnTo>
                <a:lnTo>
                  <a:pt x="31480" y="10700"/>
                </a:lnTo>
                <a:lnTo>
                  <a:pt x="31380" y="10790"/>
                </a:lnTo>
                <a:lnTo>
                  <a:pt x="31310" y="10820"/>
                </a:lnTo>
                <a:lnTo>
                  <a:pt x="31210" y="10890"/>
                </a:lnTo>
                <a:lnTo>
                  <a:pt x="31100" y="10950"/>
                </a:lnTo>
                <a:lnTo>
                  <a:pt x="30990" y="11010"/>
                </a:lnTo>
                <a:lnTo>
                  <a:pt x="31330" y="11520"/>
                </a:lnTo>
                <a:lnTo>
                  <a:pt x="31440" y="11710"/>
                </a:lnTo>
                <a:lnTo>
                  <a:pt x="31460" y="11750"/>
                </a:lnTo>
                <a:lnTo>
                  <a:pt x="31500" y="11910"/>
                </a:lnTo>
                <a:lnTo>
                  <a:pt x="31520" y="11960"/>
                </a:lnTo>
                <a:lnTo>
                  <a:pt x="31550" y="12020"/>
                </a:lnTo>
                <a:lnTo>
                  <a:pt x="31660" y="12170"/>
                </a:lnTo>
                <a:lnTo>
                  <a:pt x="31680" y="12220"/>
                </a:lnTo>
                <a:lnTo>
                  <a:pt x="31690" y="12270"/>
                </a:lnTo>
                <a:lnTo>
                  <a:pt x="31670" y="12450"/>
                </a:lnTo>
                <a:lnTo>
                  <a:pt x="31680" y="12560"/>
                </a:lnTo>
                <a:lnTo>
                  <a:pt x="31690" y="12610"/>
                </a:lnTo>
                <a:lnTo>
                  <a:pt x="31700" y="12650"/>
                </a:lnTo>
                <a:lnTo>
                  <a:pt x="31730" y="12720"/>
                </a:lnTo>
                <a:lnTo>
                  <a:pt x="31750" y="12750"/>
                </a:lnTo>
                <a:lnTo>
                  <a:pt x="31780" y="12780"/>
                </a:lnTo>
                <a:lnTo>
                  <a:pt x="31820" y="12800"/>
                </a:lnTo>
                <a:lnTo>
                  <a:pt x="31860" y="12800"/>
                </a:lnTo>
                <a:lnTo>
                  <a:pt x="31960" y="12800"/>
                </a:lnTo>
                <a:lnTo>
                  <a:pt x="32140" y="12780"/>
                </a:lnTo>
                <a:lnTo>
                  <a:pt x="32310" y="13260"/>
                </a:lnTo>
                <a:lnTo>
                  <a:pt x="32370" y="13360"/>
                </a:lnTo>
                <a:lnTo>
                  <a:pt x="32480" y="13490"/>
                </a:lnTo>
                <a:lnTo>
                  <a:pt x="32490" y="13520"/>
                </a:lnTo>
                <a:lnTo>
                  <a:pt x="32510" y="13560"/>
                </a:lnTo>
                <a:lnTo>
                  <a:pt x="32510" y="13610"/>
                </a:lnTo>
                <a:lnTo>
                  <a:pt x="32490" y="13740"/>
                </a:lnTo>
                <a:lnTo>
                  <a:pt x="32490" y="13800"/>
                </a:lnTo>
                <a:lnTo>
                  <a:pt x="32500" y="13860"/>
                </a:lnTo>
                <a:lnTo>
                  <a:pt x="32550" y="14020"/>
                </a:lnTo>
                <a:lnTo>
                  <a:pt x="32570" y="14100"/>
                </a:lnTo>
                <a:lnTo>
                  <a:pt x="32540" y="14120"/>
                </a:lnTo>
                <a:lnTo>
                  <a:pt x="32490" y="14160"/>
                </a:lnTo>
                <a:lnTo>
                  <a:pt x="32330" y="14310"/>
                </a:lnTo>
                <a:lnTo>
                  <a:pt x="32280" y="14340"/>
                </a:lnTo>
                <a:lnTo>
                  <a:pt x="32090" y="14400"/>
                </a:lnTo>
                <a:lnTo>
                  <a:pt x="31960" y="14460"/>
                </a:lnTo>
                <a:lnTo>
                  <a:pt x="31900" y="14470"/>
                </a:lnTo>
                <a:lnTo>
                  <a:pt x="31780" y="14480"/>
                </a:lnTo>
                <a:lnTo>
                  <a:pt x="31530" y="14480"/>
                </a:lnTo>
                <a:lnTo>
                  <a:pt x="31470" y="14490"/>
                </a:lnTo>
                <a:lnTo>
                  <a:pt x="31410" y="14500"/>
                </a:lnTo>
                <a:lnTo>
                  <a:pt x="31270" y="14570"/>
                </a:lnTo>
                <a:lnTo>
                  <a:pt x="31110" y="14610"/>
                </a:lnTo>
                <a:lnTo>
                  <a:pt x="31030" y="14640"/>
                </a:lnTo>
                <a:lnTo>
                  <a:pt x="30740" y="14830"/>
                </a:lnTo>
                <a:lnTo>
                  <a:pt x="30820" y="15040"/>
                </a:lnTo>
                <a:lnTo>
                  <a:pt x="30880" y="15180"/>
                </a:lnTo>
                <a:lnTo>
                  <a:pt x="30900" y="15250"/>
                </a:lnTo>
                <a:lnTo>
                  <a:pt x="30900" y="15320"/>
                </a:lnTo>
                <a:lnTo>
                  <a:pt x="30880" y="15400"/>
                </a:lnTo>
                <a:lnTo>
                  <a:pt x="30830" y="15520"/>
                </a:lnTo>
                <a:lnTo>
                  <a:pt x="30770" y="15610"/>
                </a:lnTo>
                <a:lnTo>
                  <a:pt x="30760" y="15650"/>
                </a:lnTo>
                <a:lnTo>
                  <a:pt x="30760" y="15690"/>
                </a:lnTo>
                <a:lnTo>
                  <a:pt x="30780" y="15730"/>
                </a:lnTo>
                <a:lnTo>
                  <a:pt x="30800" y="15770"/>
                </a:lnTo>
                <a:lnTo>
                  <a:pt x="30850" y="15820"/>
                </a:lnTo>
                <a:lnTo>
                  <a:pt x="30830" y="15960"/>
                </a:lnTo>
                <a:lnTo>
                  <a:pt x="30820" y="16030"/>
                </a:lnTo>
                <a:lnTo>
                  <a:pt x="30800" y="16090"/>
                </a:lnTo>
                <a:lnTo>
                  <a:pt x="30700" y="16230"/>
                </a:lnTo>
                <a:lnTo>
                  <a:pt x="30640" y="16330"/>
                </a:lnTo>
                <a:lnTo>
                  <a:pt x="30580" y="16450"/>
                </a:lnTo>
                <a:lnTo>
                  <a:pt x="30530" y="16630"/>
                </a:lnTo>
                <a:lnTo>
                  <a:pt x="30520" y="16690"/>
                </a:lnTo>
                <a:lnTo>
                  <a:pt x="30520" y="16750"/>
                </a:lnTo>
                <a:lnTo>
                  <a:pt x="30520" y="16890"/>
                </a:lnTo>
                <a:lnTo>
                  <a:pt x="30540" y="17020"/>
                </a:lnTo>
                <a:lnTo>
                  <a:pt x="30560" y="17090"/>
                </a:lnTo>
                <a:lnTo>
                  <a:pt x="30560" y="17150"/>
                </a:lnTo>
                <a:lnTo>
                  <a:pt x="30560" y="17200"/>
                </a:lnTo>
                <a:lnTo>
                  <a:pt x="30560" y="17250"/>
                </a:lnTo>
                <a:lnTo>
                  <a:pt x="30540" y="17290"/>
                </a:lnTo>
                <a:lnTo>
                  <a:pt x="30520" y="17320"/>
                </a:lnTo>
                <a:lnTo>
                  <a:pt x="30500" y="17350"/>
                </a:lnTo>
                <a:lnTo>
                  <a:pt x="30440" y="17400"/>
                </a:lnTo>
                <a:lnTo>
                  <a:pt x="30320" y="17460"/>
                </a:lnTo>
                <a:lnTo>
                  <a:pt x="30200" y="17510"/>
                </a:lnTo>
                <a:lnTo>
                  <a:pt x="30170" y="17540"/>
                </a:lnTo>
                <a:lnTo>
                  <a:pt x="30070" y="17610"/>
                </a:lnTo>
                <a:lnTo>
                  <a:pt x="30030" y="17630"/>
                </a:lnTo>
                <a:lnTo>
                  <a:pt x="29990" y="17650"/>
                </a:lnTo>
                <a:lnTo>
                  <a:pt x="29900" y="17670"/>
                </a:lnTo>
                <a:lnTo>
                  <a:pt x="29650" y="17730"/>
                </a:lnTo>
                <a:lnTo>
                  <a:pt x="29520" y="17630"/>
                </a:lnTo>
                <a:lnTo>
                  <a:pt x="29280" y="17450"/>
                </a:lnTo>
                <a:lnTo>
                  <a:pt x="29220" y="17420"/>
                </a:lnTo>
                <a:lnTo>
                  <a:pt x="29150" y="17380"/>
                </a:lnTo>
                <a:lnTo>
                  <a:pt x="29100" y="17360"/>
                </a:lnTo>
                <a:lnTo>
                  <a:pt x="28980" y="17320"/>
                </a:lnTo>
                <a:lnTo>
                  <a:pt x="28830" y="17280"/>
                </a:lnTo>
                <a:lnTo>
                  <a:pt x="28760" y="17240"/>
                </a:lnTo>
                <a:lnTo>
                  <a:pt x="28680" y="17200"/>
                </a:lnTo>
                <a:lnTo>
                  <a:pt x="28640" y="17160"/>
                </a:lnTo>
                <a:lnTo>
                  <a:pt x="28490" y="17030"/>
                </a:lnTo>
                <a:lnTo>
                  <a:pt x="28400" y="16960"/>
                </a:lnTo>
                <a:lnTo>
                  <a:pt x="28260" y="16890"/>
                </a:lnTo>
                <a:lnTo>
                  <a:pt x="28040" y="16760"/>
                </a:lnTo>
                <a:lnTo>
                  <a:pt x="28250" y="16610"/>
                </a:lnTo>
                <a:lnTo>
                  <a:pt x="28400" y="16530"/>
                </a:lnTo>
                <a:lnTo>
                  <a:pt x="28440" y="16490"/>
                </a:lnTo>
                <a:lnTo>
                  <a:pt x="28460" y="16430"/>
                </a:lnTo>
                <a:lnTo>
                  <a:pt x="28460" y="16370"/>
                </a:lnTo>
                <a:lnTo>
                  <a:pt x="28450" y="16320"/>
                </a:lnTo>
                <a:lnTo>
                  <a:pt x="28440" y="16290"/>
                </a:lnTo>
                <a:lnTo>
                  <a:pt x="28340" y="16150"/>
                </a:lnTo>
                <a:lnTo>
                  <a:pt x="28290" y="16020"/>
                </a:lnTo>
                <a:lnTo>
                  <a:pt x="28240" y="15950"/>
                </a:lnTo>
                <a:lnTo>
                  <a:pt x="28180" y="15900"/>
                </a:lnTo>
                <a:lnTo>
                  <a:pt x="28120" y="15870"/>
                </a:lnTo>
                <a:lnTo>
                  <a:pt x="27920" y="15810"/>
                </a:lnTo>
                <a:lnTo>
                  <a:pt x="27830" y="15760"/>
                </a:lnTo>
                <a:lnTo>
                  <a:pt x="27640" y="15620"/>
                </a:lnTo>
                <a:lnTo>
                  <a:pt x="27600" y="15580"/>
                </a:lnTo>
                <a:lnTo>
                  <a:pt x="27570" y="15530"/>
                </a:lnTo>
                <a:lnTo>
                  <a:pt x="27550" y="15490"/>
                </a:lnTo>
                <a:lnTo>
                  <a:pt x="27530" y="15400"/>
                </a:lnTo>
                <a:lnTo>
                  <a:pt x="27520" y="15370"/>
                </a:lnTo>
                <a:lnTo>
                  <a:pt x="27530" y="15320"/>
                </a:lnTo>
                <a:lnTo>
                  <a:pt x="27550" y="15270"/>
                </a:lnTo>
                <a:lnTo>
                  <a:pt x="27590" y="15210"/>
                </a:lnTo>
                <a:lnTo>
                  <a:pt x="27630" y="15160"/>
                </a:lnTo>
                <a:lnTo>
                  <a:pt x="27820" y="14950"/>
                </a:lnTo>
                <a:lnTo>
                  <a:pt x="27890" y="14850"/>
                </a:lnTo>
                <a:lnTo>
                  <a:pt x="27830" y="14810"/>
                </a:lnTo>
                <a:lnTo>
                  <a:pt x="27720" y="14740"/>
                </a:lnTo>
                <a:lnTo>
                  <a:pt x="27560" y="14670"/>
                </a:lnTo>
                <a:lnTo>
                  <a:pt x="27490" y="14620"/>
                </a:lnTo>
                <a:lnTo>
                  <a:pt x="27300" y="14420"/>
                </a:lnTo>
                <a:lnTo>
                  <a:pt x="27210" y="14340"/>
                </a:lnTo>
                <a:lnTo>
                  <a:pt x="27160" y="14300"/>
                </a:lnTo>
                <a:lnTo>
                  <a:pt x="27120" y="14290"/>
                </a:lnTo>
                <a:lnTo>
                  <a:pt x="27080" y="14280"/>
                </a:lnTo>
                <a:lnTo>
                  <a:pt x="27030" y="14270"/>
                </a:lnTo>
                <a:lnTo>
                  <a:pt x="26980" y="14280"/>
                </a:lnTo>
                <a:lnTo>
                  <a:pt x="26940" y="14290"/>
                </a:lnTo>
                <a:lnTo>
                  <a:pt x="26900" y="14300"/>
                </a:lnTo>
                <a:lnTo>
                  <a:pt x="26850" y="14340"/>
                </a:lnTo>
                <a:lnTo>
                  <a:pt x="26810" y="14370"/>
                </a:lnTo>
                <a:lnTo>
                  <a:pt x="26740" y="14450"/>
                </a:lnTo>
                <a:lnTo>
                  <a:pt x="26650" y="14590"/>
                </a:lnTo>
                <a:lnTo>
                  <a:pt x="26610" y="14630"/>
                </a:lnTo>
                <a:lnTo>
                  <a:pt x="26530" y="14700"/>
                </a:lnTo>
                <a:lnTo>
                  <a:pt x="26490" y="14730"/>
                </a:lnTo>
                <a:lnTo>
                  <a:pt x="26450" y="14740"/>
                </a:lnTo>
                <a:lnTo>
                  <a:pt x="26420" y="14740"/>
                </a:lnTo>
                <a:lnTo>
                  <a:pt x="26390" y="14730"/>
                </a:lnTo>
                <a:lnTo>
                  <a:pt x="26320" y="14700"/>
                </a:lnTo>
                <a:lnTo>
                  <a:pt x="26290" y="14680"/>
                </a:lnTo>
                <a:lnTo>
                  <a:pt x="26200" y="14600"/>
                </a:lnTo>
                <a:lnTo>
                  <a:pt x="26030" y="14490"/>
                </a:lnTo>
                <a:lnTo>
                  <a:pt x="25890" y="14380"/>
                </a:lnTo>
                <a:lnTo>
                  <a:pt x="25650" y="14210"/>
                </a:lnTo>
                <a:lnTo>
                  <a:pt x="25610" y="14170"/>
                </a:lnTo>
                <a:lnTo>
                  <a:pt x="25590" y="14120"/>
                </a:lnTo>
                <a:lnTo>
                  <a:pt x="25580" y="14080"/>
                </a:lnTo>
                <a:lnTo>
                  <a:pt x="25580" y="13960"/>
                </a:lnTo>
                <a:lnTo>
                  <a:pt x="25570" y="13910"/>
                </a:lnTo>
                <a:lnTo>
                  <a:pt x="25550" y="13870"/>
                </a:lnTo>
                <a:lnTo>
                  <a:pt x="25520" y="13830"/>
                </a:lnTo>
                <a:lnTo>
                  <a:pt x="25440" y="13730"/>
                </a:lnTo>
                <a:lnTo>
                  <a:pt x="25420" y="13690"/>
                </a:lnTo>
                <a:lnTo>
                  <a:pt x="25410" y="13660"/>
                </a:lnTo>
                <a:lnTo>
                  <a:pt x="25410" y="13610"/>
                </a:lnTo>
                <a:lnTo>
                  <a:pt x="25470" y="13450"/>
                </a:lnTo>
                <a:lnTo>
                  <a:pt x="25470" y="13400"/>
                </a:lnTo>
                <a:lnTo>
                  <a:pt x="25450" y="13340"/>
                </a:lnTo>
                <a:lnTo>
                  <a:pt x="25410" y="13280"/>
                </a:lnTo>
                <a:lnTo>
                  <a:pt x="25310" y="13140"/>
                </a:lnTo>
                <a:lnTo>
                  <a:pt x="25270" y="13090"/>
                </a:lnTo>
                <a:lnTo>
                  <a:pt x="25260" y="13060"/>
                </a:lnTo>
                <a:lnTo>
                  <a:pt x="25100" y="12900"/>
                </a:lnTo>
                <a:lnTo>
                  <a:pt x="25050" y="12840"/>
                </a:lnTo>
                <a:lnTo>
                  <a:pt x="24940" y="12710"/>
                </a:lnTo>
                <a:lnTo>
                  <a:pt x="24870" y="12630"/>
                </a:lnTo>
                <a:lnTo>
                  <a:pt x="24780" y="12570"/>
                </a:lnTo>
                <a:lnTo>
                  <a:pt x="24600" y="12460"/>
                </a:lnTo>
                <a:lnTo>
                  <a:pt x="24530" y="12410"/>
                </a:lnTo>
                <a:lnTo>
                  <a:pt x="24390" y="12240"/>
                </a:lnTo>
                <a:lnTo>
                  <a:pt x="24280" y="12090"/>
                </a:lnTo>
                <a:lnTo>
                  <a:pt x="24200" y="11990"/>
                </a:lnTo>
                <a:lnTo>
                  <a:pt x="24170" y="11940"/>
                </a:lnTo>
                <a:lnTo>
                  <a:pt x="24140" y="11890"/>
                </a:lnTo>
                <a:lnTo>
                  <a:pt x="24130" y="11840"/>
                </a:lnTo>
                <a:lnTo>
                  <a:pt x="24130" y="11790"/>
                </a:lnTo>
                <a:lnTo>
                  <a:pt x="24150" y="11670"/>
                </a:lnTo>
                <a:lnTo>
                  <a:pt x="24140" y="11610"/>
                </a:lnTo>
                <a:lnTo>
                  <a:pt x="24140" y="11560"/>
                </a:lnTo>
                <a:lnTo>
                  <a:pt x="24100" y="11450"/>
                </a:lnTo>
                <a:lnTo>
                  <a:pt x="24100" y="11400"/>
                </a:lnTo>
                <a:lnTo>
                  <a:pt x="24110" y="11230"/>
                </a:lnTo>
                <a:lnTo>
                  <a:pt x="24100" y="10990"/>
                </a:lnTo>
                <a:lnTo>
                  <a:pt x="24090" y="10860"/>
                </a:lnTo>
                <a:lnTo>
                  <a:pt x="24060" y="10760"/>
                </a:lnTo>
                <a:lnTo>
                  <a:pt x="24000" y="10600"/>
                </a:lnTo>
                <a:lnTo>
                  <a:pt x="23950" y="10450"/>
                </a:lnTo>
                <a:lnTo>
                  <a:pt x="23860" y="10300"/>
                </a:lnTo>
                <a:lnTo>
                  <a:pt x="23830" y="10250"/>
                </a:lnTo>
                <a:lnTo>
                  <a:pt x="23820" y="10190"/>
                </a:lnTo>
                <a:lnTo>
                  <a:pt x="23810" y="10140"/>
                </a:lnTo>
                <a:lnTo>
                  <a:pt x="23810" y="10080"/>
                </a:lnTo>
                <a:lnTo>
                  <a:pt x="23820" y="10030"/>
                </a:lnTo>
                <a:lnTo>
                  <a:pt x="23850" y="9960"/>
                </a:lnTo>
                <a:lnTo>
                  <a:pt x="23890" y="9890"/>
                </a:lnTo>
                <a:lnTo>
                  <a:pt x="23930" y="9850"/>
                </a:lnTo>
                <a:lnTo>
                  <a:pt x="23990" y="9800"/>
                </a:lnTo>
                <a:lnTo>
                  <a:pt x="24030" y="9750"/>
                </a:lnTo>
                <a:lnTo>
                  <a:pt x="24050" y="9720"/>
                </a:lnTo>
                <a:lnTo>
                  <a:pt x="24060" y="9680"/>
                </a:lnTo>
                <a:lnTo>
                  <a:pt x="24070" y="9650"/>
                </a:lnTo>
                <a:lnTo>
                  <a:pt x="24070" y="9620"/>
                </a:lnTo>
                <a:lnTo>
                  <a:pt x="24060" y="9600"/>
                </a:lnTo>
                <a:lnTo>
                  <a:pt x="23950" y="9270"/>
                </a:lnTo>
                <a:lnTo>
                  <a:pt x="23940" y="9210"/>
                </a:lnTo>
                <a:lnTo>
                  <a:pt x="23940" y="9160"/>
                </a:lnTo>
                <a:lnTo>
                  <a:pt x="23980" y="9000"/>
                </a:lnTo>
                <a:lnTo>
                  <a:pt x="23980" y="8970"/>
                </a:lnTo>
                <a:lnTo>
                  <a:pt x="23970" y="8940"/>
                </a:lnTo>
                <a:lnTo>
                  <a:pt x="23960" y="8920"/>
                </a:lnTo>
                <a:lnTo>
                  <a:pt x="23930" y="8900"/>
                </a:lnTo>
                <a:lnTo>
                  <a:pt x="23900" y="8890"/>
                </a:lnTo>
                <a:lnTo>
                  <a:pt x="23770" y="8880"/>
                </a:lnTo>
                <a:lnTo>
                  <a:pt x="23740" y="8860"/>
                </a:lnTo>
                <a:lnTo>
                  <a:pt x="23710" y="8830"/>
                </a:lnTo>
                <a:lnTo>
                  <a:pt x="23590" y="8640"/>
                </a:lnTo>
                <a:lnTo>
                  <a:pt x="23560" y="8580"/>
                </a:lnTo>
                <a:lnTo>
                  <a:pt x="23530" y="8450"/>
                </a:lnTo>
                <a:lnTo>
                  <a:pt x="23500" y="8410"/>
                </a:lnTo>
                <a:lnTo>
                  <a:pt x="23460" y="8370"/>
                </a:lnTo>
                <a:lnTo>
                  <a:pt x="23350" y="8270"/>
                </a:lnTo>
                <a:lnTo>
                  <a:pt x="23310" y="8220"/>
                </a:lnTo>
                <a:lnTo>
                  <a:pt x="23270" y="8160"/>
                </a:lnTo>
                <a:lnTo>
                  <a:pt x="23410" y="8060"/>
                </a:lnTo>
                <a:lnTo>
                  <a:pt x="23720" y="7990"/>
                </a:lnTo>
                <a:lnTo>
                  <a:pt x="24330" y="7980"/>
                </a:lnTo>
                <a:lnTo>
                  <a:pt x="24600" y="7890"/>
                </a:lnTo>
                <a:lnTo>
                  <a:pt x="24770" y="7700"/>
                </a:lnTo>
                <a:lnTo>
                  <a:pt x="24900" y="7460"/>
                </a:lnTo>
                <a:lnTo>
                  <a:pt x="25030" y="7260"/>
                </a:lnTo>
                <a:lnTo>
                  <a:pt x="25240" y="7160"/>
                </a:lnTo>
                <a:lnTo>
                  <a:pt x="25420" y="7130"/>
                </a:lnTo>
                <a:lnTo>
                  <a:pt x="25560" y="7070"/>
                </a:lnTo>
                <a:lnTo>
                  <a:pt x="25840" y="6840"/>
                </a:lnTo>
                <a:lnTo>
                  <a:pt x="25960" y="6680"/>
                </a:lnTo>
                <a:lnTo>
                  <a:pt x="26040" y="6500"/>
                </a:lnTo>
                <a:lnTo>
                  <a:pt x="26160" y="6340"/>
                </a:lnTo>
                <a:lnTo>
                  <a:pt x="26590" y="6100"/>
                </a:lnTo>
                <a:lnTo>
                  <a:pt x="26550" y="5910"/>
                </a:lnTo>
                <a:lnTo>
                  <a:pt x="26430" y="5690"/>
                </a:lnTo>
                <a:lnTo>
                  <a:pt x="26400" y="5490"/>
                </a:lnTo>
                <a:lnTo>
                  <a:pt x="26640" y="5220"/>
                </a:lnTo>
                <a:lnTo>
                  <a:pt x="27020" y="4960"/>
                </a:lnTo>
                <a:lnTo>
                  <a:pt x="27430" y="4780"/>
                </a:lnTo>
                <a:lnTo>
                  <a:pt x="27740" y="4720"/>
                </a:lnTo>
                <a:lnTo>
                  <a:pt x="28090" y="4730"/>
                </a:lnTo>
                <a:lnTo>
                  <a:pt x="29050" y="4550"/>
                </a:lnTo>
                <a:lnTo>
                  <a:pt x="29410" y="4560"/>
                </a:lnTo>
                <a:lnTo>
                  <a:pt x="29750" y="4680"/>
                </a:lnTo>
                <a:lnTo>
                  <a:pt x="30110" y="4910"/>
                </a:lnTo>
                <a:lnTo>
                  <a:pt x="31120" y="5560"/>
                </a:lnTo>
                <a:lnTo>
                  <a:pt x="31410" y="5610"/>
                </a:lnTo>
                <a:lnTo>
                  <a:pt x="32780" y="50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