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Raški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Serbia • State Map | Fully Editable Vector Shape</a:t>
            </a:r>
          </a:p>
        </p:txBody>
      </p:sp>
      <p:sp>
        <p:nvSpPr>
          <p:cNvPr id="101" name="Raš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770" y="77760"/>
                </a:moveTo>
                <a:lnTo>
                  <a:pt x="35840" y="77680"/>
                </a:lnTo>
                <a:lnTo>
                  <a:pt x="35870" y="77630"/>
                </a:lnTo>
                <a:lnTo>
                  <a:pt x="35890" y="77580"/>
                </a:lnTo>
                <a:lnTo>
                  <a:pt x="35910" y="77390"/>
                </a:lnTo>
                <a:lnTo>
                  <a:pt x="35920" y="77330"/>
                </a:lnTo>
                <a:lnTo>
                  <a:pt x="36020" y="77070"/>
                </a:lnTo>
                <a:lnTo>
                  <a:pt x="36050" y="77000"/>
                </a:lnTo>
                <a:lnTo>
                  <a:pt x="36120" y="76910"/>
                </a:lnTo>
                <a:lnTo>
                  <a:pt x="36140" y="76880"/>
                </a:lnTo>
                <a:lnTo>
                  <a:pt x="36200" y="76720"/>
                </a:lnTo>
                <a:lnTo>
                  <a:pt x="36260" y="76600"/>
                </a:lnTo>
                <a:lnTo>
                  <a:pt x="36370" y="76440"/>
                </a:lnTo>
                <a:lnTo>
                  <a:pt x="36460" y="76330"/>
                </a:lnTo>
                <a:lnTo>
                  <a:pt x="36490" y="76290"/>
                </a:lnTo>
                <a:lnTo>
                  <a:pt x="36540" y="76250"/>
                </a:lnTo>
                <a:lnTo>
                  <a:pt x="36570" y="76230"/>
                </a:lnTo>
                <a:lnTo>
                  <a:pt x="36710" y="76170"/>
                </a:lnTo>
                <a:lnTo>
                  <a:pt x="36810" y="76120"/>
                </a:lnTo>
                <a:lnTo>
                  <a:pt x="36860" y="76100"/>
                </a:lnTo>
                <a:lnTo>
                  <a:pt x="36940" y="76080"/>
                </a:lnTo>
                <a:lnTo>
                  <a:pt x="36990" y="76080"/>
                </a:lnTo>
                <a:lnTo>
                  <a:pt x="37090" y="76110"/>
                </a:lnTo>
                <a:lnTo>
                  <a:pt x="37130" y="76100"/>
                </a:lnTo>
                <a:lnTo>
                  <a:pt x="37160" y="76100"/>
                </a:lnTo>
                <a:lnTo>
                  <a:pt x="37190" y="76080"/>
                </a:lnTo>
                <a:lnTo>
                  <a:pt x="37220" y="76060"/>
                </a:lnTo>
                <a:lnTo>
                  <a:pt x="37240" y="76030"/>
                </a:lnTo>
                <a:lnTo>
                  <a:pt x="37250" y="76000"/>
                </a:lnTo>
                <a:lnTo>
                  <a:pt x="37260" y="75950"/>
                </a:lnTo>
                <a:lnTo>
                  <a:pt x="37250" y="75900"/>
                </a:lnTo>
                <a:lnTo>
                  <a:pt x="37240" y="75860"/>
                </a:lnTo>
                <a:lnTo>
                  <a:pt x="37190" y="75750"/>
                </a:lnTo>
                <a:lnTo>
                  <a:pt x="37170" y="75710"/>
                </a:lnTo>
                <a:lnTo>
                  <a:pt x="37170" y="75660"/>
                </a:lnTo>
                <a:lnTo>
                  <a:pt x="37190" y="75620"/>
                </a:lnTo>
                <a:lnTo>
                  <a:pt x="37220" y="75580"/>
                </a:lnTo>
                <a:lnTo>
                  <a:pt x="37250" y="75550"/>
                </a:lnTo>
                <a:lnTo>
                  <a:pt x="37370" y="75440"/>
                </a:lnTo>
                <a:lnTo>
                  <a:pt x="37400" y="75400"/>
                </a:lnTo>
                <a:lnTo>
                  <a:pt x="37450" y="75320"/>
                </a:lnTo>
                <a:lnTo>
                  <a:pt x="37480" y="75280"/>
                </a:lnTo>
                <a:lnTo>
                  <a:pt x="37610" y="75110"/>
                </a:lnTo>
                <a:lnTo>
                  <a:pt x="37650" y="75090"/>
                </a:lnTo>
                <a:lnTo>
                  <a:pt x="37670" y="75080"/>
                </a:lnTo>
                <a:lnTo>
                  <a:pt x="37710" y="75070"/>
                </a:lnTo>
                <a:lnTo>
                  <a:pt x="37900" y="75100"/>
                </a:lnTo>
                <a:lnTo>
                  <a:pt x="38090" y="75100"/>
                </a:lnTo>
                <a:lnTo>
                  <a:pt x="38290" y="75100"/>
                </a:lnTo>
                <a:lnTo>
                  <a:pt x="38360" y="75100"/>
                </a:lnTo>
                <a:lnTo>
                  <a:pt x="38420" y="75090"/>
                </a:lnTo>
                <a:lnTo>
                  <a:pt x="38490" y="75060"/>
                </a:lnTo>
                <a:lnTo>
                  <a:pt x="38580" y="74990"/>
                </a:lnTo>
                <a:lnTo>
                  <a:pt x="38620" y="74970"/>
                </a:lnTo>
                <a:lnTo>
                  <a:pt x="38780" y="74900"/>
                </a:lnTo>
                <a:lnTo>
                  <a:pt x="38910" y="74830"/>
                </a:lnTo>
                <a:lnTo>
                  <a:pt x="38950" y="74810"/>
                </a:lnTo>
                <a:lnTo>
                  <a:pt x="39040" y="74790"/>
                </a:lnTo>
                <a:lnTo>
                  <a:pt x="39260" y="74770"/>
                </a:lnTo>
                <a:lnTo>
                  <a:pt x="39540" y="74710"/>
                </a:lnTo>
                <a:lnTo>
                  <a:pt x="39480" y="74640"/>
                </a:lnTo>
                <a:lnTo>
                  <a:pt x="39440" y="74580"/>
                </a:lnTo>
                <a:lnTo>
                  <a:pt x="39400" y="74520"/>
                </a:lnTo>
                <a:lnTo>
                  <a:pt x="39360" y="74430"/>
                </a:lnTo>
                <a:lnTo>
                  <a:pt x="39330" y="74380"/>
                </a:lnTo>
                <a:lnTo>
                  <a:pt x="39290" y="74340"/>
                </a:lnTo>
                <a:lnTo>
                  <a:pt x="39250" y="74320"/>
                </a:lnTo>
                <a:lnTo>
                  <a:pt x="39160" y="74290"/>
                </a:lnTo>
                <a:lnTo>
                  <a:pt x="39110" y="74260"/>
                </a:lnTo>
                <a:lnTo>
                  <a:pt x="38980" y="74150"/>
                </a:lnTo>
                <a:lnTo>
                  <a:pt x="38950" y="74130"/>
                </a:lnTo>
                <a:lnTo>
                  <a:pt x="38910" y="74110"/>
                </a:lnTo>
                <a:lnTo>
                  <a:pt x="38810" y="74080"/>
                </a:lnTo>
                <a:lnTo>
                  <a:pt x="38740" y="74050"/>
                </a:lnTo>
                <a:lnTo>
                  <a:pt x="38700" y="74020"/>
                </a:lnTo>
                <a:lnTo>
                  <a:pt x="38670" y="73970"/>
                </a:lnTo>
                <a:lnTo>
                  <a:pt x="38610" y="73840"/>
                </a:lnTo>
                <a:lnTo>
                  <a:pt x="38570" y="73780"/>
                </a:lnTo>
                <a:lnTo>
                  <a:pt x="38530" y="73740"/>
                </a:lnTo>
                <a:lnTo>
                  <a:pt x="38490" y="73710"/>
                </a:lnTo>
                <a:lnTo>
                  <a:pt x="38450" y="73690"/>
                </a:lnTo>
                <a:lnTo>
                  <a:pt x="38340" y="73650"/>
                </a:lnTo>
                <a:lnTo>
                  <a:pt x="38310" y="73630"/>
                </a:lnTo>
                <a:lnTo>
                  <a:pt x="38280" y="73590"/>
                </a:lnTo>
                <a:lnTo>
                  <a:pt x="38260" y="73550"/>
                </a:lnTo>
                <a:lnTo>
                  <a:pt x="38210" y="73360"/>
                </a:lnTo>
                <a:lnTo>
                  <a:pt x="38200" y="73310"/>
                </a:lnTo>
                <a:lnTo>
                  <a:pt x="38200" y="73290"/>
                </a:lnTo>
                <a:lnTo>
                  <a:pt x="38210" y="73260"/>
                </a:lnTo>
                <a:lnTo>
                  <a:pt x="38240" y="73230"/>
                </a:lnTo>
                <a:lnTo>
                  <a:pt x="38270" y="73200"/>
                </a:lnTo>
                <a:lnTo>
                  <a:pt x="38370" y="73120"/>
                </a:lnTo>
                <a:lnTo>
                  <a:pt x="38490" y="73040"/>
                </a:lnTo>
                <a:lnTo>
                  <a:pt x="38640" y="72930"/>
                </a:lnTo>
                <a:lnTo>
                  <a:pt x="38700" y="72880"/>
                </a:lnTo>
                <a:lnTo>
                  <a:pt x="38720" y="72840"/>
                </a:lnTo>
                <a:lnTo>
                  <a:pt x="38750" y="72780"/>
                </a:lnTo>
                <a:lnTo>
                  <a:pt x="38760" y="72560"/>
                </a:lnTo>
                <a:lnTo>
                  <a:pt x="38770" y="72500"/>
                </a:lnTo>
                <a:lnTo>
                  <a:pt x="38830" y="72320"/>
                </a:lnTo>
                <a:lnTo>
                  <a:pt x="38870" y="72180"/>
                </a:lnTo>
                <a:lnTo>
                  <a:pt x="38940" y="72050"/>
                </a:lnTo>
                <a:lnTo>
                  <a:pt x="38990" y="71910"/>
                </a:lnTo>
                <a:lnTo>
                  <a:pt x="39170" y="71660"/>
                </a:lnTo>
                <a:lnTo>
                  <a:pt x="39300" y="71500"/>
                </a:lnTo>
                <a:lnTo>
                  <a:pt x="39470" y="71710"/>
                </a:lnTo>
                <a:lnTo>
                  <a:pt x="39530" y="71820"/>
                </a:lnTo>
                <a:lnTo>
                  <a:pt x="39590" y="71950"/>
                </a:lnTo>
                <a:lnTo>
                  <a:pt x="39620" y="71990"/>
                </a:lnTo>
                <a:lnTo>
                  <a:pt x="39720" y="72060"/>
                </a:lnTo>
                <a:lnTo>
                  <a:pt x="39800" y="72140"/>
                </a:lnTo>
                <a:lnTo>
                  <a:pt x="39840" y="72180"/>
                </a:lnTo>
                <a:lnTo>
                  <a:pt x="39880" y="72200"/>
                </a:lnTo>
                <a:lnTo>
                  <a:pt x="40010" y="72260"/>
                </a:lnTo>
                <a:lnTo>
                  <a:pt x="40050" y="72280"/>
                </a:lnTo>
                <a:lnTo>
                  <a:pt x="40100" y="72330"/>
                </a:lnTo>
                <a:lnTo>
                  <a:pt x="40150" y="72360"/>
                </a:lnTo>
                <a:lnTo>
                  <a:pt x="40180" y="72370"/>
                </a:lnTo>
                <a:lnTo>
                  <a:pt x="40220" y="72380"/>
                </a:lnTo>
                <a:lnTo>
                  <a:pt x="40270" y="72370"/>
                </a:lnTo>
                <a:lnTo>
                  <a:pt x="40300" y="72360"/>
                </a:lnTo>
                <a:lnTo>
                  <a:pt x="40390" y="72020"/>
                </a:lnTo>
                <a:lnTo>
                  <a:pt x="40400" y="71860"/>
                </a:lnTo>
                <a:lnTo>
                  <a:pt x="40430" y="71820"/>
                </a:lnTo>
                <a:lnTo>
                  <a:pt x="40450" y="71790"/>
                </a:lnTo>
                <a:lnTo>
                  <a:pt x="40470" y="71770"/>
                </a:lnTo>
                <a:lnTo>
                  <a:pt x="40580" y="71700"/>
                </a:lnTo>
                <a:lnTo>
                  <a:pt x="40670" y="71640"/>
                </a:lnTo>
                <a:lnTo>
                  <a:pt x="40820" y="71560"/>
                </a:lnTo>
                <a:lnTo>
                  <a:pt x="40850" y="71540"/>
                </a:lnTo>
                <a:lnTo>
                  <a:pt x="40930" y="71460"/>
                </a:lnTo>
                <a:lnTo>
                  <a:pt x="40980" y="71400"/>
                </a:lnTo>
                <a:lnTo>
                  <a:pt x="41050" y="71250"/>
                </a:lnTo>
                <a:lnTo>
                  <a:pt x="41140" y="71130"/>
                </a:lnTo>
                <a:lnTo>
                  <a:pt x="41200" y="70960"/>
                </a:lnTo>
                <a:lnTo>
                  <a:pt x="41230" y="70920"/>
                </a:lnTo>
                <a:lnTo>
                  <a:pt x="41290" y="70850"/>
                </a:lnTo>
                <a:lnTo>
                  <a:pt x="41330" y="70820"/>
                </a:lnTo>
                <a:lnTo>
                  <a:pt x="41360" y="70790"/>
                </a:lnTo>
                <a:lnTo>
                  <a:pt x="41410" y="70780"/>
                </a:lnTo>
                <a:lnTo>
                  <a:pt x="41440" y="70770"/>
                </a:lnTo>
                <a:lnTo>
                  <a:pt x="41580" y="70780"/>
                </a:lnTo>
                <a:lnTo>
                  <a:pt x="41610" y="70770"/>
                </a:lnTo>
                <a:lnTo>
                  <a:pt x="41640" y="70750"/>
                </a:lnTo>
                <a:lnTo>
                  <a:pt x="41680" y="70730"/>
                </a:lnTo>
                <a:lnTo>
                  <a:pt x="41700" y="70700"/>
                </a:lnTo>
                <a:lnTo>
                  <a:pt x="41710" y="70660"/>
                </a:lnTo>
                <a:lnTo>
                  <a:pt x="41710" y="70580"/>
                </a:lnTo>
                <a:lnTo>
                  <a:pt x="41720" y="70540"/>
                </a:lnTo>
                <a:lnTo>
                  <a:pt x="41730" y="70510"/>
                </a:lnTo>
                <a:lnTo>
                  <a:pt x="41780" y="70440"/>
                </a:lnTo>
                <a:lnTo>
                  <a:pt x="41820" y="70400"/>
                </a:lnTo>
                <a:lnTo>
                  <a:pt x="41830" y="70380"/>
                </a:lnTo>
                <a:lnTo>
                  <a:pt x="41840" y="70350"/>
                </a:lnTo>
                <a:lnTo>
                  <a:pt x="41840" y="70330"/>
                </a:lnTo>
                <a:lnTo>
                  <a:pt x="41830" y="70300"/>
                </a:lnTo>
                <a:lnTo>
                  <a:pt x="41800" y="70260"/>
                </a:lnTo>
                <a:lnTo>
                  <a:pt x="41720" y="70180"/>
                </a:lnTo>
                <a:lnTo>
                  <a:pt x="41660" y="70110"/>
                </a:lnTo>
                <a:lnTo>
                  <a:pt x="41650" y="70080"/>
                </a:lnTo>
                <a:lnTo>
                  <a:pt x="41640" y="70020"/>
                </a:lnTo>
                <a:lnTo>
                  <a:pt x="41640" y="69940"/>
                </a:lnTo>
                <a:lnTo>
                  <a:pt x="41680" y="69810"/>
                </a:lnTo>
                <a:lnTo>
                  <a:pt x="41690" y="69750"/>
                </a:lnTo>
                <a:lnTo>
                  <a:pt x="41690" y="69720"/>
                </a:lnTo>
                <a:lnTo>
                  <a:pt x="41690" y="69710"/>
                </a:lnTo>
                <a:lnTo>
                  <a:pt x="41670" y="69700"/>
                </a:lnTo>
                <a:lnTo>
                  <a:pt x="41550" y="69660"/>
                </a:lnTo>
                <a:lnTo>
                  <a:pt x="41510" y="69650"/>
                </a:lnTo>
                <a:lnTo>
                  <a:pt x="41480" y="69610"/>
                </a:lnTo>
                <a:lnTo>
                  <a:pt x="41450" y="69570"/>
                </a:lnTo>
                <a:lnTo>
                  <a:pt x="41430" y="69510"/>
                </a:lnTo>
                <a:lnTo>
                  <a:pt x="41430" y="69460"/>
                </a:lnTo>
                <a:lnTo>
                  <a:pt x="41450" y="69420"/>
                </a:lnTo>
                <a:lnTo>
                  <a:pt x="41550" y="69280"/>
                </a:lnTo>
                <a:lnTo>
                  <a:pt x="41580" y="69230"/>
                </a:lnTo>
                <a:lnTo>
                  <a:pt x="41580" y="69180"/>
                </a:lnTo>
                <a:lnTo>
                  <a:pt x="41580" y="69140"/>
                </a:lnTo>
                <a:lnTo>
                  <a:pt x="41550" y="69090"/>
                </a:lnTo>
                <a:lnTo>
                  <a:pt x="41490" y="69010"/>
                </a:lnTo>
                <a:lnTo>
                  <a:pt x="41450" y="68960"/>
                </a:lnTo>
                <a:lnTo>
                  <a:pt x="41440" y="68910"/>
                </a:lnTo>
                <a:lnTo>
                  <a:pt x="41430" y="68810"/>
                </a:lnTo>
                <a:lnTo>
                  <a:pt x="41410" y="68740"/>
                </a:lnTo>
                <a:lnTo>
                  <a:pt x="41400" y="68700"/>
                </a:lnTo>
                <a:lnTo>
                  <a:pt x="41400" y="68680"/>
                </a:lnTo>
                <a:lnTo>
                  <a:pt x="41420" y="68630"/>
                </a:lnTo>
                <a:lnTo>
                  <a:pt x="41470" y="68530"/>
                </a:lnTo>
                <a:lnTo>
                  <a:pt x="41480" y="68470"/>
                </a:lnTo>
                <a:lnTo>
                  <a:pt x="41500" y="68340"/>
                </a:lnTo>
                <a:lnTo>
                  <a:pt x="41530" y="68210"/>
                </a:lnTo>
                <a:lnTo>
                  <a:pt x="41540" y="68140"/>
                </a:lnTo>
                <a:lnTo>
                  <a:pt x="41540" y="68080"/>
                </a:lnTo>
                <a:lnTo>
                  <a:pt x="41540" y="68020"/>
                </a:lnTo>
                <a:lnTo>
                  <a:pt x="41520" y="67960"/>
                </a:lnTo>
                <a:lnTo>
                  <a:pt x="41500" y="67920"/>
                </a:lnTo>
                <a:lnTo>
                  <a:pt x="41460" y="67880"/>
                </a:lnTo>
                <a:lnTo>
                  <a:pt x="41370" y="67800"/>
                </a:lnTo>
                <a:lnTo>
                  <a:pt x="41330" y="67760"/>
                </a:lnTo>
                <a:lnTo>
                  <a:pt x="41300" y="67720"/>
                </a:lnTo>
                <a:lnTo>
                  <a:pt x="41280" y="67670"/>
                </a:lnTo>
                <a:lnTo>
                  <a:pt x="41250" y="67580"/>
                </a:lnTo>
                <a:lnTo>
                  <a:pt x="41220" y="67510"/>
                </a:lnTo>
                <a:lnTo>
                  <a:pt x="41000" y="67230"/>
                </a:lnTo>
                <a:lnTo>
                  <a:pt x="40860" y="67120"/>
                </a:lnTo>
                <a:lnTo>
                  <a:pt x="40830" y="67080"/>
                </a:lnTo>
                <a:lnTo>
                  <a:pt x="40790" y="67020"/>
                </a:lnTo>
                <a:lnTo>
                  <a:pt x="40740" y="66930"/>
                </a:lnTo>
                <a:lnTo>
                  <a:pt x="40720" y="66900"/>
                </a:lnTo>
                <a:lnTo>
                  <a:pt x="40700" y="66880"/>
                </a:lnTo>
                <a:lnTo>
                  <a:pt x="40660" y="66850"/>
                </a:lnTo>
                <a:lnTo>
                  <a:pt x="40630" y="66830"/>
                </a:lnTo>
                <a:lnTo>
                  <a:pt x="40550" y="66810"/>
                </a:lnTo>
                <a:lnTo>
                  <a:pt x="40500" y="66780"/>
                </a:lnTo>
                <a:lnTo>
                  <a:pt x="40460" y="66750"/>
                </a:lnTo>
                <a:lnTo>
                  <a:pt x="40280" y="66570"/>
                </a:lnTo>
                <a:lnTo>
                  <a:pt x="40150" y="66460"/>
                </a:lnTo>
                <a:lnTo>
                  <a:pt x="40110" y="66420"/>
                </a:lnTo>
                <a:lnTo>
                  <a:pt x="40050" y="66310"/>
                </a:lnTo>
                <a:lnTo>
                  <a:pt x="39960" y="66210"/>
                </a:lnTo>
                <a:lnTo>
                  <a:pt x="39930" y="66180"/>
                </a:lnTo>
                <a:lnTo>
                  <a:pt x="39920" y="66160"/>
                </a:lnTo>
                <a:lnTo>
                  <a:pt x="39930" y="66120"/>
                </a:lnTo>
                <a:lnTo>
                  <a:pt x="39960" y="66090"/>
                </a:lnTo>
                <a:lnTo>
                  <a:pt x="39990" y="66070"/>
                </a:lnTo>
                <a:lnTo>
                  <a:pt x="40090" y="66010"/>
                </a:lnTo>
                <a:lnTo>
                  <a:pt x="40250" y="65930"/>
                </a:lnTo>
                <a:lnTo>
                  <a:pt x="40560" y="65750"/>
                </a:lnTo>
                <a:lnTo>
                  <a:pt x="40640" y="65680"/>
                </a:lnTo>
                <a:lnTo>
                  <a:pt x="40710" y="65600"/>
                </a:lnTo>
                <a:lnTo>
                  <a:pt x="40730" y="65560"/>
                </a:lnTo>
                <a:lnTo>
                  <a:pt x="40780" y="65420"/>
                </a:lnTo>
                <a:lnTo>
                  <a:pt x="40930" y="65170"/>
                </a:lnTo>
                <a:lnTo>
                  <a:pt x="40950" y="65130"/>
                </a:lnTo>
                <a:lnTo>
                  <a:pt x="40960" y="65080"/>
                </a:lnTo>
                <a:lnTo>
                  <a:pt x="40950" y="65030"/>
                </a:lnTo>
                <a:lnTo>
                  <a:pt x="40930" y="64900"/>
                </a:lnTo>
                <a:lnTo>
                  <a:pt x="40930" y="64830"/>
                </a:lnTo>
                <a:lnTo>
                  <a:pt x="40940" y="64760"/>
                </a:lnTo>
                <a:lnTo>
                  <a:pt x="40960" y="64640"/>
                </a:lnTo>
                <a:lnTo>
                  <a:pt x="40980" y="64560"/>
                </a:lnTo>
                <a:lnTo>
                  <a:pt x="41000" y="64550"/>
                </a:lnTo>
                <a:lnTo>
                  <a:pt x="41030" y="64520"/>
                </a:lnTo>
                <a:lnTo>
                  <a:pt x="41050" y="64480"/>
                </a:lnTo>
                <a:lnTo>
                  <a:pt x="41050" y="64440"/>
                </a:lnTo>
                <a:lnTo>
                  <a:pt x="41040" y="64400"/>
                </a:lnTo>
                <a:lnTo>
                  <a:pt x="41010" y="64360"/>
                </a:lnTo>
                <a:lnTo>
                  <a:pt x="40960" y="64310"/>
                </a:lnTo>
                <a:lnTo>
                  <a:pt x="40930" y="64270"/>
                </a:lnTo>
                <a:lnTo>
                  <a:pt x="40890" y="64190"/>
                </a:lnTo>
                <a:lnTo>
                  <a:pt x="40790" y="64000"/>
                </a:lnTo>
                <a:lnTo>
                  <a:pt x="40780" y="63970"/>
                </a:lnTo>
                <a:lnTo>
                  <a:pt x="40780" y="63950"/>
                </a:lnTo>
                <a:lnTo>
                  <a:pt x="40800" y="63910"/>
                </a:lnTo>
                <a:lnTo>
                  <a:pt x="40840" y="63880"/>
                </a:lnTo>
                <a:lnTo>
                  <a:pt x="40930" y="63820"/>
                </a:lnTo>
                <a:lnTo>
                  <a:pt x="41110" y="63720"/>
                </a:lnTo>
                <a:lnTo>
                  <a:pt x="41180" y="63670"/>
                </a:lnTo>
                <a:lnTo>
                  <a:pt x="41250" y="63610"/>
                </a:lnTo>
                <a:lnTo>
                  <a:pt x="41290" y="63570"/>
                </a:lnTo>
                <a:lnTo>
                  <a:pt x="41320" y="63560"/>
                </a:lnTo>
                <a:lnTo>
                  <a:pt x="41360" y="63550"/>
                </a:lnTo>
                <a:lnTo>
                  <a:pt x="41410" y="63540"/>
                </a:lnTo>
                <a:lnTo>
                  <a:pt x="41450" y="63550"/>
                </a:lnTo>
                <a:lnTo>
                  <a:pt x="41590" y="63600"/>
                </a:lnTo>
                <a:lnTo>
                  <a:pt x="41650" y="63610"/>
                </a:lnTo>
                <a:lnTo>
                  <a:pt x="41710" y="63600"/>
                </a:lnTo>
                <a:lnTo>
                  <a:pt x="41770" y="63580"/>
                </a:lnTo>
                <a:lnTo>
                  <a:pt x="41830" y="63550"/>
                </a:lnTo>
                <a:lnTo>
                  <a:pt x="41850" y="63520"/>
                </a:lnTo>
                <a:lnTo>
                  <a:pt x="41920" y="63430"/>
                </a:lnTo>
                <a:lnTo>
                  <a:pt x="41960" y="63400"/>
                </a:lnTo>
                <a:lnTo>
                  <a:pt x="41990" y="63400"/>
                </a:lnTo>
                <a:lnTo>
                  <a:pt x="42020" y="63400"/>
                </a:lnTo>
                <a:lnTo>
                  <a:pt x="42060" y="63420"/>
                </a:lnTo>
                <a:lnTo>
                  <a:pt x="42100" y="63450"/>
                </a:lnTo>
                <a:lnTo>
                  <a:pt x="42170" y="63540"/>
                </a:lnTo>
                <a:lnTo>
                  <a:pt x="42200" y="63570"/>
                </a:lnTo>
                <a:lnTo>
                  <a:pt x="42250" y="63600"/>
                </a:lnTo>
                <a:lnTo>
                  <a:pt x="42280" y="63610"/>
                </a:lnTo>
                <a:lnTo>
                  <a:pt x="42350" y="63620"/>
                </a:lnTo>
                <a:lnTo>
                  <a:pt x="42400" y="63610"/>
                </a:lnTo>
                <a:lnTo>
                  <a:pt x="42450" y="63590"/>
                </a:lnTo>
                <a:lnTo>
                  <a:pt x="42480" y="63560"/>
                </a:lnTo>
                <a:lnTo>
                  <a:pt x="42510" y="63520"/>
                </a:lnTo>
                <a:lnTo>
                  <a:pt x="42570" y="63360"/>
                </a:lnTo>
                <a:lnTo>
                  <a:pt x="42580" y="63260"/>
                </a:lnTo>
                <a:lnTo>
                  <a:pt x="42580" y="63180"/>
                </a:lnTo>
                <a:lnTo>
                  <a:pt x="42580" y="63130"/>
                </a:lnTo>
                <a:lnTo>
                  <a:pt x="42500" y="62900"/>
                </a:lnTo>
                <a:lnTo>
                  <a:pt x="42470" y="62810"/>
                </a:lnTo>
                <a:lnTo>
                  <a:pt x="42470" y="62750"/>
                </a:lnTo>
                <a:lnTo>
                  <a:pt x="42470" y="62620"/>
                </a:lnTo>
                <a:lnTo>
                  <a:pt x="42490" y="62490"/>
                </a:lnTo>
                <a:lnTo>
                  <a:pt x="42490" y="62440"/>
                </a:lnTo>
                <a:lnTo>
                  <a:pt x="42480" y="62390"/>
                </a:lnTo>
                <a:lnTo>
                  <a:pt x="42460" y="62360"/>
                </a:lnTo>
                <a:lnTo>
                  <a:pt x="42430" y="62320"/>
                </a:lnTo>
                <a:lnTo>
                  <a:pt x="42390" y="62290"/>
                </a:lnTo>
                <a:lnTo>
                  <a:pt x="42100" y="62130"/>
                </a:lnTo>
                <a:lnTo>
                  <a:pt x="42130" y="62070"/>
                </a:lnTo>
                <a:lnTo>
                  <a:pt x="42190" y="61870"/>
                </a:lnTo>
                <a:lnTo>
                  <a:pt x="42210" y="61830"/>
                </a:lnTo>
                <a:lnTo>
                  <a:pt x="42250" y="61770"/>
                </a:lnTo>
                <a:lnTo>
                  <a:pt x="42280" y="61740"/>
                </a:lnTo>
                <a:lnTo>
                  <a:pt x="42310" y="61710"/>
                </a:lnTo>
                <a:lnTo>
                  <a:pt x="42350" y="61690"/>
                </a:lnTo>
                <a:lnTo>
                  <a:pt x="42460" y="61650"/>
                </a:lnTo>
                <a:lnTo>
                  <a:pt x="42620" y="61620"/>
                </a:lnTo>
                <a:lnTo>
                  <a:pt x="42710" y="61600"/>
                </a:lnTo>
                <a:lnTo>
                  <a:pt x="42740" y="61580"/>
                </a:lnTo>
                <a:lnTo>
                  <a:pt x="42870" y="61490"/>
                </a:lnTo>
                <a:lnTo>
                  <a:pt x="42930" y="61460"/>
                </a:lnTo>
                <a:lnTo>
                  <a:pt x="42960" y="61450"/>
                </a:lnTo>
                <a:lnTo>
                  <a:pt x="43010" y="61450"/>
                </a:lnTo>
                <a:lnTo>
                  <a:pt x="43040" y="61460"/>
                </a:lnTo>
                <a:lnTo>
                  <a:pt x="43190" y="61490"/>
                </a:lnTo>
                <a:lnTo>
                  <a:pt x="43230" y="61490"/>
                </a:lnTo>
                <a:lnTo>
                  <a:pt x="43300" y="61480"/>
                </a:lnTo>
                <a:lnTo>
                  <a:pt x="43380" y="61440"/>
                </a:lnTo>
                <a:lnTo>
                  <a:pt x="43450" y="61410"/>
                </a:lnTo>
                <a:lnTo>
                  <a:pt x="43530" y="61350"/>
                </a:lnTo>
                <a:lnTo>
                  <a:pt x="43570" y="61310"/>
                </a:lnTo>
                <a:lnTo>
                  <a:pt x="43630" y="61240"/>
                </a:lnTo>
                <a:lnTo>
                  <a:pt x="43640" y="61200"/>
                </a:lnTo>
                <a:lnTo>
                  <a:pt x="43650" y="61150"/>
                </a:lnTo>
                <a:lnTo>
                  <a:pt x="43640" y="61120"/>
                </a:lnTo>
                <a:lnTo>
                  <a:pt x="43610" y="61040"/>
                </a:lnTo>
                <a:lnTo>
                  <a:pt x="43530" y="60870"/>
                </a:lnTo>
                <a:lnTo>
                  <a:pt x="43520" y="60800"/>
                </a:lnTo>
                <a:lnTo>
                  <a:pt x="43530" y="60750"/>
                </a:lnTo>
                <a:lnTo>
                  <a:pt x="43540" y="60730"/>
                </a:lnTo>
                <a:lnTo>
                  <a:pt x="43610" y="60640"/>
                </a:lnTo>
                <a:lnTo>
                  <a:pt x="43620" y="60610"/>
                </a:lnTo>
                <a:lnTo>
                  <a:pt x="43640" y="60520"/>
                </a:lnTo>
                <a:lnTo>
                  <a:pt x="43660" y="60490"/>
                </a:lnTo>
                <a:lnTo>
                  <a:pt x="43690" y="60450"/>
                </a:lnTo>
                <a:lnTo>
                  <a:pt x="43740" y="60410"/>
                </a:lnTo>
                <a:lnTo>
                  <a:pt x="43830" y="60370"/>
                </a:lnTo>
                <a:lnTo>
                  <a:pt x="43900" y="60340"/>
                </a:lnTo>
                <a:lnTo>
                  <a:pt x="44150" y="60100"/>
                </a:lnTo>
                <a:lnTo>
                  <a:pt x="44180" y="60070"/>
                </a:lnTo>
                <a:lnTo>
                  <a:pt x="44200" y="60040"/>
                </a:lnTo>
                <a:lnTo>
                  <a:pt x="44210" y="60000"/>
                </a:lnTo>
                <a:lnTo>
                  <a:pt x="44210" y="59960"/>
                </a:lnTo>
                <a:lnTo>
                  <a:pt x="44200" y="59910"/>
                </a:lnTo>
                <a:lnTo>
                  <a:pt x="44180" y="59860"/>
                </a:lnTo>
                <a:lnTo>
                  <a:pt x="44120" y="59770"/>
                </a:lnTo>
                <a:lnTo>
                  <a:pt x="44100" y="59730"/>
                </a:lnTo>
                <a:lnTo>
                  <a:pt x="44090" y="59680"/>
                </a:lnTo>
                <a:lnTo>
                  <a:pt x="44100" y="59640"/>
                </a:lnTo>
                <a:lnTo>
                  <a:pt x="44120" y="59600"/>
                </a:lnTo>
                <a:lnTo>
                  <a:pt x="44140" y="59580"/>
                </a:lnTo>
                <a:lnTo>
                  <a:pt x="44280" y="59470"/>
                </a:lnTo>
                <a:lnTo>
                  <a:pt x="44320" y="59430"/>
                </a:lnTo>
                <a:lnTo>
                  <a:pt x="44360" y="59370"/>
                </a:lnTo>
                <a:lnTo>
                  <a:pt x="44390" y="59330"/>
                </a:lnTo>
                <a:lnTo>
                  <a:pt x="44480" y="59260"/>
                </a:lnTo>
                <a:lnTo>
                  <a:pt x="44550" y="59190"/>
                </a:lnTo>
                <a:lnTo>
                  <a:pt x="44690" y="59020"/>
                </a:lnTo>
                <a:lnTo>
                  <a:pt x="44740" y="58980"/>
                </a:lnTo>
                <a:lnTo>
                  <a:pt x="45140" y="58700"/>
                </a:lnTo>
                <a:lnTo>
                  <a:pt x="45230" y="58810"/>
                </a:lnTo>
                <a:lnTo>
                  <a:pt x="45340" y="58970"/>
                </a:lnTo>
                <a:lnTo>
                  <a:pt x="45400" y="59030"/>
                </a:lnTo>
                <a:lnTo>
                  <a:pt x="45490" y="59100"/>
                </a:lnTo>
                <a:lnTo>
                  <a:pt x="45700" y="59240"/>
                </a:lnTo>
                <a:lnTo>
                  <a:pt x="45740" y="59280"/>
                </a:lnTo>
                <a:lnTo>
                  <a:pt x="45780" y="59320"/>
                </a:lnTo>
                <a:lnTo>
                  <a:pt x="45810" y="59380"/>
                </a:lnTo>
                <a:lnTo>
                  <a:pt x="45820" y="59420"/>
                </a:lnTo>
                <a:lnTo>
                  <a:pt x="45820" y="59470"/>
                </a:lnTo>
                <a:lnTo>
                  <a:pt x="45820" y="59530"/>
                </a:lnTo>
                <a:lnTo>
                  <a:pt x="45820" y="59580"/>
                </a:lnTo>
                <a:lnTo>
                  <a:pt x="45830" y="59610"/>
                </a:lnTo>
                <a:lnTo>
                  <a:pt x="45850" y="59650"/>
                </a:lnTo>
                <a:lnTo>
                  <a:pt x="45930" y="59740"/>
                </a:lnTo>
                <a:lnTo>
                  <a:pt x="45990" y="59810"/>
                </a:lnTo>
                <a:lnTo>
                  <a:pt x="46050" y="59950"/>
                </a:lnTo>
                <a:lnTo>
                  <a:pt x="46210" y="60200"/>
                </a:lnTo>
                <a:lnTo>
                  <a:pt x="46260" y="60280"/>
                </a:lnTo>
                <a:lnTo>
                  <a:pt x="46290" y="60320"/>
                </a:lnTo>
                <a:lnTo>
                  <a:pt x="46320" y="60350"/>
                </a:lnTo>
                <a:lnTo>
                  <a:pt x="46360" y="60380"/>
                </a:lnTo>
                <a:lnTo>
                  <a:pt x="46480" y="60450"/>
                </a:lnTo>
                <a:lnTo>
                  <a:pt x="46520" y="60480"/>
                </a:lnTo>
                <a:lnTo>
                  <a:pt x="46610" y="60550"/>
                </a:lnTo>
                <a:lnTo>
                  <a:pt x="46660" y="60580"/>
                </a:lnTo>
                <a:lnTo>
                  <a:pt x="46740" y="60610"/>
                </a:lnTo>
                <a:lnTo>
                  <a:pt x="46800" y="60620"/>
                </a:lnTo>
                <a:lnTo>
                  <a:pt x="46870" y="60630"/>
                </a:lnTo>
                <a:lnTo>
                  <a:pt x="47000" y="60630"/>
                </a:lnTo>
                <a:lnTo>
                  <a:pt x="47060" y="60620"/>
                </a:lnTo>
                <a:lnTo>
                  <a:pt x="47120" y="60600"/>
                </a:lnTo>
                <a:lnTo>
                  <a:pt x="47200" y="60560"/>
                </a:lnTo>
                <a:lnTo>
                  <a:pt x="47450" y="60400"/>
                </a:lnTo>
                <a:lnTo>
                  <a:pt x="47560" y="60340"/>
                </a:lnTo>
                <a:lnTo>
                  <a:pt x="47590" y="60330"/>
                </a:lnTo>
                <a:lnTo>
                  <a:pt x="47610" y="60300"/>
                </a:lnTo>
                <a:lnTo>
                  <a:pt x="47620" y="60270"/>
                </a:lnTo>
                <a:lnTo>
                  <a:pt x="47620" y="60240"/>
                </a:lnTo>
                <a:lnTo>
                  <a:pt x="47600" y="60080"/>
                </a:lnTo>
                <a:lnTo>
                  <a:pt x="47610" y="59920"/>
                </a:lnTo>
                <a:lnTo>
                  <a:pt x="47590" y="59880"/>
                </a:lnTo>
                <a:lnTo>
                  <a:pt x="47570" y="59850"/>
                </a:lnTo>
                <a:lnTo>
                  <a:pt x="47450" y="59730"/>
                </a:lnTo>
                <a:lnTo>
                  <a:pt x="47430" y="59690"/>
                </a:lnTo>
                <a:lnTo>
                  <a:pt x="47420" y="59640"/>
                </a:lnTo>
                <a:lnTo>
                  <a:pt x="47430" y="59600"/>
                </a:lnTo>
                <a:lnTo>
                  <a:pt x="47450" y="59560"/>
                </a:lnTo>
                <a:lnTo>
                  <a:pt x="47490" y="59530"/>
                </a:lnTo>
                <a:lnTo>
                  <a:pt x="47530" y="59510"/>
                </a:lnTo>
                <a:lnTo>
                  <a:pt x="47710" y="59450"/>
                </a:lnTo>
                <a:lnTo>
                  <a:pt x="47750" y="59440"/>
                </a:lnTo>
                <a:lnTo>
                  <a:pt x="47880" y="59360"/>
                </a:lnTo>
                <a:lnTo>
                  <a:pt x="47920" y="59350"/>
                </a:lnTo>
                <a:lnTo>
                  <a:pt x="47960" y="59340"/>
                </a:lnTo>
                <a:lnTo>
                  <a:pt x="48030" y="59330"/>
                </a:lnTo>
                <a:lnTo>
                  <a:pt x="48090" y="59330"/>
                </a:lnTo>
                <a:lnTo>
                  <a:pt x="48220" y="59330"/>
                </a:lnTo>
                <a:lnTo>
                  <a:pt x="48410" y="59370"/>
                </a:lnTo>
                <a:lnTo>
                  <a:pt x="48650" y="59410"/>
                </a:lnTo>
                <a:lnTo>
                  <a:pt x="48680" y="59410"/>
                </a:lnTo>
                <a:lnTo>
                  <a:pt x="48710" y="59410"/>
                </a:lnTo>
                <a:lnTo>
                  <a:pt x="48740" y="59400"/>
                </a:lnTo>
                <a:lnTo>
                  <a:pt x="48770" y="59370"/>
                </a:lnTo>
                <a:lnTo>
                  <a:pt x="48870" y="59240"/>
                </a:lnTo>
                <a:lnTo>
                  <a:pt x="48900" y="59210"/>
                </a:lnTo>
                <a:lnTo>
                  <a:pt x="48930" y="59190"/>
                </a:lnTo>
                <a:lnTo>
                  <a:pt x="48990" y="59150"/>
                </a:lnTo>
                <a:lnTo>
                  <a:pt x="49020" y="59140"/>
                </a:lnTo>
                <a:lnTo>
                  <a:pt x="49070" y="59140"/>
                </a:lnTo>
                <a:lnTo>
                  <a:pt x="49110" y="59140"/>
                </a:lnTo>
                <a:lnTo>
                  <a:pt x="49140" y="59150"/>
                </a:lnTo>
                <a:lnTo>
                  <a:pt x="49190" y="59180"/>
                </a:lnTo>
                <a:lnTo>
                  <a:pt x="49220" y="59230"/>
                </a:lnTo>
                <a:lnTo>
                  <a:pt x="49260" y="59300"/>
                </a:lnTo>
                <a:lnTo>
                  <a:pt x="49280" y="59330"/>
                </a:lnTo>
                <a:lnTo>
                  <a:pt x="49320" y="59360"/>
                </a:lnTo>
                <a:lnTo>
                  <a:pt x="49410" y="59390"/>
                </a:lnTo>
                <a:lnTo>
                  <a:pt x="49660" y="59450"/>
                </a:lnTo>
                <a:lnTo>
                  <a:pt x="49660" y="59460"/>
                </a:lnTo>
                <a:lnTo>
                  <a:pt x="49660" y="59480"/>
                </a:lnTo>
                <a:lnTo>
                  <a:pt x="49670" y="59490"/>
                </a:lnTo>
                <a:lnTo>
                  <a:pt x="49680" y="59500"/>
                </a:lnTo>
                <a:lnTo>
                  <a:pt x="49710" y="59530"/>
                </a:lnTo>
                <a:lnTo>
                  <a:pt x="49710" y="59540"/>
                </a:lnTo>
                <a:lnTo>
                  <a:pt x="49720" y="59560"/>
                </a:lnTo>
                <a:lnTo>
                  <a:pt x="49730" y="59590"/>
                </a:lnTo>
                <a:lnTo>
                  <a:pt x="49740" y="59610"/>
                </a:lnTo>
                <a:lnTo>
                  <a:pt x="49740" y="59670"/>
                </a:lnTo>
                <a:lnTo>
                  <a:pt x="49740" y="59690"/>
                </a:lnTo>
                <a:lnTo>
                  <a:pt x="49750" y="59700"/>
                </a:lnTo>
                <a:lnTo>
                  <a:pt x="49750" y="59710"/>
                </a:lnTo>
                <a:lnTo>
                  <a:pt x="49760" y="59730"/>
                </a:lnTo>
                <a:lnTo>
                  <a:pt x="49770" y="59740"/>
                </a:lnTo>
                <a:lnTo>
                  <a:pt x="49780" y="59740"/>
                </a:lnTo>
                <a:lnTo>
                  <a:pt x="49810" y="59760"/>
                </a:lnTo>
                <a:lnTo>
                  <a:pt x="49820" y="59770"/>
                </a:lnTo>
                <a:lnTo>
                  <a:pt x="49830" y="59780"/>
                </a:lnTo>
                <a:lnTo>
                  <a:pt x="49850" y="59810"/>
                </a:lnTo>
                <a:lnTo>
                  <a:pt x="49890" y="59890"/>
                </a:lnTo>
                <a:lnTo>
                  <a:pt x="49910" y="60130"/>
                </a:lnTo>
                <a:lnTo>
                  <a:pt x="49920" y="60180"/>
                </a:lnTo>
                <a:lnTo>
                  <a:pt x="49960" y="60310"/>
                </a:lnTo>
                <a:lnTo>
                  <a:pt x="49980" y="60420"/>
                </a:lnTo>
                <a:lnTo>
                  <a:pt x="50020" y="60490"/>
                </a:lnTo>
                <a:lnTo>
                  <a:pt x="50080" y="60580"/>
                </a:lnTo>
                <a:lnTo>
                  <a:pt x="50110" y="60650"/>
                </a:lnTo>
                <a:lnTo>
                  <a:pt x="50120" y="60710"/>
                </a:lnTo>
                <a:lnTo>
                  <a:pt x="50130" y="60770"/>
                </a:lnTo>
                <a:lnTo>
                  <a:pt x="50130" y="60960"/>
                </a:lnTo>
                <a:lnTo>
                  <a:pt x="50140" y="61020"/>
                </a:lnTo>
                <a:lnTo>
                  <a:pt x="50160" y="61080"/>
                </a:lnTo>
                <a:lnTo>
                  <a:pt x="50200" y="61130"/>
                </a:lnTo>
                <a:lnTo>
                  <a:pt x="50220" y="61150"/>
                </a:lnTo>
                <a:lnTo>
                  <a:pt x="50310" y="61210"/>
                </a:lnTo>
                <a:lnTo>
                  <a:pt x="50350" y="61250"/>
                </a:lnTo>
                <a:lnTo>
                  <a:pt x="50390" y="61310"/>
                </a:lnTo>
                <a:lnTo>
                  <a:pt x="50460" y="61430"/>
                </a:lnTo>
                <a:lnTo>
                  <a:pt x="50700" y="61700"/>
                </a:lnTo>
                <a:lnTo>
                  <a:pt x="50470" y="61710"/>
                </a:lnTo>
                <a:lnTo>
                  <a:pt x="50440" y="61710"/>
                </a:lnTo>
                <a:lnTo>
                  <a:pt x="50420" y="61710"/>
                </a:lnTo>
                <a:lnTo>
                  <a:pt x="50410" y="61720"/>
                </a:lnTo>
                <a:lnTo>
                  <a:pt x="50400" y="61720"/>
                </a:lnTo>
                <a:lnTo>
                  <a:pt x="50370" y="61760"/>
                </a:lnTo>
                <a:lnTo>
                  <a:pt x="50350" y="61790"/>
                </a:lnTo>
                <a:lnTo>
                  <a:pt x="50340" y="61790"/>
                </a:lnTo>
                <a:lnTo>
                  <a:pt x="50330" y="61800"/>
                </a:lnTo>
                <a:lnTo>
                  <a:pt x="50310" y="61800"/>
                </a:lnTo>
                <a:lnTo>
                  <a:pt x="50270" y="61790"/>
                </a:lnTo>
                <a:lnTo>
                  <a:pt x="50250" y="61780"/>
                </a:lnTo>
                <a:lnTo>
                  <a:pt x="50210" y="61780"/>
                </a:lnTo>
                <a:lnTo>
                  <a:pt x="50190" y="61780"/>
                </a:lnTo>
                <a:lnTo>
                  <a:pt x="50140" y="61730"/>
                </a:lnTo>
                <a:lnTo>
                  <a:pt x="50130" y="61730"/>
                </a:lnTo>
                <a:lnTo>
                  <a:pt x="50120" y="61730"/>
                </a:lnTo>
                <a:lnTo>
                  <a:pt x="50110" y="61730"/>
                </a:lnTo>
                <a:lnTo>
                  <a:pt x="50050" y="61720"/>
                </a:lnTo>
                <a:lnTo>
                  <a:pt x="50030" y="61730"/>
                </a:lnTo>
                <a:lnTo>
                  <a:pt x="50020" y="61740"/>
                </a:lnTo>
                <a:lnTo>
                  <a:pt x="50020" y="61750"/>
                </a:lnTo>
                <a:lnTo>
                  <a:pt x="50020" y="61770"/>
                </a:lnTo>
                <a:lnTo>
                  <a:pt x="50020" y="61790"/>
                </a:lnTo>
                <a:lnTo>
                  <a:pt x="50020" y="61810"/>
                </a:lnTo>
                <a:lnTo>
                  <a:pt x="50030" y="61820"/>
                </a:lnTo>
                <a:lnTo>
                  <a:pt x="50040" y="61830"/>
                </a:lnTo>
                <a:lnTo>
                  <a:pt x="50080" y="61890"/>
                </a:lnTo>
                <a:lnTo>
                  <a:pt x="50090" y="61910"/>
                </a:lnTo>
                <a:lnTo>
                  <a:pt x="50110" y="61960"/>
                </a:lnTo>
                <a:lnTo>
                  <a:pt x="50110" y="62020"/>
                </a:lnTo>
                <a:lnTo>
                  <a:pt x="50100" y="62070"/>
                </a:lnTo>
                <a:lnTo>
                  <a:pt x="50080" y="62120"/>
                </a:lnTo>
                <a:lnTo>
                  <a:pt x="50020" y="62220"/>
                </a:lnTo>
                <a:lnTo>
                  <a:pt x="49990" y="62270"/>
                </a:lnTo>
                <a:lnTo>
                  <a:pt x="49980" y="62330"/>
                </a:lnTo>
                <a:lnTo>
                  <a:pt x="49970" y="62450"/>
                </a:lnTo>
                <a:lnTo>
                  <a:pt x="49970" y="62570"/>
                </a:lnTo>
                <a:lnTo>
                  <a:pt x="49980" y="62690"/>
                </a:lnTo>
                <a:lnTo>
                  <a:pt x="50000" y="62750"/>
                </a:lnTo>
                <a:lnTo>
                  <a:pt x="50030" y="62830"/>
                </a:lnTo>
                <a:lnTo>
                  <a:pt x="50040" y="62870"/>
                </a:lnTo>
                <a:lnTo>
                  <a:pt x="50040" y="62910"/>
                </a:lnTo>
                <a:lnTo>
                  <a:pt x="50020" y="62950"/>
                </a:lnTo>
                <a:lnTo>
                  <a:pt x="50000" y="62970"/>
                </a:lnTo>
                <a:lnTo>
                  <a:pt x="49850" y="63070"/>
                </a:lnTo>
                <a:lnTo>
                  <a:pt x="49760" y="63150"/>
                </a:lnTo>
                <a:lnTo>
                  <a:pt x="49670" y="63220"/>
                </a:lnTo>
                <a:lnTo>
                  <a:pt x="49580" y="63310"/>
                </a:lnTo>
                <a:lnTo>
                  <a:pt x="49540" y="63370"/>
                </a:lnTo>
                <a:lnTo>
                  <a:pt x="49470" y="63500"/>
                </a:lnTo>
                <a:lnTo>
                  <a:pt x="49390" y="63620"/>
                </a:lnTo>
                <a:lnTo>
                  <a:pt x="49740" y="63700"/>
                </a:lnTo>
                <a:lnTo>
                  <a:pt x="49800" y="63710"/>
                </a:lnTo>
                <a:lnTo>
                  <a:pt x="49920" y="63700"/>
                </a:lnTo>
                <a:lnTo>
                  <a:pt x="49950" y="63710"/>
                </a:lnTo>
                <a:lnTo>
                  <a:pt x="49990" y="63730"/>
                </a:lnTo>
                <a:lnTo>
                  <a:pt x="50020" y="63760"/>
                </a:lnTo>
                <a:lnTo>
                  <a:pt x="50050" y="63800"/>
                </a:lnTo>
                <a:lnTo>
                  <a:pt x="50070" y="63840"/>
                </a:lnTo>
                <a:lnTo>
                  <a:pt x="50090" y="63940"/>
                </a:lnTo>
                <a:lnTo>
                  <a:pt x="50110" y="63970"/>
                </a:lnTo>
                <a:lnTo>
                  <a:pt x="50140" y="64000"/>
                </a:lnTo>
                <a:lnTo>
                  <a:pt x="50170" y="64020"/>
                </a:lnTo>
                <a:lnTo>
                  <a:pt x="50200" y="64040"/>
                </a:lnTo>
                <a:lnTo>
                  <a:pt x="50340" y="64070"/>
                </a:lnTo>
                <a:lnTo>
                  <a:pt x="50370" y="64090"/>
                </a:lnTo>
                <a:lnTo>
                  <a:pt x="50410" y="64120"/>
                </a:lnTo>
                <a:lnTo>
                  <a:pt x="50550" y="64250"/>
                </a:lnTo>
                <a:lnTo>
                  <a:pt x="50590" y="64290"/>
                </a:lnTo>
                <a:lnTo>
                  <a:pt x="50600" y="64330"/>
                </a:lnTo>
                <a:lnTo>
                  <a:pt x="50610" y="64370"/>
                </a:lnTo>
                <a:lnTo>
                  <a:pt x="50590" y="64420"/>
                </a:lnTo>
                <a:lnTo>
                  <a:pt x="50550" y="64460"/>
                </a:lnTo>
                <a:lnTo>
                  <a:pt x="50470" y="64530"/>
                </a:lnTo>
                <a:lnTo>
                  <a:pt x="50360" y="64640"/>
                </a:lnTo>
                <a:lnTo>
                  <a:pt x="50320" y="64680"/>
                </a:lnTo>
                <a:lnTo>
                  <a:pt x="50120" y="64800"/>
                </a:lnTo>
                <a:lnTo>
                  <a:pt x="50080" y="64830"/>
                </a:lnTo>
                <a:lnTo>
                  <a:pt x="50010" y="64890"/>
                </a:lnTo>
                <a:lnTo>
                  <a:pt x="49940" y="65000"/>
                </a:lnTo>
                <a:lnTo>
                  <a:pt x="49890" y="65110"/>
                </a:lnTo>
                <a:lnTo>
                  <a:pt x="49880" y="65140"/>
                </a:lnTo>
                <a:lnTo>
                  <a:pt x="49870" y="65200"/>
                </a:lnTo>
                <a:lnTo>
                  <a:pt x="49860" y="65260"/>
                </a:lnTo>
                <a:lnTo>
                  <a:pt x="49870" y="65330"/>
                </a:lnTo>
                <a:lnTo>
                  <a:pt x="49870" y="65390"/>
                </a:lnTo>
                <a:lnTo>
                  <a:pt x="49890" y="65440"/>
                </a:lnTo>
                <a:lnTo>
                  <a:pt x="49910" y="65490"/>
                </a:lnTo>
                <a:lnTo>
                  <a:pt x="49980" y="65580"/>
                </a:lnTo>
                <a:lnTo>
                  <a:pt x="50000" y="65630"/>
                </a:lnTo>
                <a:lnTo>
                  <a:pt x="50020" y="65680"/>
                </a:lnTo>
                <a:lnTo>
                  <a:pt x="50070" y="65900"/>
                </a:lnTo>
                <a:lnTo>
                  <a:pt x="50080" y="65990"/>
                </a:lnTo>
                <a:lnTo>
                  <a:pt x="50070" y="66110"/>
                </a:lnTo>
                <a:lnTo>
                  <a:pt x="50080" y="66140"/>
                </a:lnTo>
                <a:lnTo>
                  <a:pt x="50090" y="66170"/>
                </a:lnTo>
                <a:lnTo>
                  <a:pt x="50170" y="66290"/>
                </a:lnTo>
                <a:lnTo>
                  <a:pt x="50220" y="66420"/>
                </a:lnTo>
                <a:lnTo>
                  <a:pt x="50250" y="66480"/>
                </a:lnTo>
                <a:lnTo>
                  <a:pt x="50500" y="66780"/>
                </a:lnTo>
                <a:lnTo>
                  <a:pt x="50290" y="66880"/>
                </a:lnTo>
                <a:lnTo>
                  <a:pt x="50120" y="66970"/>
                </a:lnTo>
                <a:lnTo>
                  <a:pt x="50060" y="66990"/>
                </a:lnTo>
                <a:lnTo>
                  <a:pt x="49930" y="67000"/>
                </a:lnTo>
                <a:lnTo>
                  <a:pt x="49750" y="67050"/>
                </a:lnTo>
                <a:lnTo>
                  <a:pt x="49690" y="67060"/>
                </a:lnTo>
                <a:lnTo>
                  <a:pt x="49570" y="67070"/>
                </a:lnTo>
                <a:lnTo>
                  <a:pt x="49390" y="67070"/>
                </a:lnTo>
                <a:lnTo>
                  <a:pt x="49270" y="67060"/>
                </a:lnTo>
                <a:lnTo>
                  <a:pt x="49210" y="67050"/>
                </a:lnTo>
                <a:lnTo>
                  <a:pt x="49100" y="67010"/>
                </a:lnTo>
                <a:lnTo>
                  <a:pt x="49000" y="66960"/>
                </a:lnTo>
                <a:lnTo>
                  <a:pt x="48980" y="66930"/>
                </a:lnTo>
                <a:lnTo>
                  <a:pt x="48940" y="66900"/>
                </a:lnTo>
                <a:lnTo>
                  <a:pt x="48870" y="66790"/>
                </a:lnTo>
                <a:lnTo>
                  <a:pt x="48840" y="66740"/>
                </a:lnTo>
                <a:lnTo>
                  <a:pt x="48700" y="66610"/>
                </a:lnTo>
                <a:lnTo>
                  <a:pt x="48660" y="66580"/>
                </a:lnTo>
                <a:lnTo>
                  <a:pt x="48610" y="66560"/>
                </a:lnTo>
                <a:lnTo>
                  <a:pt x="48580" y="66550"/>
                </a:lnTo>
                <a:lnTo>
                  <a:pt x="48550" y="66560"/>
                </a:lnTo>
                <a:lnTo>
                  <a:pt x="48510" y="66580"/>
                </a:lnTo>
                <a:lnTo>
                  <a:pt x="48470" y="66610"/>
                </a:lnTo>
                <a:lnTo>
                  <a:pt x="48370" y="66730"/>
                </a:lnTo>
                <a:lnTo>
                  <a:pt x="48320" y="66760"/>
                </a:lnTo>
                <a:lnTo>
                  <a:pt x="48290" y="66780"/>
                </a:lnTo>
                <a:lnTo>
                  <a:pt x="48200" y="66800"/>
                </a:lnTo>
                <a:lnTo>
                  <a:pt x="48010" y="66820"/>
                </a:lnTo>
                <a:lnTo>
                  <a:pt x="47980" y="66820"/>
                </a:lnTo>
                <a:lnTo>
                  <a:pt x="47950" y="66810"/>
                </a:lnTo>
                <a:lnTo>
                  <a:pt x="47920" y="66790"/>
                </a:lnTo>
                <a:lnTo>
                  <a:pt x="47890" y="66770"/>
                </a:lnTo>
                <a:lnTo>
                  <a:pt x="47790" y="66660"/>
                </a:lnTo>
                <a:lnTo>
                  <a:pt x="47760" y="66640"/>
                </a:lnTo>
                <a:lnTo>
                  <a:pt x="47720" y="66620"/>
                </a:lnTo>
                <a:lnTo>
                  <a:pt x="47690" y="66620"/>
                </a:lnTo>
                <a:lnTo>
                  <a:pt x="47650" y="66620"/>
                </a:lnTo>
                <a:lnTo>
                  <a:pt x="47580" y="66640"/>
                </a:lnTo>
                <a:lnTo>
                  <a:pt x="47450" y="66700"/>
                </a:lnTo>
                <a:lnTo>
                  <a:pt x="47480" y="66760"/>
                </a:lnTo>
                <a:lnTo>
                  <a:pt x="47540" y="66880"/>
                </a:lnTo>
                <a:lnTo>
                  <a:pt x="47620" y="67100"/>
                </a:lnTo>
                <a:lnTo>
                  <a:pt x="47650" y="67150"/>
                </a:lnTo>
                <a:lnTo>
                  <a:pt x="47760" y="67290"/>
                </a:lnTo>
                <a:lnTo>
                  <a:pt x="47780" y="67340"/>
                </a:lnTo>
                <a:lnTo>
                  <a:pt x="47790" y="67390"/>
                </a:lnTo>
                <a:lnTo>
                  <a:pt x="47790" y="67430"/>
                </a:lnTo>
                <a:lnTo>
                  <a:pt x="47780" y="67470"/>
                </a:lnTo>
                <a:lnTo>
                  <a:pt x="47770" y="67500"/>
                </a:lnTo>
                <a:lnTo>
                  <a:pt x="47710" y="67590"/>
                </a:lnTo>
                <a:lnTo>
                  <a:pt x="47700" y="67620"/>
                </a:lnTo>
                <a:lnTo>
                  <a:pt x="47700" y="67650"/>
                </a:lnTo>
                <a:lnTo>
                  <a:pt x="47720" y="67690"/>
                </a:lnTo>
                <a:lnTo>
                  <a:pt x="47800" y="67830"/>
                </a:lnTo>
                <a:lnTo>
                  <a:pt x="47810" y="67880"/>
                </a:lnTo>
                <a:lnTo>
                  <a:pt x="47810" y="67920"/>
                </a:lnTo>
                <a:lnTo>
                  <a:pt x="47730" y="68060"/>
                </a:lnTo>
                <a:lnTo>
                  <a:pt x="47720" y="68120"/>
                </a:lnTo>
                <a:lnTo>
                  <a:pt x="47680" y="68330"/>
                </a:lnTo>
                <a:lnTo>
                  <a:pt x="47630" y="68520"/>
                </a:lnTo>
                <a:lnTo>
                  <a:pt x="47610" y="68640"/>
                </a:lnTo>
                <a:lnTo>
                  <a:pt x="47610" y="68690"/>
                </a:lnTo>
                <a:lnTo>
                  <a:pt x="47630" y="68780"/>
                </a:lnTo>
                <a:lnTo>
                  <a:pt x="47620" y="68830"/>
                </a:lnTo>
                <a:lnTo>
                  <a:pt x="47610" y="68860"/>
                </a:lnTo>
                <a:lnTo>
                  <a:pt x="47590" y="68900"/>
                </a:lnTo>
                <a:lnTo>
                  <a:pt x="47500" y="69000"/>
                </a:lnTo>
                <a:lnTo>
                  <a:pt x="47470" y="69030"/>
                </a:lnTo>
                <a:lnTo>
                  <a:pt x="47460" y="69070"/>
                </a:lnTo>
                <a:lnTo>
                  <a:pt x="47470" y="69100"/>
                </a:lnTo>
                <a:lnTo>
                  <a:pt x="47480" y="69120"/>
                </a:lnTo>
                <a:lnTo>
                  <a:pt x="47540" y="69200"/>
                </a:lnTo>
                <a:lnTo>
                  <a:pt x="47560" y="69240"/>
                </a:lnTo>
                <a:lnTo>
                  <a:pt x="47610" y="69370"/>
                </a:lnTo>
                <a:lnTo>
                  <a:pt x="47630" y="69410"/>
                </a:lnTo>
                <a:lnTo>
                  <a:pt x="47660" y="69450"/>
                </a:lnTo>
                <a:lnTo>
                  <a:pt x="47690" y="69470"/>
                </a:lnTo>
                <a:lnTo>
                  <a:pt x="47820" y="69520"/>
                </a:lnTo>
                <a:lnTo>
                  <a:pt x="47960" y="69600"/>
                </a:lnTo>
                <a:lnTo>
                  <a:pt x="48000" y="69610"/>
                </a:lnTo>
                <a:lnTo>
                  <a:pt x="48040" y="69620"/>
                </a:lnTo>
                <a:lnTo>
                  <a:pt x="48070" y="69620"/>
                </a:lnTo>
                <a:lnTo>
                  <a:pt x="48130" y="69600"/>
                </a:lnTo>
                <a:lnTo>
                  <a:pt x="48260" y="69540"/>
                </a:lnTo>
                <a:lnTo>
                  <a:pt x="48300" y="69520"/>
                </a:lnTo>
                <a:lnTo>
                  <a:pt x="48350" y="69520"/>
                </a:lnTo>
                <a:lnTo>
                  <a:pt x="48400" y="69520"/>
                </a:lnTo>
                <a:lnTo>
                  <a:pt x="48440" y="69530"/>
                </a:lnTo>
                <a:lnTo>
                  <a:pt x="48580" y="69580"/>
                </a:lnTo>
                <a:lnTo>
                  <a:pt x="48610" y="69840"/>
                </a:lnTo>
                <a:lnTo>
                  <a:pt x="48640" y="70040"/>
                </a:lnTo>
                <a:lnTo>
                  <a:pt x="48640" y="70060"/>
                </a:lnTo>
                <a:lnTo>
                  <a:pt x="48630" y="70110"/>
                </a:lnTo>
                <a:lnTo>
                  <a:pt x="48590" y="70190"/>
                </a:lnTo>
                <a:lnTo>
                  <a:pt x="48580" y="70240"/>
                </a:lnTo>
                <a:lnTo>
                  <a:pt x="48580" y="70270"/>
                </a:lnTo>
                <a:lnTo>
                  <a:pt x="48610" y="70480"/>
                </a:lnTo>
                <a:lnTo>
                  <a:pt x="48630" y="70540"/>
                </a:lnTo>
                <a:lnTo>
                  <a:pt x="48660" y="70590"/>
                </a:lnTo>
                <a:lnTo>
                  <a:pt x="48720" y="70680"/>
                </a:lnTo>
                <a:lnTo>
                  <a:pt x="48730" y="70700"/>
                </a:lnTo>
                <a:lnTo>
                  <a:pt x="48730" y="70740"/>
                </a:lnTo>
                <a:lnTo>
                  <a:pt x="48710" y="70820"/>
                </a:lnTo>
                <a:lnTo>
                  <a:pt x="48650" y="70920"/>
                </a:lnTo>
                <a:lnTo>
                  <a:pt x="48620" y="70970"/>
                </a:lnTo>
                <a:lnTo>
                  <a:pt x="48500" y="71080"/>
                </a:lnTo>
                <a:lnTo>
                  <a:pt x="48460" y="71150"/>
                </a:lnTo>
                <a:lnTo>
                  <a:pt x="48420" y="71240"/>
                </a:lnTo>
                <a:lnTo>
                  <a:pt x="48400" y="71280"/>
                </a:lnTo>
                <a:lnTo>
                  <a:pt x="48380" y="71300"/>
                </a:lnTo>
                <a:lnTo>
                  <a:pt x="48340" y="71340"/>
                </a:lnTo>
                <a:lnTo>
                  <a:pt x="48280" y="71380"/>
                </a:lnTo>
                <a:lnTo>
                  <a:pt x="48250" y="71410"/>
                </a:lnTo>
                <a:lnTo>
                  <a:pt x="48230" y="71430"/>
                </a:lnTo>
                <a:lnTo>
                  <a:pt x="48200" y="71490"/>
                </a:lnTo>
                <a:lnTo>
                  <a:pt x="48190" y="71520"/>
                </a:lnTo>
                <a:lnTo>
                  <a:pt x="48180" y="71570"/>
                </a:lnTo>
                <a:lnTo>
                  <a:pt x="48190" y="71620"/>
                </a:lnTo>
                <a:lnTo>
                  <a:pt x="48250" y="71790"/>
                </a:lnTo>
                <a:lnTo>
                  <a:pt x="48260" y="71840"/>
                </a:lnTo>
                <a:lnTo>
                  <a:pt x="48260" y="71890"/>
                </a:lnTo>
                <a:lnTo>
                  <a:pt x="48240" y="72050"/>
                </a:lnTo>
                <a:lnTo>
                  <a:pt x="48240" y="72100"/>
                </a:lnTo>
                <a:lnTo>
                  <a:pt x="48260" y="72270"/>
                </a:lnTo>
                <a:lnTo>
                  <a:pt x="48260" y="72380"/>
                </a:lnTo>
                <a:lnTo>
                  <a:pt x="48010" y="72300"/>
                </a:lnTo>
                <a:lnTo>
                  <a:pt x="47600" y="72350"/>
                </a:lnTo>
                <a:lnTo>
                  <a:pt x="47200" y="72530"/>
                </a:lnTo>
                <a:lnTo>
                  <a:pt x="45900" y="73520"/>
                </a:lnTo>
                <a:lnTo>
                  <a:pt x="45540" y="73660"/>
                </a:lnTo>
                <a:lnTo>
                  <a:pt x="45000" y="73680"/>
                </a:lnTo>
                <a:lnTo>
                  <a:pt x="44860" y="73780"/>
                </a:lnTo>
                <a:lnTo>
                  <a:pt x="44750" y="74080"/>
                </a:lnTo>
                <a:lnTo>
                  <a:pt x="44800" y="74330"/>
                </a:lnTo>
                <a:lnTo>
                  <a:pt x="45000" y="74760"/>
                </a:lnTo>
                <a:lnTo>
                  <a:pt x="45140" y="75250"/>
                </a:lnTo>
                <a:lnTo>
                  <a:pt x="45230" y="75460"/>
                </a:lnTo>
                <a:lnTo>
                  <a:pt x="45330" y="75610"/>
                </a:lnTo>
                <a:lnTo>
                  <a:pt x="45470" y="75650"/>
                </a:lnTo>
                <a:lnTo>
                  <a:pt x="45650" y="75630"/>
                </a:lnTo>
                <a:lnTo>
                  <a:pt x="45820" y="75640"/>
                </a:lnTo>
                <a:lnTo>
                  <a:pt x="45940" y="75780"/>
                </a:lnTo>
                <a:lnTo>
                  <a:pt x="45870" y="76330"/>
                </a:lnTo>
                <a:lnTo>
                  <a:pt x="45520" y="77080"/>
                </a:lnTo>
                <a:lnTo>
                  <a:pt x="45080" y="77760"/>
                </a:lnTo>
                <a:lnTo>
                  <a:pt x="44740" y="78100"/>
                </a:lnTo>
                <a:lnTo>
                  <a:pt x="44540" y="78110"/>
                </a:lnTo>
                <a:lnTo>
                  <a:pt x="44350" y="78050"/>
                </a:lnTo>
                <a:lnTo>
                  <a:pt x="44170" y="78050"/>
                </a:lnTo>
                <a:lnTo>
                  <a:pt x="44020" y="78200"/>
                </a:lnTo>
                <a:lnTo>
                  <a:pt x="43870" y="78550"/>
                </a:lnTo>
                <a:lnTo>
                  <a:pt x="43780" y="78700"/>
                </a:lnTo>
                <a:lnTo>
                  <a:pt x="43650" y="78830"/>
                </a:lnTo>
                <a:lnTo>
                  <a:pt x="43330" y="78940"/>
                </a:lnTo>
                <a:lnTo>
                  <a:pt x="43030" y="78940"/>
                </a:lnTo>
                <a:lnTo>
                  <a:pt x="42750" y="79020"/>
                </a:lnTo>
                <a:lnTo>
                  <a:pt x="42470" y="79390"/>
                </a:lnTo>
                <a:lnTo>
                  <a:pt x="42330" y="80030"/>
                </a:lnTo>
                <a:lnTo>
                  <a:pt x="42590" y="80310"/>
                </a:lnTo>
                <a:lnTo>
                  <a:pt x="42960" y="80540"/>
                </a:lnTo>
                <a:lnTo>
                  <a:pt x="43050" y="80810"/>
                </a:lnTo>
                <a:lnTo>
                  <a:pt x="43090" y="80930"/>
                </a:lnTo>
                <a:lnTo>
                  <a:pt x="43120" y="81020"/>
                </a:lnTo>
                <a:lnTo>
                  <a:pt x="42750" y="81530"/>
                </a:lnTo>
                <a:lnTo>
                  <a:pt x="41950" y="81860"/>
                </a:lnTo>
                <a:lnTo>
                  <a:pt x="41270" y="82010"/>
                </a:lnTo>
                <a:lnTo>
                  <a:pt x="40580" y="82160"/>
                </a:lnTo>
                <a:lnTo>
                  <a:pt x="40590" y="82120"/>
                </a:lnTo>
                <a:lnTo>
                  <a:pt x="40750" y="81290"/>
                </a:lnTo>
                <a:lnTo>
                  <a:pt x="40720" y="80730"/>
                </a:lnTo>
                <a:lnTo>
                  <a:pt x="40450" y="80370"/>
                </a:lnTo>
                <a:lnTo>
                  <a:pt x="39430" y="79850"/>
                </a:lnTo>
                <a:lnTo>
                  <a:pt x="38560" y="79220"/>
                </a:lnTo>
                <a:lnTo>
                  <a:pt x="38090" y="79010"/>
                </a:lnTo>
                <a:lnTo>
                  <a:pt x="37200" y="78920"/>
                </a:lnTo>
                <a:lnTo>
                  <a:pt x="37010" y="78860"/>
                </a:lnTo>
                <a:lnTo>
                  <a:pt x="36810" y="78790"/>
                </a:lnTo>
                <a:lnTo>
                  <a:pt x="35810" y="77790"/>
                </a:lnTo>
                <a:lnTo>
                  <a:pt x="35770" y="77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