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Pomoravski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Pomor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930" y="53960"/>
                </a:moveTo>
                <a:lnTo>
                  <a:pt x="64830" y="54220"/>
                </a:lnTo>
                <a:lnTo>
                  <a:pt x="64820" y="54260"/>
                </a:lnTo>
                <a:lnTo>
                  <a:pt x="64820" y="54310"/>
                </a:lnTo>
                <a:lnTo>
                  <a:pt x="64810" y="54370"/>
                </a:lnTo>
                <a:lnTo>
                  <a:pt x="64800" y="54420"/>
                </a:lnTo>
                <a:lnTo>
                  <a:pt x="64780" y="54460"/>
                </a:lnTo>
                <a:lnTo>
                  <a:pt x="64740" y="54510"/>
                </a:lnTo>
                <a:lnTo>
                  <a:pt x="64700" y="54540"/>
                </a:lnTo>
                <a:lnTo>
                  <a:pt x="64660" y="54570"/>
                </a:lnTo>
                <a:lnTo>
                  <a:pt x="64580" y="54600"/>
                </a:lnTo>
                <a:lnTo>
                  <a:pt x="64500" y="54620"/>
                </a:lnTo>
                <a:lnTo>
                  <a:pt x="64470" y="54640"/>
                </a:lnTo>
                <a:lnTo>
                  <a:pt x="64440" y="54670"/>
                </a:lnTo>
                <a:lnTo>
                  <a:pt x="64420" y="54730"/>
                </a:lnTo>
                <a:lnTo>
                  <a:pt x="64410" y="54930"/>
                </a:lnTo>
                <a:lnTo>
                  <a:pt x="64410" y="54990"/>
                </a:lnTo>
                <a:lnTo>
                  <a:pt x="64400" y="55040"/>
                </a:lnTo>
                <a:lnTo>
                  <a:pt x="64380" y="55080"/>
                </a:lnTo>
                <a:lnTo>
                  <a:pt x="64350" y="55100"/>
                </a:lnTo>
                <a:lnTo>
                  <a:pt x="64290" y="55150"/>
                </a:lnTo>
                <a:lnTo>
                  <a:pt x="64250" y="55190"/>
                </a:lnTo>
                <a:lnTo>
                  <a:pt x="64220" y="55240"/>
                </a:lnTo>
                <a:lnTo>
                  <a:pt x="64200" y="55290"/>
                </a:lnTo>
                <a:lnTo>
                  <a:pt x="64190" y="55390"/>
                </a:lnTo>
                <a:lnTo>
                  <a:pt x="64180" y="55650"/>
                </a:lnTo>
                <a:lnTo>
                  <a:pt x="64160" y="55660"/>
                </a:lnTo>
                <a:lnTo>
                  <a:pt x="64150" y="55670"/>
                </a:lnTo>
                <a:lnTo>
                  <a:pt x="64140" y="55710"/>
                </a:lnTo>
                <a:lnTo>
                  <a:pt x="64150" y="55760"/>
                </a:lnTo>
                <a:lnTo>
                  <a:pt x="64220" y="55900"/>
                </a:lnTo>
                <a:lnTo>
                  <a:pt x="64250" y="55980"/>
                </a:lnTo>
                <a:lnTo>
                  <a:pt x="64250" y="56010"/>
                </a:lnTo>
                <a:lnTo>
                  <a:pt x="64250" y="56060"/>
                </a:lnTo>
                <a:lnTo>
                  <a:pt x="64240" y="56090"/>
                </a:lnTo>
                <a:lnTo>
                  <a:pt x="64220" y="56140"/>
                </a:lnTo>
                <a:lnTo>
                  <a:pt x="64190" y="56180"/>
                </a:lnTo>
                <a:lnTo>
                  <a:pt x="64150" y="56220"/>
                </a:lnTo>
                <a:lnTo>
                  <a:pt x="63960" y="56360"/>
                </a:lnTo>
                <a:lnTo>
                  <a:pt x="63880" y="56450"/>
                </a:lnTo>
                <a:lnTo>
                  <a:pt x="63780" y="56540"/>
                </a:lnTo>
                <a:lnTo>
                  <a:pt x="63750" y="56570"/>
                </a:lnTo>
                <a:lnTo>
                  <a:pt x="63730" y="56600"/>
                </a:lnTo>
                <a:lnTo>
                  <a:pt x="63720" y="56640"/>
                </a:lnTo>
                <a:lnTo>
                  <a:pt x="63710" y="56750"/>
                </a:lnTo>
                <a:lnTo>
                  <a:pt x="63690" y="56800"/>
                </a:lnTo>
                <a:lnTo>
                  <a:pt x="63670" y="56860"/>
                </a:lnTo>
                <a:lnTo>
                  <a:pt x="63630" y="56910"/>
                </a:lnTo>
                <a:lnTo>
                  <a:pt x="63590" y="56960"/>
                </a:lnTo>
                <a:lnTo>
                  <a:pt x="63410" y="57150"/>
                </a:lnTo>
                <a:lnTo>
                  <a:pt x="63400" y="57160"/>
                </a:lnTo>
                <a:lnTo>
                  <a:pt x="63380" y="57200"/>
                </a:lnTo>
                <a:lnTo>
                  <a:pt x="63380" y="57250"/>
                </a:lnTo>
                <a:lnTo>
                  <a:pt x="63400" y="57300"/>
                </a:lnTo>
                <a:lnTo>
                  <a:pt x="63480" y="57430"/>
                </a:lnTo>
                <a:lnTo>
                  <a:pt x="63490" y="57460"/>
                </a:lnTo>
                <a:lnTo>
                  <a:pt x="63490" y="57500"/>
                </a:lnTo>
                <a:lnTo>
                  <a:pt x="63480" y="57530"/>
                </a:lnTo>
                <a:lnTo>
                  <a:pt x="63460" y="57580"/>
                </a:lnTo>
                <a:lnTo>
                  <a:pt x="63380" y="57690"/>
                </a:lnTo>
                <a:lnTo>
                  <a:pt x="63360" y="57710"/>
                </a:lnTo>
                <a:lnTo>
                  <a:pt x="63310" y="57740"/>
                </a:lnTo>
                <a:lnTo>
                  <a:pt x="63280" y="57750"/>
                </a:lnTo>
                <a:lnTo>
                  <a:pt x="63140" y="57760"/>
                </a:lnTo>
                <a:lnTo>
                  <a:pt x="63070" y="57780"/>
                </a:lnTo>
                <a:lnTo>
                  <a:pt x="63030" y="57790"/>
                </a:lnTo>
                <a:lnTo>
                  <a:pt x="62900" y="57860"/>
                </a:lnTo>
                <a:lnTo>
                  <a:pt x="62740" y="57930"/>
                </a:lnTo>
                <a:lnTo>
                  <a:pt x="62660" y="57970"/>
                </a:lnTo>
                <a:lnTo>
                  <a:pt x="62600" y="58010"/>
                </a:lnTo>
                <a:lnTo>
                  <a:pt x="62570" y="58040"/>
                </a:lnTo>
                <a:lnTo>
                  <a:pt x="62530" y="58100"/>
                </a:lnTo>
                <a:lnTo>
                  <a:pt x="62480" y="58220"/>
                </a:lnTo>
                <a:lnTo>
                  <a:pt x="62470" y="58280"/>
                </a:lnTo>
                <a:lnTo>
                  <a:pt x="62460" y="58400"/>
                </a:lnTo>
                <a:lnTo>
                  <a:pt x="62470" y="58470"/>
                </a:lnTo>
                <a:lnTo>
                  <a:pt x="62480" y="58520"/>
                </a:lnTo>
                <a:lnTo>
                  <a:pt x="62510" y="58580"/>
                </a:lnTo>
                <a:lnTo>
                  <a:pt x="62530" y="58610"/>
                </a:lnTo>
                <a:lnTo>
                  <a:pt x="62710" y="58780"/>
                </a:lnTo>
                <a:lnTo>
                  <a:pt x="62760" y="58830"/>
                </a:lnTo>
                <a:lnTo>
                  <a:pt x="62790" y="58880"/>
                </a:lnTo>
                <a:lnTo>
                  <a:pt x="62810" y="58920"/>
                </a:lnTo>
                <a:lnTo>
                  <a:pt x="62810" y="58960"/>
                </a:lnTo>
                <a:lnTo>
                  <a:pt x="62790" y="59000"/>
                </a:lnTo>
                <a:lnTo>
                  <a:pt x="62760" y="59040"/>
                </a:lnTo>
                <a:lnTo>
                  <a:pt x="62670" y="59130"/>
                </a:lnTo>
                <a:lnTo>
                  <a:pt x="62640" y="59160"/>
                </a:lnTo>
                <a:lnTo>
                  <a:pt x="62620" y="59200"/>
                </a:lnTo>
                <a:lnTo>
                  <a:pt x="62610" y="59240"/>
                </a:lnTo>
                <a:lnTo>
                  <a:pt x="62600" y="59350"/>
                </a:lnTo>
                <a:lnTo>
                  <a:pt x="62590" y="59380"/>
                </a:lnTo>
                <a:lnTo>
                  <a:pt x="62580" y="59420"/>
                </a:lnTo>
                <a:lnTo>
                  <a:pt x="62360" y="59690"/>
                </a:lnTo>
                <a:lnTo>
                  <a:pt x="62190" y="59830"/>
                </a:lnTo>
                <a:lnTo>
                  <a:pt x="62160" y="59860"/>
                </a:lnTo>
                <a:lnTo>
                  <a:pt x="62110" y="59930"/>
                </a:lnTo>
                <a:lnTo>
                  <a:pt x="62090" y="59990"/>
                </a:lnTo>
                <a:lnTo>
                  <a:pt x="61980" y="60060"/>
                </a:lnTo>
                <a:lnTo>
                  <a:pt x="61870" y="60120"/>
                </a:lnTo>
                <a:lnTo>
                  <a:pt x="61700" y="60190"/>
                </a:lnTo>
                <a:lnTo>
                  <a:pt x="61560" y="60250"/>
                </a:lnTo>
                <a:lnTo>
                  <a:pt x="61510" y="60260"/>
                </a:lnTo>
                <a:lnTo>
                  <a:pt x="61460" y="60260"/>
                </a:lnTo>
                <a:lnTo>
                  <a:pt x="61360" y="60260"/>
                </a:lnTo>
                <a:lnTo>
                  <a:pt x="61310" y="60240"/>
                </a:lnTo>
                <a:lnTo>
                  <a:pt x="61170" y="60180"/>
                </a:lnTo>
                <a:lnTo>
                  <a:pt x="61120" y="60170"/>
                </a:lnTo>
                <a:lnTo>
                  <a:pt x="61020" y="60160"/>
                </a:lnTo>
                <a:lnTo>
                  <a:pt x="60970" y="60170"/>
                </a:lnTo>
                <a:lnTo>
                  <a:pt x="60920" y="60180"/>
                </a:lnTo>
                <a:lnTo>
                  <a:pt x="60780" y="60240"/>
                </a:lnTo>
                <a:lnTo>
                  <a:pt x="60730" y="60250"/>
                </a:lnTo>
                <a:lnTo>
                  <a:pt x="60580" y="60270"/>
                </a:lnTo>
                <a:lnTo>
                  <a:pt x="60490" y="60280"/>
                </a:lnTo>
                <a:lnTo>
                  <a:pt x="60460" y="60300"/>
                </a:lnTo>
                <a:lnTo>
                  <a:pt x="60420" y="60330"/>
                </a:lnTo>
                <a:lnTo>
                  <a:pt x="60380" y="60380"/>
                </a:lnTo>
                <a:lnTo>
                  <a:pt x="60340" y="60410"/>
                </a:lnTo>
                <a:lnTo>
                  <a:pt x="60220" y="60470"/>
                </a:lnTo>
                <a:lnTo>
                  <a:pt x="60180" y="60500"/>
                </a:lnTo>
                <a:lnTo>
                  <a:pt x="60020" y="60640"/>
                </a:lnTo>
                <a:lnTo>
                  <a:pt x="59960" y="60680"/>
                </a:lnTo>
                <a:lnTo>
                  <a:pt x="59820" y="60730"/>
                </a:lnTo>
                <a:lnTo>
                  <a:pt x="59790" y="60740"/>
                </a:lnTo>
                <a:lnTo>
                  <a:pt x="59700" y="60810"/>
                </a:lnTo>
                <a:lnTo>
                  <a:pt x="59630" y="60860"/>
                </a:lnTo>
                <a:lnTo>
                  <a:pt x="59560" y="60890"/>
                </a:lnTo>
                <a:lnTo>
                  <a:pt x="59470" y="60940"/>
                </a:lnTo>
                <a:lnTo>
                  <a:pt x="59420" y="60960"/>
                </a:lnTo>
                <a:lnTo>
                  <a:pt x="59320" y="61040"/>
                </a:lnTo>
                <a:lnTo>
                  <a:pt x="59110" y="61210"/>
                </a:lnTo>
                <a:lnTo>
                  <a:pt x="59050" y="61320"/>
                </a:lnTo>
                <a:lnTo>
                  <a:pt x="59020" y="61360"/>
                </a:lnTo>
                <a:lnTo>
                  <a:pt x="58990" y="61390"/>
                </a:lnTo>
                <a:lnTo>
                  <a:pt x="58950" y="61410"/>
                </a:lnTo>
                <a:lnTo>
                  <a:pt x="58910" y="61420"/>
                </a:lnTo>
                <a:lnTo>
                  <a:pt x="58850" y="61410"/>
                </a:lnTo>
                <a:lnTo>
                  <a:pt x="58820" y="61410"/>
                </a:lnTo>
                <a:lnTo>
                  <a:pt x="58780" y="61420"/>
                </a:lnTo>
                <a:lnTo>
                  <a:pt x="58760" y="61430"/>
                </a:lnTo>
                <a:lnTo>
                  <a:pt x="58640" y="61530"/>
                </a:lnTo>
                <a:lnTo>
                  <a:pt x="58610" y="61550"/>
                </a:lnTo>
                <a:lnTo>
                  <a:pt x="58520" y="61570"/>
                </a:lnTo>
                <a:lnTo>
                  <a:pt x="58380" y="61650"/>
                </a:lnTo>
                <a:lnTo>
                  <a:pt x="58320" y="61680"/>
                </a:lnTo>
                <a:lnTo>
                  <a:pt x="58210" y="61770"/>
                </a:lnTo>
                <a:lnTo>
                  <a:pt x="58160" y="61800"/>
                </a:lnTo>
                <a:lnTo>
                  <a:pt x="58030" y="61830"/>
                </a:lnTo>
                <a:lnTo>
                  <a:pt x="57760" y="61800"/>
                </a:lnTo>
                <a:lnTo>
                  <a:pt x="57660" y="61690"/>
                </a:lnTo>
                <a:lnTo>
                  <a:pt x="57480" y="60870"/>
                </a:lnTo>
                <a:lnTo>
                  <a:pt x="57600" y="60720"/>
                </a:lnTo>
                <a:lnTo>
                  <a:pt x="57210" y="60710"/>
                </a:lnTo>
                <a:lnTo>
                  <a:pt x="57190" y="60730"/>
                </a:lnTo>
                <a:lnTo>
                  <a:pt x="57110" y="60710"/>
                </a:lnTo>
                <a:lnTo>
                  <a:pt x="57050" y="60700"/>
                </a:lnTo>
                <a:lnTo>
                  <a:pt x="56990" y="60690"/>
                </a:lnTo>
                <a:lnTo>
                  <a:pt x="56940" y="60700"/>
                </a:lnTo>
                <a:lnTo>
                  <a:pt x="56700" y="60750"/>
                </a:lnTo>
                <a:lnTo>
                  <a:pt x="56400" y="60870"/>
                </a:lnTo>
                <a:lnTo>
                  <a:pt x="56200" y="60920"/>
                </a:lnTo>
                <a:lnTo>
                  <a:pt x="56100" y="60950"/>
                </a:lnTo>
                <a:lnTo>
                  <a:pt x="56050" y="60950"/>
                </a:lnTo>
                <a:lnTo>
                  <a:pt x="55970" y="60930"/>
                </a:lnTo>
                <a:lnTo>
                  <a:pt x="55860" y="60880"/>
                </a:lnTo>
                <a:lnTo>
                  <a:pt x="55830" y="60860"/>
                </a:lnTo>
                <a:lnTo>
                  <a:pt x="55780" y="60820"/>
                </a:lnTo>
                <a:lnTo>
                  <a:pt x="55750" y="60780"/>
                </a:lnTo>
                <a:lnTo>
                  <a:pt x="55730" y="60750"/>
                </a:lnTo>
                <a:lnTo>
                  <a:pt x="55720" y="60720"/>
                </a:lnTo>
                <a:lnTo>
                  <a:pt x="55720" y="60680"/>
                </a:lnTo>
                <a:lnTo>
                  <a:pt x="55720" y="60640"/>
                </a:lnTo>
                <a:lnTo>
                  <a:pt x="55740" y="60610"/>
                </a:lnTo>
                <a:lnTo>
                  <a:pt x="55800" y="60520"/>
                </a:lnTo>
                <a:lnTo>
                  <a:pt x="55830" y="60450"/>
                </a:lnTo>
                <a:lnTo>
                  <a:pt x="55840" y="60400"/>
                </a:lnTo>
                <a:lnTo>
                  <a:pt x="55840" y="60350"/>
                </a:lnTo>
                <a:lnTo>
                  <a:pt x="55820" y="60260"/>
                </a:lnTo>
                <a:lnTo>
                  <a:pt x="55810" y="60210"/>
                </a:lnTo>
                <a:lnTo>
                  <a:pt x="55830" y="60170"/>
                </a:lnTo>
                <a:lnTo>
                  <a:pt x="55900" y="60020"/>
                </a:lnTo>
                <a:lnTo>
                  <a:pt x="55940" y="59900"/>
                </a:lnTo>
                <a:lnTo>
                  <a:pt x="55950" y="59850"/>
                </a:lnTo>
                <a:lnTo>
                  <a:pt x="55950" y="59750"/>
                </a:lnTo>
                <a:lnTo>
                  <a:pt x="55940" y="59630"/>
                </a:lnTo>
                <a:lnTo>
                  <a:pt x="55930" y="59590"/>
                </a:lnTo>
                <a:lnTo>
                  <a:pt x="55940" y="59540"/>
                </a:lnTo>
                <a:lnTo>
                  <a:pt x="55950" y="59510"/>
                </a:lnTo>
                <a:lnTo>
                  <a:pt x="56000" y="59400"/>
                </a:lnTo>
                <a:lnTo>
                  <a:pt x="56000" y="59380"/>
                </a:lnTo>
                <a:lnTo>
                  <a:pt x="56000" y="59360"/>
                </a:lnTo>
                <a:lnTo>
                  <a:pt x="55980" y="59320"/>
                </a:lnTo>
                <a:lnTo>
                  <a:pt x="55960" y="59290"/>
                </a:lnTo>
                <a:lnTo>
                  <a:pt x="55920" y="59250"/>
                </a:lnTo>
                <a:lnTo>
                  <a:pt x="55860" y="59210"/>
                </a:lnTo>
                <a:lnTo>
                  <a:pt x="55720" y="59120"/>
                </a:lnTo>
                <a:lnTo>
                  <a:pt x="55680" y="59390"/>
                </a:lnTo>
                <a:lnTo>
                  <a:pt x="55670" y="59420"/>
                </a:lnTo>
                <a:lnTo>
                  <a:pt x="55670" y="59430"/>
                </a:lnTo>
                <a:lnTo>
                  <a:pt x="55660" y="59450"/>
                </a:lnTo>
                <a:lnTo>
                  <a:pt x="55650" y="59450"/>
                </a:lnTo>
                <a:lnTo>
                  <a:pt x="55630" y="59460"/>
                </a:lnTo>
                <a:lnTo>
                  <a:pt x="55410" y="59580"/>
                </a:lnTo>
                <a:lnTo>
                  <a:pt x="55500" y="59850"/>
                </a:lnTo>
                <a:lnTo>
                  <a:pt x="55510" y="59910"/>
                </a:lnTo>
                <a:lnTo>
                  <a:pt x="55520" y="60040"/>
                </a:lnTo>
                <a:lnTo>
                  <a:pt x="55520" y="60160"/>
                </a:lnTo>
                <a:lnTo>
                  <a:pt x="55510" y="60220"/>
                </a:lnTo>
                <a:lnTo>
                  <a:pt x="55500" y="60280"/>
                </a:lnTo>
                <a:lnTo>
                  <a:pt x="55440" y="60460"/>
                </a:lnTo>
                <a:lnTo>
                  <a:pt x="55420" y="60510"/>
                </a:lnTo>
                <a:lnTo>
                  <a:pt x="55400" y="60670"/>
                </a:lnTo>
                <a:lnTo>
                  <a:pt x="55390" y="60720"/>
                </a:lnTo>
                <a:lnTo>
                  <a:pt x="55360" y="60760"/>
                </a:lnTo>
                <a:lnTo>
                  <a:pt x="55320" y="60800"/>
                </a:lnTo>
                <a:lnTo>
                  <a:pt x="55210" y="60850"/>
                </a:lnTo>
                <a:lnTo>
                  <a:pt x="55180" y="60870"/>
                </a:lnTo>
                <a:lnTo>
                  <a:pt x="55050" y="60900"/>
                </a:lnTo>
                <a:lnTo>
                  <a:pt x="55010" y="60910"/>
                </a:lnTo>
                <a:lnTo>
                  <a:pt x="54970" y="60940"/>
                </a:lnTo>
                <a:lnTo>
                  <a:pt x="54890" y="61060"/>
                </a:lnTo>
                <a:lnTo>
                  <a:pt x="54810" y="61140"/>
                </a:lnTo>
                <a:lnTo>
                  <a:pt x="54760" y="61170"/>
                </a:lnTo>
                <a:lnTo>
                  <a:pt x="54560" y="61310"/>
                </a:lnTo>
                <a:lnTo>
                  <a:pt x="54420" y="61440"/>
                </a:lnTo>
                <a:lnTo>
                  <a:pt x="54390" y="61460"/>
                </a:lnTo>
                <a:lnTo>
                  <a:pt x="54350" y="61480"/>
                </a:lnTo>
                <a:lnTo>
                  <a:pt x="54290" y="61480"/>
                </a:lnTo>
                <a:lnTo>
                  <a:pt x="54250" y="61470"/>
                </a:lnTo>
                <a:lnTo>
                  <a:pt x="54210" y="61450"/>
                </a:lnTo>
                <a:lnTo>
                  <a:pt x="54180" y="61430"/>
                </a:lnTo>
                <a:lnTo>
                  <a:pt x="54060" y="61310"/>
                </a:lnTo>
                <a:lnTo>
                  <a:pt x="54010" y="61280"/>
                </a:lnTo>
                <a:lnTo>
                  <a:pt x="53960" y="61260"/>
                </a:lnTo>
                <a:lnTo>
                  <a:pt x="53800" y="61230"/>
                </a:lnTo>
                <a:lnTo>
                  <a:pt x="53770" y="61230"/>
                </a:lnTo>
                <a:lnTo>
                  <a:pt x="53740" y="61240"/>
                </a:lnTo>
                <a:lnTo>
                  <a:pt x="53720" y="61270"/>
                </a:lnTo>
                <a:lnTo>
                  <a:pt x="53700" y="61310"/>
                </a:lnTo>
                <a:lnTo>
                  <a:pt x="53700" y="61360"/>
                </a:lnTo>
                <a:lnTo>
                  <a:pt x="53710" y="61470"/>
                </a:lnTo>
                <a:lnTo>
                  <a:pt x="53700" y="61510"/>
                </a:lnTo>
                <a:lnTo>
                  <a:pt x="53660" y="61610"/>
                </a:lnTo>
                <a:lnTo>
                  <a:pt x="53650" y="61690"/>
                </a:lnTo>
                <a:lnTo>
                  <a:pt x="53650" y="61740"/>
                </a:lnTo>
                <a:lnTo>
                  <a:pt x="53650" y="61790"/>
                </a:lnTo>
                <a:lnTo>
                  <a:pt x="53670" y="61910"/>
                </a:lnTo>
                <a:lnTo>
                  <a:pt x="53670" y="62030"/>
                </a:lnTo>
                <a:lnTo>
                  <a:pt x="53690" y="62100"/>
                </a:lnTo>
                <a:lnTo>
                  <a:pt x="53720" y="62230"/>
                </a:lnTo>
                <a:lnTo>
                  <a:pt x="53860" y="62640"/>
                </a:lnTo>
                <a:lnTo>
                  <a:pt x="53710" y="62550"/>
                </a:lnTo>
                <a:lnTo>
                  <a:pt x="53480" y="62440"/>
                </a:lnTo>
                <a:lnTo>
                  <a:pt x="53420" y="62400"/>
                </a:lnTo>
                <a:lnTo>
                  <a:pt x="53350" y="62350"/>
                </a:lnTo>
                <a:lnTo>
                  <a:pt x="53270" y="62260"/>
                </a:lnTo>
                <a:lnTo>
                  <a:pt x="53230" y="62230"/>
                </a:lnTo>
                <a:lnTo>
                  <a:pt x="53070" y="62140"/>
                </a:lnTo>
                <a:lnTo>
                  <a:pt x="52970" y="62070"/>
                </a:lnTo>
                <a:lnTo>
                  <a:pt x="52940" y="62050"/>
                </a:lnTo>
                <a:lnTo>
                  <a:pt x="52910" y="62040"/>
                </a:lnTo>
                <a:lnTo>
                  <a:pt x="52860" y="62040"/>
                </a:lnTo>
                <a:lnTo>
                  <a:pt x="52730" y="62060"/>
                </a:lnTo>
                <a:lnTo>
                  <a:pt x="52670" y="62060"/>
                </a:lnTo>
                <a:lnTo>
                  <a:pt x="52540" y="62060"/>
                </a:lnTo>
                <a:lnTo>
                  <a:pt x="52470" y="62050"/>
                </a:lnTo>
                <a:lnTo>
                  <a:pt x="52400" y="62030"/>
                </a:lnTo>
                <a:lnTo>
                  <a:pt x="52250" y="61930"/>
                </a:lnTo>
                <a:lnTo>
                  <a:pt x="52220" y="61920"/>
                </a:lnTo>
                <a:lnTo>
                  <a:pt x="52120" y="61900"/>
                </a:lnTo>
                <a:lnTo>
                  <a:pt x="51870" y="61890"/>
                </a:lnTo>
                <a:lnTo>
                  <a:pt x="51810" y="61890"/>
                </a:lnTo>
                <a:lnTo>
                  <a:pt x="51760" y="61870"/>
                </a:lnTo>
                <a:lnTo>
                  <a:pt x="51620" y="61810"/>
                </a:lnTo>
                <a:lnTo>
                  <a:pt x="51560" y="61800"/>
                </a:lnTo>
                <a:lnTo>
                  <a:pt x="51430" y="61770"/>
                </a:lnTo>
                <a:lnTo>
                  <a:pt x="51370" y="61750"/>
                </a:lnTo>
                <a:lnTo>
                  <a:pt x="51280" y="61710"/>
                </a:lnTo>
                <a:lnTo>
                  <a:pt x="51240" y="61700"/>
                </a:lnTo>
                <a:lnTo>
                  <a:pt x="51220" y="61690"/>
                </a:lnTo>
                <a:lnTo>
                  <a:pt x="51170" y="61700"/>
                </a:lnTo>
                <a:lnTo>
                  <a:pt x="51090" y="61750"/>
                </a:lnTo>
                <a:lnTo>
                  <a:pt x="51020" y="61800"/>
                </a:lnTo>
                <a:lnTo>
                  <a:pt x="51000" y="61810"/>
                </a:lnTo>
                <a:lnTo>
                  <a:pt x="50980" y="61810"/>
                </a:lnTo>
                <a:lnTo>
                  <a:pt x="50930" y="61810"/>
                </a:lnTo>
                <a:lnTo>
                  <a:pt x="50830" y="61770"/>
                </a:lnTo>
                <a:lnTo>
                  <a:pt x="50740" y="61730"/>
                </a:lnTo>
                <a:lnTo>
                  <a:pt x="50700" y="61700"/>
                </a:lnTo>
                <a:lnTo>
                  <a:pt x="50460" y="61430"/>
                </a:lnTo>
                <a:lnTo>
                  <a:pt x="50390" y="61310"/>
                </a:lnTo>
                <a:lnTo>
                  <a:pt x="50350" y="61250"/>
                </a:lnTo>
                <a:lnTo>
                  <a:pt x="50310" y="61210"/>
                </a:lnTo>
                <a:lnTo>
                  <a:pt x="50220" y="61150"/>
                </a:lnTo>
                <a:lnTo>
                  <a:pt x="50200" y="61130"/>
                </a:lnTo>
                <a:lnTo>
                  <a:pt x="50160" y="61080"/>
                </a:lnTo>
                <a:lnTo>
                  <a:pt x="50140" y="61020"/>
                </a:lnTo>
                <a:lnTo>
                  <a:pt x="50130" y="60960"/>
                </a:lnTo>
                <a:lnTo>
                  <a:pt x="50130" y="60770"/>
                </a:lnTo>
                <a:lnTo>
                  <a:pt x="50120" y="60710"/>
                </a:lnTo>
                <a:lnTo>
                  <a:pt x="50110" y="60650"/>
                </a:lnTo>
                <a:lnTo>
                  <a:pt x="50080" y="60580"/>
                </a:lnTo>
                <a:lnTo>
                  <a:pt x="50020" y="60490"/>
                </a:lnTo>
                <a:lnTo>
                  <a:pt x="49980" y="60420"/>
                </a:lnTo>
                <a:lnTo>
                  <a:pt x="49960" y="60310"/>
                </a:lnTo>
                <a:lnTo>
                  <a:pt x="49920" y="60180"/>
                </a:lnTo>
                <a:lnTo>
                  <a:pt x="49910" y="60130"/>
                </a:lnTo>
                <a:lnTo>
                  <a:pt x="49890" y="59890"/>
                </a:lnTo>
                <a:lnTo>
                  <a:pt x="49980" y="59890"/>
                </a:lnTo>
                <a:lnTo>
                  <a:pt x="50120" y="59900"/>
                </a:lnTo>
                <a:lnTo>
                  <a:pt x="50180" y="59910"/>
                </a:lnTo>
                <a:lnTo>
                  <a:pt x="50290" y="59950"/>
                </a:lnTo>
                <a:lnTo>
                  <a:pt x="50320" y="59950"/>
                </a:lnTo>
                <a:lnTo>
                  <a:pt x="50340" y="59950"/>
                </a:lnTo>
                <a:lnTo>
                  <a:pt x="50380" y="59930"/>
                </a:lnTo>
                <a:lnTo>
                  <a:pt x="50420" y="59900"/>
                </a:lnTo>
                <a:lnTo>
                  <a:pt x="50430" y="59860"/>
                </a:lnTo>
                <a:lnTo>
                  <a:pt x="50470" y="59730"/>
                </a:lnTo>
                <a:lnTo>
                  <a:pt x="50500" y="59640"/>
                </a:lnTo>
                <a:lnTo>
                  <a:pt x="50540" y="59580"/>
                </a:lnTo>
                <a:lnTo>
                  <a:pt x="50590" y="59520"/>
                </a:lnTo>
                <a:lnTo>
                  <a:pt x="50690" y="59450"/>
                </a:lnTo>
                <a:lnTo>
                  <a:pt x="50840" y="59360"/>
                </a:lnTo>
                <a:lnTo>
                  <a:pt x="50920" y="59330"/>
                </a:lnTo>
                <a:lnTo>
                  <a:pt x="51070" y="59310"/>
                </a:lnTo>
                <a:lnTo>
                  <a:pt x="51120" y="59290"/>
                </a:lnTo>
                <a:lnTo>
                  <a:pt x="51270" y="59210"/>
                </a:lnTo>
                <a:lnTo>
                  <a:pt x="51360" y="59140"/>
                </a:lnTo>
                <a:lnTo>
                  <a:pt x="51410" y="59070"/>
                </a:lnTo>
                <a:lnTo>
                  <a:pt x="51480" y="58970"/>
                </a:lnTo>
                <a:lnTo>
                  <a:pt x="51530" y="58920"/>
                </a:lnTo>
                <a:lnTo>
                  <a:pt x="51560" y="58880"/>
                </a:lnTo>
                <a:lnTo>
                  <a:pt x="51620" y="58840"/>
                </a:lnTo>
                <a:lnTo>
                  <a:pt x="51650" y="58800"/>
                </a:lnTo>
                <a:lnTo>
                  <a:pt x="51680" y="58740"/>
                </a:lnTo>
                <a:lnTo>
                  <a:pt x="51680" y="58680"/>
                </a:lnTo>
                <a:lnTo>
                  <a:pt x="51680" y="58550"/>
                </a:lnTo>
                <a:lnTo>
                  <a:pt x="51670" y="58490"/>
                </a:lnTo>
                <a:lnTo>
                  <a:pt x="51660" y="58440"/>
                </a:lnTo>
                <a:lnTo>
                  <a:pt x="51550" y="58270"/>
                </a:lnTo>
                <a:lnTo>
                  <a:pt x="51490" y="58180"/>
                </a:lnTo>
                <a:lnTo>
                  <a:pt x="51450" y="58120"/>
                </a:lnTo>
                <a:lnTo>
                  <a:pt x="51410" y="57950"/>
                </a:lnTo>
                <a:lnTo>
                  <a:pt x="51410" y="57900"/>
                </a:lnTo>
                <a:lnTo>
                  <a:pt x="51430" y="57860"/>
                </a:lnTo>
                <a:lnTo>
                  <a:pt x="51460" y="57820"/>
                </a:lnTo>
                <a:lnTo>
                  <a:pt x="51520" y="57750"/>
                </a:lnTo>
                <a:lnTo>
                  <a:pt x="51570" y="57720"/>
                </a:lnTo>
                <a:lnTo>
                  <a:pt x="51690" y="57660"/>
                </a:lnTo>
                <a:lnTo>
                  <a:pt x="51790" y="57600"/>
                </a:lnTo>
                <a:lnTo>
                  <a:pt x="51830" y="57580"/>
                </a:lnTo>
                <a:lnTo>
                  <a:pt x="51870" y="57570"/>
                </a:lnTo>
                <a:lnTo>
                  <a:pt x="51930" y="57570"/>
                </a:lnTo>
                <a:lnTo>
                  <a:pt x="51970" y="57580"/>
                </a:lnTo>
                <a:lnTo>
                  <a:pt x="52040" y="57600"/>
                </a:lnTo>
                <a:lnTo>
                  <a:pt x="52130" y="57630"/>
                </a:lnTo>
                <a:lnTo>
                  <a:pt x="52160" y="57510"/>
                </a:lnTo>
                <a:lnTo>
                  <a:pt x="52160" y="57410"/>
                </a:lnTo>
                <a:lnTo>
                  <a:pt x="52150" y="57360"/>
                </a:lnTo>
                <a:lnTo>
                  <a:pt x="52090" y="57120"/>
                </a:lnTo>
                <a:lnTo>
                  <a:pt x="52080" y="57090"/>
                </a:lnTo>
                <a:lnTo>
                  <a:pt x="52090" y="57060"/>
                </a:lnTo>
                <a:lnTo>
                  <a:pt x="52120" y="57030"/>
                </a:lnTo>
                <a:lnTo>
                  <a:pt x="52230" y="56980"/>
                </a:lnTo>
                <a:lnTo>
                  <a:pt x="52270" y="56960"/>
                </a:lnTo>
                <a:lnTo>
                  <a:pt x="52380" y="56880"/>
                </a:lnTo>
                <a:lnTo>
                  <a:pt x="52410" y="56850"/>
                </a:lnTo>
                <a:lnTo>
                  <a:pt x="52430" y="56820"/>
                </a:lnTo>
                <a:lnTo>
                  <a:pt x="52440" y="56780"/>
                </a:lnTo>
                <a:lnTo>
                  <a:pt x="52440" y="56730"/>
                </a:lnTo>
                <a:lnTo>
                  <a:pt x="52440" y="56690"/>
                </a:lnTo>
                <a:lnTo>
                  <a:pt x="52430" y="56650"/>
                </a:lnTo>
                <a:lnTo>
                  <a:pt x="52410" y="56620"/>
                </a:lnTo>
                <a:lnTo>
                  <a:pt x="52330" y="56490"/>
                </a:lnTo>
                <a:lnTo>
                  <a:pt x="52300" y="56410"/>
                </a:lnTo>
                <a:lnTo>
                  <a:pt x="52270" y="56360"/>
                </a:lnTo>
                <a:lnTo>
                  <a:pt x="52240" y="56320"/>
                </a:lnTo>
                <a:lnTo>
                  <a:pt x="52120" y="56190"/>
                </a:lnTo>
                <a:lnTo>
                  <a:pt x="52100" y="56160"/>
                </a:lnTo>
                <a:lnTo>
                  <a:pt x="52090" y="56120"/>
                </a:lnTo>
                <a:lnTo>
                  <a:pt x="52080" y="56070"/>
                </a:lnTo>
                <a:lnTo>
                  <a:pt x="52090" y="56030"/>
                </a:lnTo>
                <a:lnTo>
                  <a:pt x="52110" y="55980"/>
                </a:lnTo>
                <a:lnTo>
                  <a:pt x="52140" y="55940"/>
                </a:lnTo>
                <a:lnTo>
                  <a:pt x="52180" y="55910"/>
                </a:lnTo>
                <a:lnTo>
                  <a:pt x="52260" y="55870"/>
                </a:lnTo>
                <a:lnTo>
                  <a:pt x="52290" y="55850"/>
                </a:lnTo>
                <a:lnTo>
                  <a:pt x="52430" y="55700"/>
                </a:lnTo>
                <a:lnTo>
                  <a:pt x="52470" y="55670"/>
                </a:lnTo>
                <a:lnTo>
                  <a:pt x="52520" y="55650"/>
                </a:lnTo>
                <a:lnTo>
                  <a:pt x="52540" y="55650"/>
                </a:lnTo>
                <a:lnTo>
                  <a:pt x="52630" y="55650"/>
                </a:lnTo>
                <a:lnTo>
                  <a:pt x="52760" y="55650"/>
                </a:lnTo>
                <a:lnTo>
                  <a:pt x="52810" y="55650"/>
                </a:lnTo>
                <a:lnTo>
                  <a:pt x="52880" y="55630"/>
                </a:lnTo>
                <a:lnTo>
                  <a:pt x="52910" y="55610"/>
                </a:lnTo>
                <a:lnTo>
                  <a:pt x="52940" y="55580"/>
                </a:lnTo>
                <a:lnTo>
                  <a:pt x="52960" y="55540"/>
                </a:lnTo>
                <a:lnTo>
                  <a:pt x="52990" y="55470"/>
                </a:lnTo>
                <a:lnTo>
                  <a:pt x="53000" y="55430"/>
                </a:lnTo>
                <a:lnTo>
                  <a:pt x="53000" y="55380"/>
                </a:lnTo>
                <a:lnTo>
                  <a:pt x="53000" y="55260"/>
                </a:lnTo>
                <a:lnTo>
                  <a:pt x="53000" y="55220"/>
                </a:lnTo>
                <a:lnTo>
                  <a:pt x="53020" y="55170"/>
                </a:lnTo>
                <a:lnTo>
                  <a:pt x="53080" y="55080"/>
                </a:lnTo>
                <a:lnTo>
                  <a:pt x="53100" y="55030"/>
                </a:lnTo>
                <a:lnTo>
                  <a:pt x="53110" y="54980"/>
                </a:lnTo>
                <a:lnTo>
                  <a:pt x="53120" y="54930"/>
                </a:lnTo>
                <a:lnTo>
                  <a:pt x="53110" y="54880"/>
                </a:lnTo>
                <a:lnTo>
                  <a:pt x="53100" y="54830"/>
                </a:lnTo>
                <a:lnTo>
                  <a:pt x="53080" y="54780"/>
                </a:lnTo>
                <a:lnTo>
                  <a:pt x="52880" y="54560"/>
                </a:lnTo>
                <a:lnTo>
                  <a:pt x="52850" y="54520"/>
                </a:lnTo>
                <a:lnTo>
                  <a:pt x="52780" y="54490"/>
                </a:lnTo>
                <a:lnTo>
                  <a:pt x="52310" y="54380"/>
                </a:lnTo>
                <a:lnTo>
                  <a:pt x="52540" y="54150"/>
                </a:lnTo>
                <a:lnTo>
                  <a:pt x="52770" y="53980"/>
                </a:lnTo>
                <a:lnTo>
                  <a:pt x="52840" y="53940"/>
                </a:lnTo>
                <a:lnTo>
                  <a:pt x="52910" y="53910"/>
                </a:lnTo>
                <a:lnTo>
                  <a:pt x="53060" y="53870"/>
                </a:lnTo>
                <a:lnTo>
                  <a:pt x="53230" y="53820"/>
                </a:lnTo>
                <a:lnTo>
                  <a:pt x="53290" y="53780"/>
                </a:lnTo>
                <a:lnTo>
                  <a:pt x="53340" y="53750"/>
                </a:lnTo>
                <a:lnTo>
                  <a:pt x="53380" y="53710"/>
                </a:lnTo>
                <a:lnTo>
                  <a:pt x="53450" y="53610"/>
                </a:lnTo>
                <a:lnTo>
                  <a:pt x="53600" y="53480"/>
                </a:lnTo>
                <a:lnTo>
                  <a:pt x="53630" y="53450"/>
                </a:lnTo>
                <a:lnTo>
                  <a:pt x="53650" y="53420"/>
                </a:lnTo>
                <a:lnTo>
                  <a:pt x="53670" y="53380"/>
                </a:lnTo>
                <a:lnTo>
                  <a:pt x="53680" y="53330"/>
                </a:lnTo>
                <a:lnTo>
                  <a:pt x="53710" y="53100"/>
                </a:lnTo>
                <a:lnTo>
                  <a:pt x="53490" y="52830"/>
                </a:lnTo>
                <a:lnTo>
                  <a:pt x="53470" y="52790"/>
                </a:lnTo>
                <a:lnTo>
                  <a:pt x="53450" y="52750"/>
                </a:lnTo>
                <a:lnTo>
                  <a:pt x="53440" y="52690"/>
                </a:lnTo>
                <a:lnTo>
                  <a:pt x="53450" y="52630"/>
                </a:lnTo>
                <a:lnTo>
                  <a:pt x="53470" y="52580"/>
                </a:lnTo>
                <a:lnTo>
                  <a:pt x="53530" y="52440"/>
                </a:lnTo>
                <a:lnTo>
                  <a:pt x="53540" y="52400"/>
                </a:lnTo>
                <a:lnTo>
                  <a:pt x="53550" y="52350"/>
                </a:lnTo>
                <a:lnTo>
                  <a:pt x="53780" y="51940"/>
                </a:lnTo>
                <a:lnTo>
                  <a:pt x="53730" y="51740"/>
                </a:lnTo>
                <a:lnTo>
                  <a:pt x="53700" y="51450"/>
                </a:lnTo>
                <a:lnTo>
                  <a:pt x="53710" y="51250"/>
                </a:lnTo>
                <a:lnTo>
                  <a:pt x="53710" y="51200"/>
                </a:lnTo>
                <a:lnTo>
                  <a:pt x="53790" y="51020"/>
                </a:lnTo>
                <a:lnTo>
                  <a:pt x="53970" y="50970"/>
                </a:lnTo>
                <a:lnTo>
                  <a:pt x="53620" y="50640"/>
                </a:lnTo>
                <a:lnTo>
                  <a:pt x="53970" y="50640"/>
                </a:lnTo>
                <a:lnTo>
                  <a:pt x="53930" y="50560"/>
                </a:lnTo>
                <a:lnTo>
                  <a:pt x="53910" y="50530"/>
                </a:lnTo>
                <a:lnTo>
                  <a:pt x="53890" y="50520"/>
                </a:lnTo>
                <a:lnTo>
                  <a:pt x="53840" y="50470"/>
                </a:lnTo>
                <a:lnTo>
                  <a:pt x="53920" y="50270"/>
                </a:lnTo>
                <a:lnTo>
                  <a:pt x="53950" y="50180"/>
                </a:lnTo>
                <a:lnTo>
                  <a:pt x="53920" y="50120"/>
                </a:lnTo>
                <a:lnTo>
                  <a:pt x="53840" y="50010"/>
                </a:lnTo>
                <a:lnTo>
                  <a:pt x="53840" y="49850"/>
                </a:lnTo>
                <a:lnTo>
                  <a:pt x="54190" y="49690"/>
                </a:lnTo>
                <a:lnTo>
                  <a:pt x="54190" y="49520"/>
                </a:lnTo>
                <a:lnTo>
                  <a:pt x="53930" y="49410"/>
                </a:lnTo>
                <a:lnTo>
                  <a:pt x="53630" y="48860"/>
                </a:lnTo>
                <a:lnTo>
                  <a:pt x="53850" y="48820"/>
                </a:lnTo>
                <a:lnTo>
                  <a:pt x="53930" y="48820"/>
                </a:lnTo>
                <a:lnTo>
                  <a:pt x="53990" y="48830"/>
                </a:lnTo>
                <a:lnTo>
                  <a:pt x="54050" y="48850"/>
                </a:lnTo>
                <a:lnTo>
                  <a:pt x="54090" y="48880"/>
                </a:lnTo>
                <a:lnTo>
                  <a:pt x="54160" y="48940"/>
                </a:lnTo>
                <a:lnTo>
                  <a:pt x="54190" y="48960"/>
                </a:lnTo>
                <a:lnTo>
                  <a:pt x="54240" y="48980"/>
                </a:lnTo>
                <a:lnTo>
                  <a:pt x="54290" y="48990"/>
                </a:lnTo>
                <a:lnTo>
                  <a:pt x="54450" y="49010"/>
                </a:lnTo>
                <a:lnTo>
                  <a:pt x="54500" y="49030"/>
                </a:lnTo>
                <a:lnTo>
                  <a:pt x="54550" y="49050"/>
                </a:lnTo>
                <a:lnTo>
                  <a:pt x="54700" y="49150"/>
                </a:lnTo>
                <a:lnTo>
                  <a:pt x="54900" y="49290"/>
                </a:lnTo>
                <a:lnTo>
                  <a:pt x="54920" y="49310"/>
                </a:lnTo>
                <a:lnTo>
                  <a:pt x="54940" y="49350"/>
                </a:lnTo>
                <a:lnTo>
                  <a:pt x="54970" y="49500"/>
                </a:lnTo>
                <a:lnTo>
                  <a:pt x="54980" y="49550"/>
                </a:lnTo>
                <a:lnTo>
                  <a:pt x="55010" y="49600"/>
                </a:lnTo>
                <a:lnTo>
                  <a:pt x="55070" y="49690"/>
                </a:lnTo>
                <a:lnTo>
                  <a:pt x="55140" y="49760"/>
                </a:lnTo>
                <a:lnTo>
                  <a:pt x="55170" y="49790"/>
                </a:lnTo>
                <a:lnTo>
                  <a:pt x="55200" y="49810"/>
                </a:lnTo>
                <a:lnTo>
                  <a:pt x="55240" y="49820"/>
                </a:lnTo>
                <a:lnTo>
                  <a:pt x="55290" y="49830"/>
                </a:lnTo>
                <a:lnTo>
                  <a:pt x="55460" y="49850"/>
                </a:lnTo>
                <a:lnTo>
                  <a:pt x="55550" y="49870"/>
                </a:lnTo>
                <a:lnTo>
                  <a:pt x="55590" y="49890"/>
                </a:lnTo>
                <a:lnTo>
                  <a:pt x="55720" y="49960"/>
                </a:lnTo>
                <a:lnTo>
                  <a:pt x="55770" y="49980"/>
                </a:lnTo>
                <a:lnTo>
                  <a:pt x="55800" y="49980"/>
                </a:lnTo>
                <a:lnTo>
                  <a:pt x="55820" y="49970"/>
                </a:lnTo>
                <a:lnTo>
                  <a:pt x="55840" y="49950"/>
                </a:lnTo>
                <a:lnTo>
                  <a:pt x="55980" y="49800"/>
                </a:lnTo>
                <a:lnTo>
                  <a:pt x="56020" y="49740"/>
                </a:lnTo>
                <a:lnTo>
                  <a:pt x="56050" y="49670"/>
                </a:lnTo>
                <a:lnTo>
                  <a:pt x="56100" y="49480"/>
                </a:lnTo>
                <a:lnTo>
                  <a:pt x="56120" y="49430"/>
                </a:lnTo>
                <a:lnTo>
                  <a:pt x="56180" y="49310"/>
                </a:lnTo>
                <a:lnTo>
                  <a:pt x="56250" y="49110"/>
                </a:lnTo>
                <a:lnTo>
                  <a:pt x="56620" y="49430"/>
                </a:lnTo>
                <a:lnTo>
                  <a:pt x="56800" y="49570"/>
                </a:lnTo>
                <a:lnTo>
                  <a:pt x="56840" y="49610"/>
                </a:lnTo>
                <a:lnTo>
                  <a:pt x="56880" y="49660"/>
                </a:lnTo>
                <a:lnTo>
                  <a:pt x="56910" y="49730"/>
                </a:lnTo>
                <a:lnTo>
                  <a:pt x="56940" y="49800"/>
                </a:lnTo>
                <a:lnTo>
                  <a:pt x="56950" y="49850"/>
                </a:lnTo>
                <a:lnTo>
                  <a:pt x="56940" y="49900"/>
                </a:lnTo>
                <a:lnTo>
                  <a:pt x="56930" y="49960"/>
                </a:lnTo>
                <a:lnTo>
                  <a:pt x="56930" y="50010"/>
                </a:lnTo>
                <a:lnTo>
                  <a:pt x="56940" y="50060"/>
                </a:lnTo>
                <a:lnTo>
                  <a:pt x="56960" y="50110"/>
                </a:lnTo>
                <a:lnTo>
                  <a:pt x="57050" y="50250"/>
                </a:lnTo>
                <a:lnTo>
                  <a:pt x="57110" y="50350"/>
                </a:lnTo>
                <a:lnTo>
                  <a:pt x="57140" y="50390"/>
                </a:lnTo>
                <a:lnTo>
                  <a:pt x="57200" y="50430"/>
                </a:lnTo>
                <a:lnTo>
                  <a:pt x="57250" y="50440"/>
                </a:lnTo>
                <a:lnTo>
                  <a:pt x="57390" y="50460"/>
                </a:lnTo>
                <a:lnTo>
                  <a:pt x="57420" y="50470"/>
                </a:lnTo>
                <a:lnTo>
                  <a:pt x="57460" y="50500"/>
                </a:lnTo>
                <a:lnTo>
                  <a:pt x="57480" y="50530"/>
                </a:lnTo>
                <a:lnTo>
                  <a:pt x="57500" y="50570"/>
                </a:lnTo>
                <a:lnTo>
                  <a:pt x="57500" y="50620"/>
                </a:lnTo>
                <a:lnTo>
                  <a:pt x="57500" y="50670"/>
                </a:lnTo>
                <a:lnTo>
                  <a:pt x="57440" y="50800"/>
                </a:lnTo>
                <a:lnTo>
                  <a:pt x="57390" y="50940"/>
                </a:lnTo>
                <a:lnTo>
                  <a:pt x="57360" y="51000"/>
                </a:lnTo>
                <a:lnTo>
                  <a:pt x="57280" y="51110"/>
                </a:lnTo>
                <a:lnTo>
                  <a:pt x="57260" y="51150"/>
                </a:lnTo>
                <a:lnTo>
                  <a:pt x="57270" y="51190"/>
                </a:lnTo>
                <a:lnTo>
                  <a:pt x="57290" y="51240"/>
                </a:lnTo>
                <a:lnTo>
                  <a:pt x="57320" y="51260"/>
                </a:lnTo>
                <a:lnTo>
                  <a:pt x="57380" y="51300"/>
                </a:lnTo>
                <a:lnTo>
                  <a:pt x="57410" y="51310"/>
                </a:lnTo>
                <a:lnTo>
                  <a:pt x="57460" y="51320"/>
                </a:lnTo>
                <a:lnTo>
                  <a:pt x="57520" y="51320"/>
                </a:lnTo>
                <a:lnTo>
                  <a:pt x="57650" y="51300"/>
                </a:lnTo>
                <a:lnTo>
                  <a:pt x="57720" y="51300"/>
                </a:lnTo>
                <a:lnTo>
                  <a:pt x="57920" y="51300"/>
                </a:lnTo>
                <a:lnTo>
                  <a:pt x="57940" y="51290"/>
                </a:lnTo>
                <a:lnTo>
                  <a:pt x="57960" y="51250"/>
                </a:lnTo>
                <a:lnTo>
                  <a:pt x="58000" y="51170"/>
                </a:lnTo>
                <a:lnTo>
                  <a:pt x="58020" y="51140"/>
                </a:lnTo>
                <a:lnTo>
                  <a:pt x="58060" y="51100"/>
                </a:lnTo>
                <a:lnTo>
                  <a:pt x="58110" y="51060"/>
                </a:lnTo>
                <a:lnTo>
                  <a:pt x="58150" y="51040"/>
                </a:lnTo>
                <a:lnTo>
                  <a:pt x="58190" y="51030"/>
                </a:lnTo>
                <a:lnTo>
                  <a:pt x="58260" y="51020"/>
                </a:lnTo>
                <a:lnTo>
                  <a:pt x="58590" y="50980"/>
                </a:lnTo>
                <a:lnTo>
                  <a:pt x="58630" y="50990"/>
                </a:lnTo>
                <a:lnTo>
                  <a:pt x="58660" y="51000"/>
                </a:lnTo>
                <a:lnTo>
                  <a:pt x="58730" y="51030"/>
                </a:lnTo>
                <a:lnTo>
                  <a:pt x="58770" y="51060"/>
                </a:lnTo>
                <a:lnTo>
                  <a:pt x="58810" y="51090"/>
                </a:lnTo>
                <a:lnTo>
                  <a:pt x="58910" y="51220"/>
                </a:lnTo>
                <a:lnTo>
                  <a:pt x="58950" y="51260"/>
                </a:lnTo>
                <a:lnTo>
                  <a:pt x="59070" y="51330"/>
                </a:lnTo>
                <a:lnTo>
                  <a:pt x="59100" y="51350"/>
                </a:lnTo>
                <a:lnTo>
                  <a:pt x="59140" y="51350"/>
                </a:lnTo>
                <a:lnTo>
                  <a:pt x="59180" y="51360"/>
                </a:lnTo>
                <a:lnTo>
                  <a:pt x="59270" y="51350"/>
                </a:lnTo>
                <a:lnTo>
                  <a:pt x="59380" y="51330"/>
                </a:lnTo>
                <a:lnTo>
                  <a:pt x="59480" y="51280"/>
                </a:lnTo>
                <a:lnTo>
                  <a:pt x="59560" y="51380"/>
                </a:lnTo>
                <a:lnTo>
                  <a:pt x="59670" y="51540"/>
                </a:lnTo>
                <a:lnTo>
                  <a:pt x="59900" y="51750"/>
                </a:lnTo>
                <a:lnTo>
                  <a:pt x="60030" y="51850"/>
                </a:lnTo>
                <a:lnTo>
                  <a:pt x="60090" y="51900"/>
                </a:lnTo>
                <a:lnTo>
                  <a:pt x="60160" y="52000"/>
                </a:lnTo>
                <a:lnTo>
                  <a:pt x="60210" y="52060"/>
                </a:lnTo>
                <a:lnTo>
                  <a:pt x="60250" y="52090"/>
                </a:lnTo>
                <a:lnTo>
                  <a:pt x="60350" y="52150"/>
                </a:lnTo>
                <a:lnTo>
                  <a:pt x="60400" y="52190"/>
                </a:lnTo>
                <a:lnTo>
                  <a:pt x="60430" y="52230"/>
                </a:lnTo>
                <a:lnTo>
                  <a:pt x="60450" y="52260"/>
                </a:lnTo>
                <a:lnTo>
                  <a:pt x="60470" y="52390"/>
                </a:lnTo>
                <a:lnTo>
                  <a:pt x="60520" y="52540"/>
                </a:lnTo>
                <a:lnTo>
                  <a:pt x="60540" y="52620"/>
                </a:lnTo>
                <a:lnTo>
                  <a:pt x="60560" y="52660"/>
                </a:lnTo>
                <a:lnTo>
                  <a:pt x="60580" y="52690"/>
                </a:lnTo>
                <a:lnTo>
                  <a:pt x="60640" y="52720"/>
                </a:lnTo>
                <a:lnTo>
                  <a:pt x="60720" y="52750"/>
                </a:lnTo>
                <a:lnTo>
                  <a:pt x="60850" y="52770"/>
                </a:lnTo>
                <a:lnTo>
                  <a:pt x="61020" y="52850"/>
                </a:lnTo>
                <a:lnTo>
                  <a:pt x="61070" y="52870"/>
                </a:lnTo>
                <a:lnTo>
                  <a:pt x="61110" y="52880"/>
                </a:lnTo>
                <a:lnTo>
                  <a:pt x="61130" y="52880"/>
                </a:lnTo>
                <a:lnTo>
                  <a:pt x="61180" y="52870"/>
                </a:lnTo>
                <a:lnTo>
                  <a:pt x="61270" y="52820"/>
                </a:lnTo>
                <a:lnTo>
                  <a:pt x="61330" y="52810"/>
                </a:lnTo>
                <a:lnTo>
                  <a:pt x="61400" y="52810"/>
                </a:lnTo>
                <a:lnTo>
                  <a:pt x="61460" y="52820"/>
                </a:lnTo>
                <a:lnTo>
                  <a:pt x="61650" y="52870"/>
                </a:lnTo>
                <a:lnTo>
                  <a:pt x="61700" y="52880"/>
                </a:lnTo>
                <a:lnTo>
                  <a:pt x="61800" y="52880"/>
                </a:lnTo>
                <a:lnTo>
                  <a:pt x="61920" y="52860"/>
                </a:lnTo>
                <a:lnTo>
                  <a:pt x="61970" y="52860"/>
                </a:lnTo>
                <a:lnTo>
                  <a:pt x="62060" y="52880"/>
                </a:lnTo>
                <a:lnTo>
                  <a:pt x="62140" y="52910"/>
                </a:lnTo>
                <a:lnTo>
                  <a:pt x="62220" y="52940"/>
                </a:lnTo>
                <a:lnTo>
                  <a:pt x="62270" y="52970"/>
                </a:lnTo>
                <a:lnTo>
                  <a:pt x="62450" y="53120"/>
                </a:lnTo>
                <a:lnTo>
                  <a:pt x="62480" y="53160"/>
                </a:lnTo>
                <a:lnTo>
                  <a:pt x="62500" y="53190"/>
                </a:lnTo>
                <a:lnTo>
                  <a:pt x="62540" y="53360"/>
                </a:lnTo>
                <a:lnTo>
                  <a:pt x="62550" y="53390"/>
                </a:lnTo>
                <a:lnTo>
                  <a:pt x="62590" y="53430"/>
                </a:lnTo>
                <a:lnTo>
                  <a:pt x="62620" y="53460"/>
                </a:lnTo>
                <a:lnTo>
                  <a:pt x="62660" y="53480"/>
                </a:lnTo>
                <a:lnTo>
                  <a:pt x="62790" y="53520"/>
                </a:lnTo>
                <a:lnTo>
                  <a:pt x="62880" y="53570"/>
                </a:lnTo>
                <a:lnTo>
                  <a:pt x="62950" y="53570"/>
                </a:lnTo>
                <a:lnTo>
                  <a:pt x="63030" y="53560"/>
                </a:lnTo>
                <a:lnTo>
                  <a:pt x="63080" y="53550"/>
                </a:lnTo>
                <a:lnTo>
                  <a:pt x="63180" y="53490"/>
                </a:lnTo>
                <a:lnTo>
                  <a:pt x="63300" y="53410"/>
                </a:lnTo>
                <a:lnTo>
                  <a:pt x="63330" y="53390"/>
                </a:lnTo>
                <a:lnTo>
                  <a:pt x="63370" y="53380"/>
                </a:lnTo>
                <a:lnTo>
                  <a:pt x="63420" y="53380"/>
                </a:lnTo>
                <a:lnTo>
                  <a:pt x="63580" y="53400"/>
                </a:lnTo>
                <a:lnTo>
                  <a:pt x="63670" y="53430"/>
                </a:lnTo>
                <a:lnTo>
                  <a:pt x="63700" y="53440"/>
                </a:lnTo>
                <a:lnTo>
                  <a:pt x="63730" y="53480"/>
                </a:lnTo>
                <a:lnTo>
                  <a:pt x="63820" y="53590"/>
                </a:lnTo>
                <a:lnTo>
                  <a:pt x="63920" y="53710"/>
                </a:lnTo>
                <a:lnTo>
                  <a:pt x="64000" y="53770"/>
                </a:lnTo>
                <a:lnTo>
                  <a:pt x="64110" y="53820"/>
                </a:lnTo>
                <a:lnTo>
                  <a:pt x="64190" y="53850"/>
                </a:lnTo>
                <a:lnTo>
                  <a:pt x="64230" y="53850"/>
                </a:lnTo>
                <a:lnTo>
                  <a:pt x="64270" y="53850"/>
                </a:lnTo>
                <a:lnTo>
                  <a:pt x="64320" y="53830"/>
                </a:lnTo>
                <a:lnTo>
                  <a:pt x="64510" y="53750"/>
                </a:lnTo>
                <a:lnTo>
                  <a:pt x="64560" y="53740"/>
                </a:lnTo>
                <a:lnTo>
                  <a:pt x="64610" y="53750"/>
                </a:lnTo>
                <a:lnTo>
                  <a:pt x="64790" y="53870"/>
                </a:lnTo>
                <a:lnTo>
                  <a:pt x="64930" y="5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