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Pomoravski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Serbia • State Map | Fully Editable Vector Shape</a:t>
            </a:r>
          </a:p>
        </p:txBody>
      </p:sp>
      <p:sp>
        <p:nvSpPr>
          <p:cNvPr id="101" name="Pomoravsk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8260" y="72380"/>
                </a:moveTo>
                <a:lnTo>
                  <a:pt x="48260" y="72270"/>
                </a:lnTo>
                <a:lnTo>
                  <a:pt x="48240" y="72100"/>
                </a:lnTo>
                <a:lnTo>
                  <a:pt x="48240" y="72050"/>
                </a:lnTo>
                <a:lnTo>
                  <a:pt x="48260" y="71890"/>
                </a:lnTo>
                <a:lnTo>
                  <a:pt x="48260" y="71840"/>
                </a:lnTo>
                <a:lnTo>
                  <a:pt x="48250" y="71790"/>
                </a:lnTo>
                <a:lnTo>
                  <a:pt x="48190" y="71620"/>
                </a:lnTo>
                <a:lnTo>
                  <a:pt x="48180" y="71570"/>
                </a:lnTo>
                <a:lnTo>
                  <a:pt x="48190" y="71520"/>
                </a:lnTo>
                <a:lnTo>
                  <a:pt x="48200" y="71490"/>
                </a:lnTo>
                <a:lnTo>
                  <a:pt x="48230" y="71430"/>
                </a:lnTo>
                <a:lnTo>
                  <a:pt x="48250" y="71410"/>
                </a:lnTo>
                <a:lnTo>
                  <a:pt x="48280" y="71380"/>
                </a:lnTo>
                <a:lnTo>
                  <a:pt x="48340" y="71340"/>
                </a:lnTo>
                <a:lnTo>
                  <a:pt x="48380" y="71300"/>
                </a:lnTo>
                <a:lnTo>
                  <a:pt x="48400" y="71280"/>
                </a:lnTo>
                <a:lnTo>
                  <a:pt x="48420" y="71240"/>
                </a:lnTo>
                <a:lnTo>
                  <a:pt x="48460" y="71150"/>
                </a:lnTo>
                <a:lnTo>
                  <a:pt x="48500" y="71080"/>
                </a:lnTo>
                <a:lnTo>
                  <a:pt x="48620" y="70970"/>
                </a:lnTo>
                <a:lnTo>
                  <a:pt x="48650" y="70920"/>
                </a:lnTo>
                <a:lnTo>
                  <a:pt x="48710" y="70820"/>
                </a:lnTo>
                <a:lnTo>
                  <a:pt x="48730" y="70740"/>
                </a:lnTo>
                <a:lnTo>
                  <a:pt x="48730" y="70700"/>
                </a:lnTo>
                <a:lnTo>
                  <a:pt x="48720" y="70680"/>
                </a:lnTo>
                <a:lnTo>
                  <a:pt x="48660" y="70590"/>
                </a:lnTo>
                <a:lnTo>
                  <a:pt x="48630" y="70540"/>
                </a:lnTo>
                <a:lnTo>
                  <a:pt x="48610" y="70480"/>
                </a:lnTo>
                <a:lnTo>
                  <a:pt x="48580" y="70270"/>
                </a:lnTo>
                <a:lnTo>
                  <a:pt x="48580" y="70240"/>
                </a:lnTo>
                <a:lnTo>
                  <a:pt x="48590" y="70190"/>
                </a:lnTo>
                <a:lnTo>
                  <a:pt x="48630" y="70110"/>
                </a:lnTo>
                <a:lnTo>
                  <a:pt x="48640" y="70060"/>
                </a:lnTo>
                <a:lnTo>
                  <a:pt x="48640" y="70040"/>
                </a:lnTo>
                <a:lnTo>
                  <a:pt x="48610" y="69840"/>
                </a:lnTo>
                <a:lnTo>
                  <a:pt x="48580" y="69580"/>
                </a:lnTo>
                <a:lnTo>
                  <a:pt x="48440" y="69530"/>
                </a:lnTo>
                <a:lnTo>
                  <a:pt x="48400" y="69520"/>
                </a:lnTo>
                <a:lnTo>
                  <a:pt x="48350" y="69520"/>
                </a:lnTo>
                <a:lnTo>
                  <a:pt x="48300" y="69520"/>
                </a:lnTo>
                <a:lnTo>
                  <a:pt x="48260" y="69540"/>
                </a:lnTo>
                <a:lnTo>
                  <a:pt x="48130" y="69600"/>
                </a:lnTo>
                <a:lnTo>
                  <a:pt x="48070" y="69620"/>
                </a:lnTo>
                <a:lnTo>
                  <a:pt x="48040" y="69620"/>
                </a:lnTo>
                <a:lnTo>
                  <a:pt x="48000" y="69610"/>
                </a:lnTo>
                <a:lnTo>
                  <a:pt x="47960" y="69600"/>
                </a:lnTo>
                <a:lnTo>
                  <a:pt x="47820" y="69520"/>
                </a:lnTo>
                <a:lnTo>
                  <a:pt x="47690" y="69470"/>
                </a:lnTo>
                <a:lnTo>
                  <a:pt x="47660" y="69450"/>
                </a:lnTo>
                <a:lnTo>
                  <a:pt x="47630" y="69410"/>
                </a:lnTo>
                <a:lnTo>
                  <a:pt x="47610" y="69370"/>
                </a:lnTo>
                <a:lnTo>
                  <a:pt x="47560" y="69240"/>
                </a:lnTo>
                <a:lnTo>
                  <a:pt x="47540" y="69200"/>
                </a:lnTo>
                <a:lnTo>
                  <a:pt x="47480" y="69120"/>
                </a:lnTo>
                <a:lnTo>
                  <a:pt x="47470" y="69100"/>
                </a:lnTo>
                <a:lnTo>
                  <a:pt x="47460" y="69070"/>
                </a:lnTo>
                <a:lnTo>
                  <a:pt x="47470" y="69030"/>
                </a:lnTo>
                <a:lnTo>
                  <a:pt x="47500" y="69000"/>
                </a:lnTo>
                <a:lnTo>
                  <a:pt x="47590" y="68900"/>
                </a:lnTo>
                <a:lnTo>
                  <a:pt x="47610" y="68860"/>
                </a:lnTo>
                <a:lnTo>
                  <a:pt x="47620" y="68830"/>
                </a:lnTo>
                <a:lnTo>
                  <a:pt x="47630" y="68780"/>
                </a:lnTo>
                <a:lnTo>
                  <a:pt x="47610" y="68690"/>
                </a:lnTo>
                <a:lnTo>
                  <a:pt x="47610" y="68640"/>
                </a:lnTo>
                <a:lnTo>
                  <a:pt x="47630" y="68520"/>
                </a:lnTo>
                <a:lnTo>
                  <a:pt x="47680" y="68330"/>
                </a:lnTo>
                <a:lnTo>
                  <a:pt x="47720" y="68120"/>
                </a:lnTo>
                <a:lnTo>
                  <a:pt x="47730" y="68060"/>
                </a:lnTo>
                <a:lnTo>
                  <a:pt x="47810" y="67920"/>
                </a:lnTo>
                <a:lnTo>
                  <a:pt x="47810" y="67880"/>
                </a:lnTo>
                <a:lnTo>
                  <a:pt x="47800" y="67830"/>
                </a:lnTo>
                <a:lnTo>
                  <a:pt x="47720" y="67690"/>
                </a:lnTo>
                <a:lnTo>
                  <a:pt x="47700" y="67650"/>
                </a:lnTo>
                <a:lnTo>
                  <a:pt x="47700" y="67620"/>
                </a:lnTo>
                <a:lnTo>
                  <a:pt x="47710" y="67590"/>
                </a:lnTo>
                <a:lnTo>
                  <a:pt x="47770" y="67500"/>
                </a:lnTo>
                <a:lnTo>
                  <a:pt x="47780" y="67470"/>
                </a:lnTo>
                <a:lnTo>
                  <a:pt x="47790" y="67430"/>
                </a:lnTo>
                <a:lnTo>
                  <a:pt x="47790" y="67390"/>
                </a:lnTo>
                <a:lnTo>
                  <a:pt x="47780" y="67340"/>
                </a:lnTo>
                <a:lnTo>
                  <a:pt x="47760" y="67290"/>
                </a:lnTo>
                <a:lnTo>
                  <a:pt x="47650" y="67150"/>
                </a:lnTo>
                <a:lnTo>
                  <a:pt x="47620" y="67100"/>
                </a:lnTo>
                <a:lnTo>
                  <a:pt x="47540" y="66880"/>
                </a:lnTo>
                <a:lnTo>
                  <a:pt x="47480" y="66760"/>
                </a:lnTo>
                <a:lnTo>
                  <a:pt x="47450" y="66700"/>
                </a:lnTo>
                <a:lnTo>
                  <a:pt x="47580" y="66640"/>
                </a:lnTo>
                <a:lnTo>
                  <a:pt x="47650" y="66620"/>
                </a:lnTo>
                <a:lnTo>
                  <a:pt x="47690" y="66620"/>
                </a:lnTo>
                <a:lnTo>
                  <a:pt x="47720" y="66620"/>
                </a:lnTo>
                <a:lnTo>
                  <a:pt x="47760" y="66640"/>
                </a:lnTo>
                <a:lnTo>
                  <a:pt x="47790" y="66660"/>
                </a:lnTo>
                <a:lnTo>
                  <a:pt x="47890" y="66770"/>
                </a:lnTo>
                <a:lnTo>
                  <a:pt x="47920" y="66790"/>
                </a:lnTo>
                <a:lnTo>
                  <a:pt x="47950" y="66810"/>
                </a:lnTo>
                <a:lnTo>
                  <a:pt x="47980" y="66820"/>
                </a:lnTo>
                <a:lnTo>
                  <a:pt x="48010" y="66820"/>
                </a:lnTo>
                <a:lnTo>
                  <a:pt x="48200" y="66800"/>
                </a:lnTo>
                <a:lnTo>
                  <a:pt x="48290" y="66780"/>
                </a:lnTo>
                <a:lnTo>
                  <a:pt x="48320" y="66760"/>
                </a:lnTo>
                <a:lnTo>
                  <a:pt x="48370" y="66730"/>
                </a:lnTo>
                <a:lnTo>
                  <a:pt x="48470" y="66610"/>
                </a:lnTo>
                <a:lnTo>
                  <a:pt x="48510" y="66580"/>
                </a:lnTo>
                <a:lnTo>
                  <a:pt x="48550" y="66560"/>
                </a:lnTo>
                <a:lnTo>
                  <a:pt x="48580" y="66550"/>
                </a:lnTo>
                <a:lnTo>
                  <a:pt x="48610" y="66560"/>
                </a:lnTo>
                <a:lnTo>
                  <a:pt x="48660" y="66580"/>
                </a:lnTo>
                <a:lnTo>
                  <a:pt x="48700" y="66610"/>
                </a:lnTo>
                <a:lnTo>
                  <a:pt x="48840" y="66740"/>
                </a:lnTo>
                <a:lnTo>
                  <a:pt x="48870" y="66790"/>
                </a:lnTo>
                <a:lnTo>
                  <a:pt x="48940" y="66900"/>
                </a:lnTo>
                <a:lnTo>
                  <a:pt x="48980" y="66930"/>
                </a:lnTo>
                <a:lnTo>
                  <a:pt x="49000" y="66960"/>
                </a:lnTo>
                <a:lnTo>
                  <a:pt x="49100" y="67010"/>
                </a:lnTo>
                <a:lnTo>
                  <a:pt x="49210" y="67050"/>
                </a:lnTo>
                <a:lnTo>
                  <a:pt x="49270" y="67060"/>
                </a:lnTo>
                <a:lnTo>
                  <a:pt x="49390" y="67070"/>
                </a:lnTo>
                <a:lnTo>
                  <a:pt x="49570" y="67070"/>
                </a:lnTo>
                <a:lnTo>
                  <a:pt x="49690" y="67060"/>
                </a:lnTo>
                <a:lnTo>
                  <a:pt x="49750" y="67050"/>
                </a:lnTo>
                <a:lnTo>
                  <a:pt x="49930" y="67000"/>
                </a:lnTo>
                <a:lnTo>
                  <a:pt x="50060" y="66990"/>
                </a:lnTo>
                <a:lnTo>
                  <a:pt x="50120" y="66970"/>
                </a:lnTo>
                <a:lnTo>
                  <a:pt x="50290" y="66880"/>
                </a:lnTo>
                <a:lnTo>
                  <a:pt x="50500" y="66780"/>
                </a:lnTo>
                <a:lnTo>
                  <a:pt x="50250" y="66480"/>
                </a:lnTo>
                <a:lnTo>
                  <a:pt x="50220" y="66420"/>
                </a:lnTo>
                <a:lnTo>
                  <a:pt x="50170" y="66290"/>
                </a:lnTo>
                <a:lnTo>
                  <a:pt x="50090" y="66170"/>
                </a:lnTo>
                <a:lnTo>
                  <a:pt x="50080" y="66140"/>
                </a:lnTo>
                <a:lnTo>
                  <a:pt x="50070" y="66110"/>
                </a:lnTo>
                <a:lnTo>
                  <a:pt x="50080" y="65990"/>
                </a:lnTo>
                <a:lnTo>
                  <a:pt x="50070" y="65900"/>
                </a:lnTo>
                <a:lnTo>
                  <a:pt x="50020" y="65680"/>
                </a:lnTo>
                <a:lnTo>
                  <a:pt x="50000" y="65630"/>
                </a:lnTo>
                <a:lnTo>
                  <a:pt x="49980" y="65580"/>
                </a:lnTo>
                <a:lnTo>
                  <a:pt x="49910" y="65490"/>
                </a:lnTo>
                <a:lnTo>
                  <a:pt x="49890" y="65440"/>
                </a:lnTo>
                <a:lnTo>
                  <a:pt x="49870" y="65390"/>
                </a:lnTo>
                <a:lnTo>
                  <a:pt x="49870" y="65330"/>
                </a:lnTo>
                <a:lnTo>
                  <a:pt x="49860" y="65260"/>
                </a:lnTo>
                <a:lnTo>
                  <a:pt x="49870" y="65200"/>
                </a:lnTo>
                <a:lnTo>
                  <a:pt x="49880" y="65140"/>
                </a:lnTo>
                <a:lnTo>
                  <a:pt x="49890" y="65110"/>
                </a:lnTo>
                <a:lnTo>
                  <a:pt x="49940" y="65000"/>
                </a:lnTo>
                <a:lnTo>
                  <a:pt x="50010" y="64890"/>
                </a:lnTo>
                <a:lnTo>
                  <a:pt x="50080" y="64830"/>
                </a:lnTo>
                <a:lnTo>
                  <a:pt x="50120" y="64800"/>
                </a:lnTo>
                <a:lnTo>
                  <a:pt x="50320" y="64680"/>
                </a:lnTo>
                <a:lnTo>
                  <a:pt x="50360" y="64640"/>
                </a:lnTo>
                <a:lnTo>
                  <a:pt x="50470" y="64530"/>
                </a:lnTo>
                <a:lnTo>
                  <a:pt x="50550" y="64460"/>
                </a:lnTo>
                <a:lnTo>
                  <a:pt x="50590" y="64420"/>
                </a:lnTo>
                <a:lnTo>
                  <a:pt x="50610" y="64370"/>
                </a:lnTo>
                <a:lnTo>
                  <a:pt x="50600" y="64330"/>
                </a:lnTo>
                <a:lnTo>
                  <a:pt x="50590" y="64290"/>
                </a:lnTo>
                <a:lnTo>
                  <a:pt x="50550" y="64250"/>
                </a:lnTo>
                <a:lnTo>
                  <a:pt x="50410" y="64120"/>
                </a:lnTo>
                <a:lnTo>
                  <a:pt x="50370" y="64090"/>
                </a:lnTo>
                <a:lnTo>
                  <a:pt x="50340" y="64070"/>
                </a:lnTo>
                <a:lnTo>
                  <a:pt x="50200" y="64040"/>
                </a:lnTo>
                <a:lnTo>
                  <a:pt x="50170" y="64020"/>
                </a:lnTo>
                <a:lnTo>
                  <a:pt x="50140" y="64000"/>
                </a:lnTo>
                <a:lnTo>
                  <a:pt x="50110" y="63970"/>
                </a:lnTo>
                <a:lnTo>
                  <a:pt x="50090" y="63940"/>
                </a:lnTo>
                <a:lnTo>
                  <a:pt x="50070" y="63840"/>
                </a:lnTo>
                <a:lnTo>
                  <a:pt x="50050" y="63800"/>
                </a:lnTo>
                <a:lnTo>
                  <a:pt x="50020" y="63760"/>
                </a:lnTo>
                <a:lnTo>
                  <a:pt x="49990" y="63730"/>
                </a:lnTo>
                <a:lnTo>
                  <a:pt x="49950" y="63710"/>
                </a:lnTo>
                <a:lnTo>
                  <a:pt x="49920" y="63700"/>
                </a:lnTo>
                <a:lnTo>
                  <a:pt x="49800" y="63710"/>
                </a:lnTo>
                <a:lnTo>
                  <a:pt x="49740" y="63700"/>
                </a:lnTo>
                <a:lnTo>
                  <a:pt x="49390" y="63620"/>
                </a:lnTo>
                <a:lnTo>
                  <a:pt x="49470" y="63500"/>
                </a:lnTo>
                <a:lnTo>
                  <a:pt x="49540" y="63370"/>
                </a:lnTo>
                <a:lnTo>
                  <a:pt x="49580" y="63310"/>
                </a:lnTo>
                <a:lnTo>
                  <a:pt x="49670" y="63220"/>
                </a:lnTo>
                <a:lnTo>
                  <a:pt x="49760" y="63150"/>
                </a:lnTo>
                <a:lnTo>
                  <a:pt x="49850" y="63070"/>
                </a:lnTo>
                <a:lnTo>
                  <a:pt x="50000" y="62970"/>
                </a:lnTo>
                <a:lnTo>
                  <a:pt x="50020" y="62950"/>
                </a:lnTo>
                <a:lnTo>
                  <a:pt x="50040" y="62910"/>
                </a:lnTo>
                <a:lnTo>
                  <a:pt x="50040" y="62870"/>
                </a:lnTo>
                <a:lnTo>
                  <a:pt x="50030" y="62830"/>
                </a:lnTo>
                <a:lnTo>
                  <a:pt x="50000" y="62750"/>
                </a:lnTo>
                <a:lnTo>
                  <a:pt x="49980" y="62690"/>
                </a:lnTo>
                <a:lnTo>
                  <a:pt x="49970" y="62570"/>
                </a:lnTo>
                <a:lnTo>
                  <a:pt x="49970" y="62450"/>
                </a:lnTo>
                <a:lnTo>
                  <a:pt x="49980" y="62330"/>
                </a:lnTo>
                <a:lnTo>
                  <a:pt x="49990" y="62270"/>
                </a:lnTo>
                <a:lnTo>
                  <a:pt x="50020" y="62220"/>
                </a:lnTo>
                <a:lnTo>
                  <a:pt x="50080" y="62120"/>
                </a:lnTo>
                <a:lnTo>
                  <a:pt x="50100" y="62070"/>
                </a:lnTo>
                <a:lnTo>
                  <a:pt x="50110" y="62020"/>
                </a:lnTo>
                <a:lnTo>
                  <a:pt x="50110" y="61960"/>
                </a:lnTo>
                <a:lnTo>
                  <a:pt x="50090" y="61910"/>
                </a:lnTo>
                <a:lnTo>
                  <a:pt x="50080" y="61890"/>
                </a:lnTo>
                <a:lnTo>
                  <a:pt x="50040" y="61830"/>
                </a:lnTo>
                <a:lnTo>
                  <a:pt x="50030" y="61820"/>
                </a:lnTo>
                <a:lnTo>
                  <a:pt x="50020" y="61810"/>
                </a:lnTo>
                <a:lnTo>
                  <a:pt x="50020" y="61790"/>
                </a:lnTo>
                <a:lnTo>
                  <a:pt x="50020" y="61770"/>
                </a:lnTo>
                <a:lnTo>
                  <a:pt x="50020" y="61750"/>
                </a:lnTo>
                <a:lnTo>
                  <a:pt x="50020" y="61740"/>
                </a:lnTo>
                <a:lnTo>
                  <a:pt x="50030" y="61730"/>
                </a:lnTo>
                <a:lnTo>
                  <a:pt x="50050" y="61720"/>
                </a:lnTo>
                <a:lnTo>
                  <a:pt x="50110" y="61730"/>
                </a:lnTo>
                <a:lnTo>
                  <a:pt x="50120" y="61730"/>
                </a:lnTo>
                <a:lnTo>
                  <a:pt x="50130" y="61730"/>
                </a:lnTo>
                <a:lnTo>
                  <a:pt x="50140" y="61730"/>
                </a:lnTo>
                <a:lnTo>
                  <a:pt x="50190" y="61780"/>
                </a:lnTo>
                <a:lnTo>
                  <a:pt x="50210" y="61780"/>
                </a:lnTo>
                <a:lnTo>
                  <a:pt x="50250" y="61780"/>
                </a:lnTo>
                <a:lnTo>
                  <a:pt x="50270" y="61790"/>
                </a:lnTo>
                <a:lnTo>
                  <a:pt x="50310" y="61800"/>
                </a:lnTo>
                <a:lnTo>
                  <a:pt x="50330" y="61800"/>
                </a:lnTo>
                <a:lnTo>
                  <a:pt x="50340" y="61790"/>
                </a:lnTo>
                <a:lnTo>
                  <a:pt x="50350" y="61790"/>
                </a:lnTo>
                <a:lnTo>
                  <a:pt x="50370" y="61760"/>
                </a:lnTo>
                <a:lnTo>
                  <a:pt x="50400" y="61720"/>
                </a:lnTo>
                <a:lnTo>
                  <a:pt x="50410" y="61720"/>
                </a:lnTo>
                <a:lnTo>
                  <a:pt x="50420" y="61710"/>
                </a:lnTo>
                <a:lnTo>
                  <a:pt x="50440" y="61710"/>
                </a:lnTo>
                <a:lnTo>
                  <a:pt x="50470" y="61710"/>
                </a:lnTo>
                <a:lnTo>
                  <a:pt x="50700" y="61700"/>
                </a:lnTo>
                <a:lnTo>
                  <a:pt x="50740" y="61730"/>
                </a:lnTo>
                <a:lnTo>
                  <a:pt x="50830" y="61770"/>
                </a:lnTo>
                <a:lnTo>
                  <a:pt x="50930" y="61810"/>
                </a:lnTo>
                <a:lnTo>
                  <a:pt x="50980" y="61810"/>
                </a:lnTo>
                <a:lnTo>
                  <a:pt x="51000" y="61810"/>
                </a:lnTo>
                <a:lnTo>
                  <a:pt x="51020" y="61800"/>
                </a:lnTo>
                <a:lnTo>
                  <a:pt x="51090" y="61750"/>
                </a:lnTo>
                <a:lnTo>
                  <a:pt x="51170" y="61700"/>
                </a:lnTo>
                <a:lnTo>
                  <a:pt x="51220" y="61690"/>
                </a:lnTo>
                <a:lnTo>
                  <a:pt x="51240" y="61700"/>
                </a:lnTo>
                <a:lnTo>
                  <a:pt x="51280" y="61710"/>
                </a:lnTo>
                <a:lnTo>
                  <a:pt x="51370" y="61750"/>
                </a:lnTo>
                <a:lnTo>
                  <a:pt x="51430" y="61770"/>
                </a:lnTo>
                <a:lnTo>
                  <a:pt x="51560" y="61800"/>
                </a:lnTo>
                <a:lnTo>
                  <a:pt x="51620" y="61810"/>
                </a:lnTo>
                <a:lnTo>
                  <a:pt x="51760" y="61870"/>
                </a:lnTo>
                <a:lnTo>
                  <a:pt x="51810" y="61890"/>
                </a:lnTo>
                <a:lnTo>
                  <a:pt x="51870" y="61890"/>
                </a:lnTo>
                <a:lnTo>
                  <a:pt x="52120" y="61900"/>
                </a:lnTo>
                <a:lnTo>
                  <a:pt x="52220" y="61920"/>
                </a:lnTo>
                <a:lnTo>
                  <a:pt x="52250" y="61930"/>
                </a:lnTo>
                <a:lnTo>
                  <a:pt x="52400" y="62030"/>
                </a:lnTo>
                <a:lnTo>
                  <a:pt x="52470" y="62050"/>
                </a:lnTo>
                <a:lnTo>
                  <a:pt x="52540" y="62060"/>
                </a:lnTo>
                <a:lnTo>
                  <a:pt x="52670" y="62060"/>
                </a:lnTo>
                <a:lnTo>
                  <a:pt x="52730" y="62060"/>
                </a:lnTo>
                <a:lnTo>
                  <a:pt x="52860" y="62040"/>
                </a:lnTo>
                <a:lnTo>
                  <a:pt x="52910" y="62040"/>
                </a:lnTo>
                <a:lnTo>
                  <a:pt x="52940" y="62050"/>
                </a:lnTo>
                <a:lnTo>
                  <a:pt x="52970" y="62070"/>
                </a:lnTo>
                <a:lnTo>
                  <a:pt x="53070" y="62140"/>
                </a:lnTo>
                <a:lnTo>
                  <a:pt x="53230" y="62230"/>
                </a:lnTo>
                <a:lnTo>
                  <a:pt x="53270" y="62260"/>
                </a:lnTo>
                <a:lnTo>
                  <a:pt x="53350" y="62350"/>
                </a:lnTo>
                <a:lnTo>
                  <a:pt x="53420" y="62400"/>
                </a:lnTo>
                <a:lnTo>
                  <a:pt x="53480" y="62440"/>
                </a:lnTo>
                <a:lnTo>
                  <a:pt x="53710" y="62550"/>
                </a:lnTo>
                <a:lnTo>
                  <a:pt x="53860" y="62640"/>
                </a:lnTo>
                <a:lnTo>
                  <a:pt x="53720" y="62230"/>
                </a:lnTo>
                <a:lnTo>
                  <a:pt x="53690" y="62100"/>
                </a:lnTo>
                <a:lnTo>
                  <a:pt x="53670" y="62030"/>
                </a:lnTo>
                <a:lnTo>
                  <a:pt x="53670" y="61910"/>
                </a:lnTo>
                <a:lnTo>
                  <a:pt x="53650" y="61790"/>
                </a:lnTo>
                <a:lnTo>
                  <a:pt x="53650" y="61740"/>
                </a:lnTo>
                <a:lnTo>
                  <a:pt x="53650" y="61690"/>
                </a:lnTo>
                <a:lnTo>
                  <a:pt x="53660" y="61610"/>
                </a:lnTo>
                <a:lnTo>
                  <a:pt x="53700" y="61510"/>
                </a:lnTo>
                <a:lnTo>
                  <a:pt x="53710" y="61470"/>
                </a:lnTo>
                <a:lnTo>
                  <a:pt x="53700" y="61360"/>
                </a:lnTo>
                <a:lnTo>
                  <a:pt x="53700" y="61310"/>
                </a:lnTo>
                <a:lnTo>
                  <a:pt x="53720" y="61270"/>
                </a:lnTo>
                <a:lnTo>
                  <a:pt x="53740" y="61240"/>
                </a:lnTo>
                <a:lnTo>
                  <a:pt x="53770" y="61230"/>
                </a:lnTo>
                <a:lnTo>
                  <a:pt x="53800" y="61230"/>
                </a:lnTo>
                <a:lnTo>
                  <a:pt x="53960" y="61260"/>
                </a:lnTo>
                <a:lnTo>
                  <a:pt x="54010" y="61280"/>
                </a:lnTo>
                <a:lnTo>
                  <a:pt x="54060" y="61310"/>
                </a:lnTo>
                <a:lnTo>
                  <a:pt x="54180" y="61430"/>
                </a:lnTo>
                <a:lnTo>
                  <a:pt x="54210" y="61450"/>
                </a:lnTo>
                <a:lnTo>
                  <a:pt x="54250" y="61470"/>
                </a:lnTo>
                <a:lnTo>
                  <a:pt x="54290" y="61480"/>
                </a:lnTo>
                <a:lnTo>
                  <a:pt x="54350" y="61480"/>
                </a:lnTo>
                <a:lnTo>
                  <a:pt x="54390" y="61460"/>
                </a:lnTo>
                <a:lnTo>
                  <a:pt x="54420" y="61440"/>
                </a:lnTo>
                <a:lnTo>
                  <a:pt x="54560" y="61310"/>
                </a:lnTo>
                <a:lnTo>
                  <a:pt x="54760" y="61170"/>
                </a:lnTo>
                <a:lnTo>
                  <a:pt x="54810" y="61140"/>
                </a:lnTo>
                <a:lnTo>
                  <a:pt x="54890" y="61060"/>
                </a:lnTo>
                <a:lnTo>
                  <a:pt x="54970" y="60940"/>
                </a:lnTo>
                <a:lnTo>
                  <a:pt x="55010" y="60910"/>
                </a:lnTo>
                <a:lnTo>
                  <a:pt x="55050" y="60900"/>
                </a:lnTo>
                <a:lnTo>
                  <a:pt x="55180" y="60870"/>
                </a:lnTo>
                <a:lnTo>
                  <a:pt x="55210" y="60850"/>
                </a:lnTo>
                <a:lnTo>
                  <a:pt x="55320" y="60800"/>
                </a:lnTo>
                <a:lnTo>
                  <a:pt x="55360" y="60760"/>
                </a:lnTo>
                <a:lnTo>
                  <a:pt x="55390" y="60720"/>
                </a:lnTo>
                <a:lnTo>
                  <a:pt x="55400" y="60670"/>
                </a:lnTo>
                <a:lnTo>
                  <a:pt x="55420" y="60510"/>
                </a:lnTo>
                <a:lnTo>
                  <a:pt x="55440" y="60460"/>
                </a:lnTo>
                <a:lnTo>
                  <a:pt x="55500" y="60280"/>
                </a:lnTo>
                <a:lnTo>
                  <a:pt x="55510" y="60220"/>
                </a:lnTo>
                <a:lnTo>
                  <a:pt x="55520" y="60160"/>
                </a:lnTo>
                <a:lnTo>
                  <a:pt x="55520" y="60040"/>
                </a:lnTo>
                <a:lnTo>
                  <a:pt x="55510" y="59910"/>
                </a:lnTo>
                <a:lnTo>
                  <a:pt x="55500" y="59850"/>
                </a:lnTo>
                <a:lnTo>
                  <a:pt x="55410" y="59580"/>
                </a:lnTo>
                <a:lnTo>
                  <a:pt x="55630" y="59460"/>
                </a:lnTo>
                <a:lnTo>
                  <a:pt x="55650" y="59450"/>
                </a:lnTo>
                <a:lnTo>
                  <a:pt x="55660" y="59450"/>
                </a:lnTo>
                <a:lnTo>
                  <a:pt x="55670" y="59430"/>
                </a:lnTo>
                <a:lnTo>
                  <a:pt x="55670" y="59420"/>
                </a:lnTo>
                <a:lnTo>
                  <a:pt x="55680" y="59390"/>
                </a:lnTo>
                <a:lnTo>
                  <a:pt x="55720" y="59120"/>
                </a:lnTo>
                <a:lnTo>
                  <a:pt x="55860" y="59210"/>
                </a:lnTo>
                <a:lnTo>
                  <a:pt x="55920" y="59250"/>
                </a:lnTo>
                <a:lnTo>
                  <a:pt x="55960" y="59290"/>
                </a:lnTo>
                <a:lnTo>
                  <a:pt x="55980" y="59320"/>
                </a:lnTo>
                <a:lnTo>
                  <a:pt x="56000" y="59360"/>
                </a:lnTo>
                <a:lnTo>
                  <a:pt x="56000" y="59380"/>
                </a:lnTo>
                <a:lnTo>
                  <a:pt x="56000" y="59400"/>
                </a:lnTo>
                <a:lnTo>
                  <a:pt x="55950" y="59510"/>
                </a:lnTo>
                <a:lnTo>
                  <a:pt x="55940" y="59540"/>
                </a:lnTo>
                <a:lnTo>
                  <a:pt x="55930" y="59590"/>
                </a:lnTo>
                <a:lnTo>
                  <a:pt x="55940" y="59630"/>
                </a:lnTo>
                <a:lnTo>
                  <a:pt x="55950" y="59750"/>
                </a:lnTo>
                <a:lnTo>
                  <a:pt x="55950" y="59850"/>
                </a:lnTo>
                <a:lnTo>
                  <a:pt x="55940" y="59900"/>
                </a:lnTo>
                <a:lnTo>
                  <a:pt x="55900" y="60020"/>
                </a:lnTo>
                <a:lnTo>
                  <a:pt x="55830" y="60170"/>
                </a:lnTo>
                <a:lnTo>
                  <a:pt x="55810" y="60210"/>
                </a:lnTo>
                <a:lnTo>
                  <a:pt x="55820" y="60260"/>
                </a:lnTo>
                <a:lnTo>
                  <a:pt x="55840" y="60350"/>
                </a:lnTo>
                <a:lnTo>
                  <a:pt x="55840" y="60400"/>
                </a:lnTo>
                <a:lnTo>
                  <a:pt x="55830" y="60450"/>
                </a:lnTo>
                <a:lnTo>
                  <a:pt x="55800" y="60520"/>
                </a:lnTo>
                <a:lnTo>
                  <a:pt x="55740" y="60610"/>
                </a:lnTo>
                <a:lnTo>
                  <a:pt x="55720" y="60640"/>
                </a:lnTo>
                <a:lnTo>
                  <a:pt x="55720" y="60680"/>
                </a:lnTo>
                <a:lnTo>
                  <a:pt x="55720" y="60720"/>
                </a:lnTo>
                <a:lnTo>
                  <a:pt x="55730" y="60750"/>
                </a:lnTo>
                <a:lnTo>
                  <a:pt x="55750" y="60780"/>
                </a:lnTo>
                <a:lnTo>
                  <a:pt x="55780" y="60820"/>
                </a:lnTo>
                <a:lnTo>
                  <a:pt x="55830" y="60860"/>
                </a:lnTo>
                <a:lnTo>
                  <a:pt x="55860" y="60880"/>
                </a:lnTo>
                <a:lnTo>
                  <a:pt x="55970" y="60930"/>
                </a:lnTo>
                <a:lnTo>
                  <a:pt x="56050" y="60950"/>
                </a:lnTo>
                <a:lnTo>
                  <a:pt x="56100" y="60950"/>
                </a:lnTo>
                <a:lnTo>
                  <a:pt x="56200" y="60920"/>
                </a:lnTo>
                <a:lnTo>
                  <a:pt x="56400" y="60870"/>
                </a:lnTo>
                <a:lnTo>
                  <a:pt x="56700" y="60750"/>
                </a:lnTo>
                <a:lnTo>
                  <a:pt x="56940" y="60700"/>
                </a:lnTo>
                <a:lnTo>
                  <a:pt x="56990" y="60690"/>
                </a:lnTo>
                <a:lnTo>
                  <a:pt x="57050" y="60700"/>
                </a:lnTo>
                <a:lnTo>
                  <a:pt x="57110" y="60710"/>
                </a:lnTo>
                <a:lnTo>
                  <a:pt x="57190" y="60730"/>
                </a:lnTo>
                <a:lnTo>
                  <a:pt x="57210" y="60710"/>
                </a:lnTo>
                <a:lnTo>
                  <a:pt x="57600" y="60720"/>
                </a:lnTo>
                <a:lnTo>
                  <a:pt x="57480" y="60870"/>
                </a:lnTo>
                <a:lnTo>
                  <a:pt x="57660" y="61690"/>
                </a:lnTo>
                <a:lnTo>
                  <a:pt x="57760" y="61800"/>
                </a:lnTo>
                <a:lnTo>
                  <a:pt x="58030" y="61830"/>
                </a:lnTo>
                <a:lnTo>
                  <a:pt x="58160" y="61800"/>
                </a:lnTo>
                <a:lnTo>
                  <a:pt x="58210" y="61770"/>
                </a:lnTo>
                <a:lnTo>
                  <a:pt x="58320" y="61680"/>
                </a:lnTo>
                <a:lnTo>
                  <a:pt x="58380" y="61650"/>
                </a:lnTo>
                <a:lnTo>
                  <a:pt x="58520" y="61570"/>
                </a:lnTo>
                <a:lnTo>
                  <a:pt x="58610" y="61550"/>
                </a:lnTo>
                <a:lnTo>
                  <a:pt x="58640" y="61530"/>
                </a:lnTo>
                <a:lnTo>
                  <a:pt x="58760" y="61430"/>
                </a:lnTo>
                <a:lnTo>
                  <a:pt x="58780" y="61420"/>
                </a:lnTo>
                <a:lnTo>
                  <a:pt x="58820" y="61410"/>
                </a:lnTo>
                <a:lnTo>
                  <a:pt x="58850" y="61410"/>
                </a:lnTo>
                <a:lnTo>
                  <a:pt x="58910" y="61420"/>
                </a:lnTo>
                <a:lnTo>
                  <a:pt x="58950" y="61410"/>
                </a:lnTo>
                <a:lnTo>
                  <a:pt x="58990" y="61390"/>
                </a:lnTo>
                <a:lnTo>
                  <a:pt x="59020" y="61360"/>
                </a:lnTo>
                <a:lnTo>
                  <a:pt x="59050" y="61320"/>
                </a:lnTo>
                <a:lnTo>
                  <a:pt x="59110" y="61210"/>
                </a:lnTo>
                <a:lnTo>
                  <a:pt x="59150" y="61280"/>
                </a:lnTo>
                <a:lnTo>
                  <a:pt x="59180" y="61340"/>
                </a:lnTo>
                <a:lnTo>
                  <a:pt x="59210" y="61410"/>
                </a:lnTo>
                <a:lnTo>
                  <a:pt x="59220" y="61470"/>
                </a:lnTo>
                <a:lnTo>
                  <a:pt x="59240" y="61600"/>
                </a:lnTo>
                <a:lnTo>
                  <a:pt x="59250" y="61660"/>
                </a:lnTo>
                <a:lnTo>
                  <a:pt x="59270" y="61700"/>
                </a:lnTo>
                <a:lnTo>
                  <a:pt x="59290" y="61730"/>
                </a:lnTo>
                <a:lnTo>
                  <a:pt x="59320" y="61750"/>
                </a:lnTo>
                <a:lnTo>
                  <a:pt x="59350" y="61780"/>
                </a:lnTo>
                <a:lnTo>
                  <a:pt x="59420" y="61810"/>
                </a:lnTo>
                <a:lnTo>
                  <a:pt x="59470" y="61820"/>
                </a:lnTo>
                <a:lnTo>
                  <a:pt x="59570" y="61840"/>
                </a:lnTo>
                <a:lnTo>
                  <a:pt x="59620" y="61850"/>
                </a:lnTo>
                <a:lnTo>
                  <a:pt x="59670" y="61880"/>
                </a:lnTo>
                <a:lnTo>
                  <a:pt x="59700" y="61910"/>
                </a:lnTo>
                <a:lnTo>
                  <a:pt x="59720" y="61950"/>
                </a:lnTo>
                <a:lnTo>
                  <a:pt x="59740" y="62000"/>
                </a:lnTo>
                <a:lnTo>
                  <a:pt x="59780" y="62160"/>
                </a:lnTo>
                <a:lnTo>
                  <a:pt x="59820" y="62380"/>
                </a:lnTo>
                <a:lnTo>
                  <a:pt x="59820" y="62420"/>
                </a:lnTo>
                <a:lnTo>
                  <a:pt x="59810" y="62450"/>
                </a:lnTo>
                <a:lnTo>
                  <a:pt x="59790" y="62480"/>
                </a:lnTo>
                <a:lnTo>
                  <a:pt x="59750" y="62520"/>
                </a:lnTo>
                <a:lnTo>
                  <a:pt x="59710" y="62560"/>
                </a:lnTo>
                <a:lnTo>
                  <a:pt x="59670" y="62580"/>
                </a:lnTo>
                <a:lnTo>
                  <a:pt x="59590" y="62620"/>
                </a:lnTo>
                <a:lnTo>
                  <a:pt x="59540" y="62630"/>
                </a:lnTo>
                <a:lnTo>
                  <a:pt x="59500" y="62630"/>
                </a:lnTo>
                <a:lnTo>
                  <a:pt x="59370" y="62600"/>
                </a:lnTo>
                <a:lnTo>
                  <a:pt x="59330" y="62590"/>
                </a:lnTo>
                <a:lnTo>
                  <a:pt x="59300" y="62600"/>
                </a:lnTo>
                <a:lnTo>
                  <a:pt x="59270" y="62620"/>
                </a:lnTo>
                <a:lnTo>
                  <a:pt x="59240" y="62640"/>
                </a:lnTo>
                <a:lnTo>
                  <a:pt x="59220" y="62670"/>
                </a:lnTo>
                <a:lnTo>
                  <a:pt x="59210" y="62700"/>
                </a:lnTo>
                <a:lnTo>
                  <a:pt x="59180" y="63070"/>
                </a:lnTo>
                <a:lnTo>
                  <a:pt x="59280" y="63070"/>
                </a:lnTo>
                <a:lnTo>
                  <a:pt x="59390" y="63230"/>
                </a:lnTo>
                <a:lnTo>
                  <a:pt x="59450" y="63410"/>
                </a:lnTo>
                <a:lnTo>
                  <a:pt x="59460" y="63610"/>
                </a:lnTo>
                <a:lnTo>
                  <a:pt x="59390" y="63860"/>
                </a:lnTo>
                <a:lnTo>
                  <a:pt x="59510" y="63880"/>
                </a:lnTo>
                <a:lnTo>
                  <a:pt x="59580" y="63920"/>
                </a:lnTo>
                <a:lnTo>
                  <a:pt x="59640" y="63970"/>
                </a:lnTo>
                <a:lnTo>
                  <a:pt x="59730" y="64000"/>
                </a:lnTo>
                <a:lnTo>
                  <a:pt x="59650" y="64050"/>
                </a:lnTo>
                <a:lnTo>
                  <a:pt x="59590" y="64110"/>
                </a:lnTo>
                <a:lnTo>
                  <a:pt x="59540" y="64190"/>
                </a:lnTo>
                <a:lnTo>
                  <a:pt x="59510" y="64310"/>
                </a:lnTo>
                <a:lnTo>
                  <a:pt x="59530" y="64550"/>
                </a:lnTo>
                <a:lnTo>
                  <a:pt x="59380" y="64670"/>
                </a:lnTo>
                <a:lnTo>
                  <a:pt x="59350" y="64700"/>
                </a:lnTo>
                <a:lnTo>
                  <a:pt x="59330" y="64730"/>
                </a:lnTo>
                <a:lnTo>
                  <a:pt x="59320" y="64770"/>
                </a:lnTo>
                <a:lnTo>
                  <a:pt x="59330" y="64820"/>
                </a:lnTo>
                <a:lnTo>
                  <a:pt x="59360" y="64920"/>
                </a:lnTo>
                <a:lnTo>
                  <a:pt x="59360" y="64940"/>
                </a:lnTo>
                <a:lnTo>
                  <a:pt x="59610" y="65020"/>
                </a:lnTo>
                <a:lnTo>
                  <a:pt x="59690" y="65070"/>
                </a:lnTo>
                <a:lnTo>
                  <a:pt x="59730" y="65080"/>
                </a:lnTo>
                <a:lnTo>
                  <a:pt x="59800" y="65120"/>
                </a:lnTo>
                <a:lnTo>
                  <a:pt x="59910" y="65150"/>
                </a:lnTo>
                <a:lnTo>
                  <a:pt x="59950" y="65230"/>
                </a:lnTo>
                <a:lnTo>
                  <a:pt x="59980" y="65290"/>
                </a:lnTo>
                <a:lnTo>
                  <a:pt x="60000" y="65350"/>
                </a:lnTo>
                <a:lnTo>
                  <a:pt x="60010" y="65440"/>
                </a:lnTo>
                <a:lnTo>
                  <a:pt x="60030" y="65500"/>
                </a:lnTo>
                <a:lnTo>
                  <a:pt x="60040" y="65530"/>
                </a:lnTo>
                <a:lnTo>
                  <a:pt x="60070" y="65560"/>
                </a:lnTo>
                <a:lnTo>
                  <a:pt x="60090" y="65590"/>
                </a:lnTo>
                <a:lnTo>
                  <a:pt x="60160" y="65630"/>
                </a:lnTo>
                <a:lnTo>
                  <a:pt x="60250" y="65690"/>
                </a:lnTo>
                <a:lnTo>
                  <a:pt x="60290" y="65720"/>
                </a:lnTo>
                <a:lnTo>
                  <a:pt x="60310" y="65750"/>
                </a:lnTo>
                <a:lnTo>
                  <a:pt x="60320" y="65780"/>
                </a:lnTo>
                <a:lnTo>
                  <a:pt x="60320" y="65830"/>
                </a:lnTo>
                <a:lnTo>
                  <a:pt x="60310" y="65890"/>
                </a:lnTo>
                <a:lnTo>
                  <a:pt x="60310" y="65940"/>
                </a:lnTo>
                <a:lnTo>
                  <a:pt x="60320" y="65980"/>
                </a:lnTo>
                <a:lnTo>
                  <a:pt x="60340" y="66030"/>
                </a:lnTo>
                <a:lnTo>
                  <a:pt x="60380" y="66070"/>
                </a:lnTo>
                <a:lnTo>
                  <a:pt x="60460" y="66140"/>
                </a:lnTo>
                <a:lnTo>
                  <a:pt x="60560" y="66270"/>
                </a:lnTo>
                <a:lnTo>
                  <a:pt x="60710" y="66390"/>
                </a:lnTo>
                <a:lnTo>
                  <a:pt x="60740" y="66420"/>
                </a:lnTo>
                <a:lnTo>
                  <a:pt x="60760" y="66450"/>
                </a:lnTo>
                <a:lnTo>
                  <a:pt x="60770" y="66490"/>
                </a:lnTo>
                <a:lnTo>
                  <a:pt x="60780" y="66540"/>
                </a:lnTo>
                <a:lnTo>
                  <a:pt x="60790" y="66640"/>
                </a:lnTo>
                <a:lnTo>
                  <a:pt x="60780" y="66690"/>
                </a:lnTo>
                <a:lnTo>
                  <a:pt x="60770" y="66740"/>
                </a:lnTo>
                <a:lnTo>
                  <a:pt x="60760" y="66780"/>
                </a:lnTo>
                <a:lnTo>
                  <a:pt x="60740" y="66810"/>
                </a:lnTo>
                <a:lnTo>
                  <a:pt x="60650" y="66930"/>
                </a:lnTo>
                <a:lnTo>
                  <a:pt x="60590" y="67050"/>
                </a:lnTo>
                <a:lnTo>
                  <a:pt x="60570" y="67080"/>
                </a:lnTo>
                <a:lnTo>
                  <a:pt x="60480" y="67170"/>
                </a:lnTo>
                <a:lnTo>
                  <a:pt x="60450" y="67200"/>
                </a:lnTo>
                <a:lnTo>
                  <a:pt x="60440" y="67240"/>
                </a:lnTo>
                <a:lnTo>
                  <a:pt x="60430" y="67280"/>
                </a:lnTo>
                <a:lnTo>
                  <a:pt x="60480" y="67510"/>
                </a:lnTo>
                <a:lnTo>
                  <a:pt x="60470" y="67550"/>
                </a:lnTo>
                <a:lnTo>
                  <a:pt x="60450" y="67610"/>
                </a:lnTo>
                <a:lnTo>
                  <a:pt x="60390" y="67730"/>
                </a:lnTo>
                <a:lnTo>
                  <a:pt x="60380" y="67770"/>
                </a:lnTo>
                <a:lnTo>
                  <a:pt x="60380" y="67820"/>
                </a:lnTo>
                <a:lnTo>
                  <a:pt x="60400" y="67860"/>
                </a:lnTo>
                <a:lnTo>
                  <a:pt x="60480" y="68000"/>
                </a:lnTo>
                <a:lnTo>
                  <a:pt x="60490" y="68040"/>
                </a:lnTo>
                <a:lnTo>
                  <a:pt x="60530" y="68190"/>
                </a:lnTo>
                <a:lnTo>
                  <a:pt x="60560" y="68260"/>
                </a:lnTo>
                <a:lnTo>
                  <a:pt x="60600" y="68330"/>
                </a:lnTo>
                <a:lnTo>
                  <a:pt x="60640" y="68400"/>
                </a:lnTo>
                <a:lnTo>
                  <a:pt x="60740" y="68510"/>
                </a:lnTo>
                <a:lnTo>
                  <a:pt x="60760" y="68550"/>
                </a:lnTo>
                <a:lnTo>
                  <a:pt x="60770" y="68580"/>
                </a:lnTo>
                <a:lnTo>
                  <a:pt x="60780" y="68630"/>
                </a:lnTo>
                <a:lnTo>
                  <a:pt x="60780" y="68740"/>
                </a:lnTo>
                <a:lnTo>
                  <a:pt x="60780" y="68790"/>
                </a:lnTo>
                <a:lnTo>
                  <a:pt x="60760" y="68840"/>
                </a:lnTo>
                <a:lnTo>
                  <a:pt x="60740" y="68880"/>
                </a:lnTo>
                <a:lnTo>
                  <a:pt x="60580" y="69100"/>
                </a:lnTo>
                <a:lnTo>
                  <a:pt x="60550" y="69140"/>
                </a:lnTo>
                <a:lnTo>
                  <a:pt x="60500" y="69160"/>
                </a:lnTo>
                <a:lnTo>
                  <a:pt x="60480" y="69160"/>
                </a:lnTo>
                <a:lnTo>
                  <a:pt x="60340" y="69150"/>
                </a:lnTo>
                <a:lnTo>
                  <a:pt x="60300" y="69150"/>
                </a:lnTo>
                <a:lnTo>
                  <a:pt x="60270" y="69160"/>
                </a:lnTo>
                <a:lnTo>
                  <a:pt x="60220" y="69180"/>
                </a:lnTo>
                <a:lnTo>
                  <a:pt x="60190" y="69210"/>
                </a:lnTo>
                <a:lnTo>
                  <a:pt x="60010" y="69350"/>
                </a:lnTo>
                <a:lnTo>
                  <a:pt x="59980" y="69390"/>
                </a:lnTo>
                <a:lnTo>
                  <a:pt x="59970" y="69440"/>
                </a:lnTo>
                <a:lnTo>
                  <a:pt x="59940" y="69530"/>
                </a:lnTo>
                <a:lnTo>
                  <a:pt x="59920" y="69570"/>
                </a:lnTo>
                <a:lnTo>
                  <a:pt x="59890" y="69610"/>
                </a:lnTo>
                <a:lnTo>
                  <a:pt x="59870" y="69630"/>
                </a:lnTo>
                <a:lnTo>
                  <a:pt x="59760" y="69680"/>
                </a:lnTo>
                <a:lnTo>
                  <a:pt x="59720" y="69700"/>
                </a:lnTo>
                <a:lnTo>
                  <a:pt x="59630" y="69760"/>
                </a:lnTo>
                <a:lnTo>
                  <a:pt x="59590" y="69780"/>
                </a:lnTo>
                <a:lnTo>
                  <a:pt x="59550" y="69790"/>
                </a:lnTo>
                <a:lnTo>
                  <a:pt x="59370" y="69840"/>
                </a:lnTo>
                <a:lnTo>
                  <a:pt x="59250" y="69890"/>
                </a:lnTo>
                <a:lnTo>
                  <a:pt x="59170" y="69920"/>
                </a:lnTo>
                <a:lnTo>
                  <a:pt x="59070" y="69950"/>
                </a:lnTo>
                <a:lnTo>
                  <a:pt x="59020" y="69960"/>
                </a:lnTo>
                <a:lnTo>
                  <a:pt x="58910" y="69960"/>
                </a:lnTo>
                <a:lnTo>
                  <a:pt x="58850" y="69960"/>
                </a:lnTo>
                <a:lnTo>
                  <a:pt x="58800" y="69950"/>
                </a:lnTo>
                <a:lnTo>
                  <a:pt x="58680" y="69900"/>
                </a:lnTo>
                <a:lnTo>
                  <a:pt x="58590" y="69850"/>
                </a:lnTo>
                <a:lnTo>
                  <a:pt x="58530" y="69820"/>
                </a:lnTo>
                <a:lnTo>
                  <a:pt x="58510" y="69810"/>
                </a:lnTo>
                <a:lnTo>
                  <a:pt x="58500" y="69780"/>
                </a:lnTo>
                <a:lnTo>
                  <a:pt x="58440" y="69650"/>
                </a:lnTo>
                <a:lnTo>
                  <a:pt x="58410" y="69600"/>
                </a:lnTo>
                <a:lnTo>
                  <a:pt x="58360" y="69570"/>
                </a:lnTo>
                <a:lnTo>
                  <a:pt x="58330" y="69550"/>
                </a:lnTo>
                <a:lnTo>
                  <a:pt x="58290" y="69540"/>
                </a:lnTo>
                <a:lnTo>
                  <a:pt x="58230" y="69540"/>
                </a:lnTo>
                <a:lnTo>
                  <a:pt x="58180" y="69540"/>
                </a:lnTo>
                <a:lnTo>
                  <a:pt x="58130" y="69550"/>
                </a:lnTo>
                <a:lnTo>
                  <a:pt x="58090" y="69580"/>
                </a:lnTo>
                <a:lnTo>
                  <a:pt x="58090" y="69610"/>
                </a:lnTo>
                <a:lnTo>
                  <a:pt x="58090" y="69630"/>
                </a:lnTo>
                <a:lnTo>
                  <a:pt x="58010" y="69630"/>
                </a:lnTo>
                <a:lnTo>
                  <a:pt x="57870" y="69640"/>
                </a:lnTo>
                <a:lnTo>
                  <a:pt x="57770" y="69660"/>
                </a:lnTo>
                <a:lnTo>
                  <a:pt x="57680" y="69690"/>
                </a:lnTo>
                <a:lnTo>
                  <a:pt x="57630" y="69700"/>
                </a:lnTo>
                <a:lnTo>
                  <a:pt x="57590" y="69700"/>
                </a:lnTo>
                <a:lnTo>
                  <a:pt x="57530" y="69670"/>
                </a:lnTo>
                <a:lnTo>
                  <a:pt x="57400" y="69600"/>
                </a:lnTo>
                <a:lnTo>
                  <a:pt x="57320" y="69570"/>
                </a:lnTo>
                <a:lnTo>
                  <a:pt x="57100" y="69500"/>
                </a:lnTo>
                <a:lnTo>
                  <a:pt x="57070" y="69500"/>
                </a:lnTo>
                <a:lnTo>
                  <a:pt x="57030" y="69490"/>
                </a:lnTo>
                <a:lnTo>
                  <a:pt x="56980" y="69500"/>
                </a:lnTo>
                <a:lnTo>
                  <a:pt x="56950" y="69520"/>
                </a:lnTo>
                <a:lnTo>
                  <a:pt x="56850" y="69580"/>
                </a:lnTo>
                <a:lnTo>
                  <a:pt x="56790" y="69600"/>
                </a:lnTo>
                <a:lnTo>
                  <a:pt x="56730" y="69620"/>
                </a:lnTo>
                <a:lnTo>
                  <a:pt x="56670" y="69620"/>
                </a:lnTo>
                <a:lnTo>
                  <a:pt x="56420" y="69640"/>
                </a:lnTo>
                <a:lnTo>
                  <a:pt x="56330" y="69660"/>
                </a:lnTo>
                <a:lnTo>
                  <a:pt x="56250" y="69690"/>
                </a:lnTo>
                <a:lnTo>
                  <a:pt x="56190" y="69730"/>
                </a:lnTo>
                <a:lnTo>
                  <a:pt x="55850" y="69930"/>
                </a:lnTo>
                <a:lnTo>
                  <a:pt x="55540" y="70090"/>
                </a:lnTo>
                <a:lnTo>
                  <a:pt x="55480" y="70110"/>
                </a:lnTo>
                <a:lnTo>
                  <a:pt x="55300" y="70130"/>
                </a:lnTo>
                <a:lnTo>
                  <a:pt x="55070" y="70190"/>
                </a:lnTo>
                <a:lnTo>
                  <a:pt x="54930" y="70240"/>
                </a:lnTo>
                <a:lnTo>
                  <a:pt x="54930" y="70260"/>
                </a:lnTo>
                <a:lnTo>
                  <a:pt x="54900" y="70280"/>
                </a:lnTo>
                <a:lnTo>
                  <a:pt x="54860" y="70320"/>
                </a:lnTo>
                <a:lnTo>
                  <a:pt x="54800" y="70360"/>
                </a:lnTo>
                <a:lnTo>
                  <a:pt x="54750" y="70400"/>
                </a:lnTo>
                <a:lnTo>
                  <a:pt x="54710" y="70450"/>
                </a:lnTo>
                <a:lnTo>
                  <a:pt x="54690" y="70500"/>
                </a:lnTo>
                <a:lnTo>
                  <a:pt x="54670" y="70540"/>
                </a:lnTo>
                <a:lnTo>
                  <a:pt x="54670" y="70580"/>
                </a:lnTo>
                <a:lnTo>
                  <a:pt x="54670" y="70620"/>
                </a:lnTo>
                <a:lnTo>
                  <a:pt x="54720" y="70750"/>
                </a:lnTo>
                <a:lnTo>
                  <a:pt x="54720" y="70800"/>
                </a:lnTo>
                <a:lnTo>
                  <a:pt x="54700" y="70910"/>
                </a:lnTo>
                <a:lnTo>
                  <a:pt x="54690" y="70960"/>
                </a:lnTo>
                <a:lnTo>
                  <a:pt x="54670" y="71000"/>
                </a:lnTo>
                <a:lnTo>
                  <a:pt x="54650" y="71040"/>
                </a:lnTo>
                <a:lnTo>
                  <a:pt x="54620" y="71070"/>
                </a:lnTo>
                <a:lnTo>
                  <a:pt x="54580" y="71100"/>
                </a:lnTo>
                <a:lnTo>
                  <a:pt x="54470" y="71170"/>
                </a:lnTo>
                <a:lnTo>
                  <a:pt x="54350" y="71270"/>
                </a:lnTo>
                <a:lnTo>
                  <a:pt x="54200" y="71380"/>
                </a:lnTo>
                <a:lnTo>
                  <a:pt x="54140" y="71430"/>
                </a:lnTo>
                <a:lnTo>
                  <a:pt x="54120" y="71460"/>
                </a:lnTo>
                <a:lnTo>
                  <a:pt x="54110" y="71500"/>
                </a:lnTo>
                <a:lnTo>
                  <a:pt x="54070" y="71640"/>
                </a:lnTo>
                <a:lnTo>
                  <a:pt x="54060" y="71690"/>
                </a:lnTo>
                <a:lnTo>
                  <a:pt x="54030" y="71730"/>
                </a:lnTo>
                <a:lnTo>
                  <a:pt x="53950" y="71850"/>
                </a:lnTo>
                <a:lnTo>
                  <a:pt x="53930" y="71880"/>
                </a:lnTo>
                <a:lnTo>
                  <a:pt x="53920" y="71910"/>
                </a:lnTo>
                <a:lnTo>
                  <a:pt x="53920" y="71950"/>
                </a:lnTo>
                <a:lnTo>
                  <a:pt x="53920" y="72080"/>
                </a:lnTo>
                <a:lnTo>
                  <a:pt x="53910" y="72130"/>
                </a:lnTo>
                <a:lnTo>
                  <a:pt x="53900" y="72170"/>
                </a:lnTo>
                <a:lnTo>
                  <a:pt x="53880" y="72200"/>
                </a:lnTo>
                <a:lnTo>
                  <a:pt x="53850" y="72230"/>
                </a:lnTo>
                <a:lnTo>
                  <a:pt x="53770" y="72270"/>
                </a:lnTo>
                <a:lnTo>
                  <a:pt x="53730" y="72300"/>
                </a:lnTo>
                <a:lnTo>
                  <a:pt x="53700" y="72340"/>
                </a:lnTo>
                <a:lnTo>
                  <a:pt x="53660" y="72440"/>
                </a:lnTo>
                <a:lnTo>
                  <a:pt x="53630" y="72490"/>
                </a:lnTo>
                <a:lnTo>
                  <a:pt x="53590" y="72530"/>
                </a:lnTo>
                <a:lnTo>
                  <a:pt x="53570" y="72540"/>
                </a:lnTo>
                <a:lnTo>
                  <a:pt x="53440" y="72600"/>
                </a:lnTo>
                <a:lnTo>
                  <a:pt x="53340" y="72650"/>
                </a:lnTo>
                <a:lnTo>
                  <a:pt x="53260" y="72700"/>
                </a:lnTo>
                <a:lnTo>
                  <a:pt x="53170" y="72780"/>
                </a:lnTo>
                <a:lnTo>
                  <a:pt x="53090" y="72820"/>
                </a:lnTo>
                <a:lnTo>
                  <a:pt x="52980" y="72870"/>
                </a:lnTo>
                <a:lnTo>
                  <a:pt x="52860" y="72910"/>
                </a:lnTo>
                <a:lnTo>
                  <a:pt x="52800" y="72920"/>
                </a:lnTo>
                <a:lnTo>
                  <a:pt x="52740" y="72930"/>
                </a:lnTo>
                <a:lnTo>
                  <a:pt x="52610" y="72920"/>
                </a:lnTo>
                <a:lnTo>
                  <a:pt x="52550" y="72900"/>
                </a:lnTo>
                <a:lnTo>
                  <a:pt x="52510" y="72890"/>
                </a:lnTo>
                <a:lnTo>
                  <a:pt x="52400" y="72820"/>
                </a:lnTo>
                <a:lnTo>
                  <a:pt x="52370" y="72800"/>
                </a:lnTo>
                <a:lnTo>
                  <a:pt x="52340" y="72770"/>
                </a:lnTo>
                <a:lnTo>
                  <a:pt x="52300" y="72670"/>
                </a:lnTo>
                <a:lnTo>
                  <a:pt x="52280" y="72640"/>
                </a:lnTo>
                <a:lnTo>
                  <a:pt x="52260" y="72620"/>
                </a:lnTo>
                <a:lnTo>
                  <a:pt x="52230" y="72600"/>
                </a:lnTo>
                <a:lnTo>
                  <a:pt x="52130" y="72560"/>
                </a:lnTo>
                <a:lnTo>
                  <a:pt x="52030" y="72500"/>
                </a:lnTo>
                <a:lnTo>
                  <a:pt x="52010" y="72490"/>
                </a:lnTo>
                <a:lnTo>
                  <a:pt x="51970" y="72490"/>
                </a:lnTo>
                <a:lnTo>
                  <a:pt x="51940" y="72500"/>
                </a:lnTo>
                <a:lnTo>
                  <a:pt x="51810" y="72580"/>
                </a:lnTo>
                <a:lnTo>
                  <a:pt x="51680" y="72630"/>
                </a:lnTo>
                <a:lnTo>
                  <a:pt x="51610" y="72640"/>
                </a:lnTo>
                <a:lnTo>
                  <a:pt x="51550" y="72640"/>
                </a:lnTo>
                <a:lnTo>
                  <a:pt x="51430" y="72600"/>
                </a:lnTo>
                <a:lnTo>
                  <a:pt x="51350" y="72570"/>
                </a:lnTo>
                <a:lnTo>
                  <a:pt x="51230" y="72490"/>
                </a:lnTo>
                <a:lnTo>
                  <a:pt x="51200" y="72490"/>
                </a:lnTo>
                <a:lnTo>
                  <a:pt x="51150" y="72490"/>
                </a:lnTo>
                <a:lnTo>
                  <a:pt x="51080" y="72510"/>
                </a:lnTo>
                <a:lnTo>
                  <a:pt x="50940" y="72550"/>
                </a:lnTo>
                <a:lnTo>
                  <a:pt x="50880" y="72580"/>
                </a:lnTo>
                <a:lnTo>
                  <a:pt x="50850" y="72610"/>
                </a:lnTo>
                <a:lnTo>
                  <a:pt x="50840" y="72650"/>
                </a:lnTo>
                <a:lnTo>
                  <a:pt x="50850" y="72710"/>
                </a:lnTo>
                <a:lnTo>
                  <a:pt x="50860" y="72790"/>
                </a:lnTo>
                <a:lnTo>
                  <a:pt x="50860" y="72830"/>
                </a:lnTo>
                <a:lnTo>
                  <a:pt x="50840" y="72880"/>
                </a:lnTo>
                <a:lnTo>
                  <a:pt x="50750" y="73010"/>
                </a:lnTo>
                <a:lnTo>
                  <a:pt x="50600" y="73180"/>
                </a:lnTo>
                <a:lnTo>
                  <a:pt x="50570" y="73240"/>
                </a:lnTo>
                <a:lnTo>
                  <a:pt x="50550" y="73300"/>
                </a:lnTo>
                <a:lnTo>
                  <a:pt x="50550" y="73420"/>
                </a:lnTo>
                <a:lnTo>
                  <a:pt x="50560" y="73540"/>
                </a:lnTo>
                <a:lnTo>
                  <a:pt x="50590" y="73740"/>
                </a:lnTo>
                <a:lnTo>
                  <a:pt x="50610" y="74010"/>
                </a:lnTo>
                <a:lnTo>
                  <a:pt x="50620" y="74070"/>
                </a:lnTo>
                <a:lnTo>
                  <a:pt x="50640" y="74130"/>
                </a:lnTo>
                <a:lnTo>
                  <a:pt x="50670" y="74200"/>
                </a:lnTo>
                <a:lnTo>
                  <a:pt x="50680" y="74230"/>
                </a:lnTo>
                <a:lnTo>
                  <a:pt x="50670" y="74270"/>
                </a:lnTo>
                <a:lnTo>
                  <a:pt x="50660" y="74300"/>
                </a:lnTo>
                <a:lnTo>
                  <a:pt x="50530" y="74450"/>
                </a:lnTo>
                <a:lnTo>
                  <a:pt x="50500" y="74480"/>
                </a:lnTo>
                <a:lnTo>
                  <a:pt x="50470" y="74500"/>
                </a:lnTo>
                <a:lnTo>
                  <a:pt x="50350" y="74550"/>
                </a:lnTo>
                <a:lnTo>
                  <a:pt x="50290" y="74590"/>
                </a:lnTo>
                <a:lnTo>
                  <a:pt x="50260" y="74630"/>
                </a:lnTo>
                <a:lnTo>
                  <a:pt x="50190" y="74760"/>
                </a:lnTo>
                <a:lnTo>
                  <a:pt x="50090" y="74870"/>
                </a:lnTo>
                <a:lnTo>
                  <a:pt x="50000" y="75050"/>
                </a:lnTo>
                <a:lnTo>
                  <a:pt x="49960" y="75120"/>
                </a:lnTo>
                <a:lnTo>
                  <a:pt x="48740" y="74400"/>
                </a:lnTo>
                <a:lnTo>
                  <a:pt x="48630" y="74220"/>
                </a:lnTo>
                <a:lnTo>
                  <a:pt x="48700" y="74200"/>
                </a:lnTo>
                <a:lnTo>
                  <a:pt x="48750" y="73910"/>
                </a:lnTo>
                <a:lnTo>
                  <a:pt x="48770" y="73580"/>
                </a:lnTo>
                <a:lnTo>
                  <a:pt x="48760" y="73460"/>
                </a:lnTo>
                <a:lnTo>
                  <a:pt x="48950" y="73280"/>
                </a:lnTo>
                <a:lnTo>
                  <a:pt x="49120" y="73340"/>
                </a:lnTo>
                <a:lnTo>
                  <a:pt x="49170" y="73340"/>
                </a:lnTo>
                <a:lnTo>
                  <a:pt x="49010" y="73020"/>
                </a:lnTo>
                <a:lnTo>
                  <a:pt x="48900" y="72870"/>
                </a:lnTo>
                <a:lnTo>
                  <a:pt x="48740" y="72690"/>
                </a:lnTo>
                <a:lnTo>
                  <a:pt x="48420" y="72430"/>
                </a:lnTo>
                <a:lnTo>
                  <a:pt x="48260" y="723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