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Podunavski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Podunav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020" y="40100"/>
                </a:moveTo>
                <a:lnTo>
                  <a:pt x="48540" y="40190"/>
                </a:lnTo>
                <a:lnTo>
                  <a:pt x="49480" y="39920"/>
                </a:lnTo>
                <a:lnTo>
                  <a:pt x="51240" y="38890"/>
                </a:lnTo>
                <a:lnTo>
                  <a:pt x="52020" y="38770"/>
                </a:lnTo>
                <a:lnTo>
                  <a:pt x="52020" y="39010"/>
                </a:lnTo>
                <a:lnTo>
                  <a:pt x="52080" y="39220"/>
                </a:lnTo>
                <a:lnTo>
                  <a:pt x="52190" y="39340"/>
                </a:lnTo>
                <a:lnTo>
                  <a:pt x="52380" y="39370"/>
                </a:lnTo>
                <a:lnTo>
                  <a:pt x="52340" y="39470"/>
                </a:lnTo>
                <a:lnTo>
                  <a:pt x="52290" y="39750"/>
                </a:lnTo>
                <a:lnTo>
                  <a:pt x="52250" y="39860"/>
                </a:lnTo>
                <a:lnTo>
                  <a:pt x="52390" y="39960"/>
                </a:lnTo>
                <a:lnTo>
                  <a:pt x="52630" y="40200"/>
                </a:lnTo>
                <a:lnTo>
                  <a:pt x="52710" y="40320"/>
                </a:lnTo>
                <a:lnTo>
                  <a:pt x="52510" y="40580"/>
                </a:lnTo>
                <a:lnTo>
                  <a:pt x="52860" y="41150"/>
                </a:lnTo>
                <a:lnTo>
                  <a:pt x="52820" y="41590"/>
                </a:lnTo>
                <a:lnTo>
                  <a:pt x="53160" y="41590"/>
                </a:lnTo>
                <a:lnTo>
                  <a:pt x="53360" y="41630"/>
                </a:lnTo>
                <a:lnTo>
                  <a:pt x="53490" y="41780"/>
                </a:lnTo>
                <a:lnTo>
                  <a:pt x="53620" y="42080"/>
                </a:lnTo>
                <a:lnTo>
                  <a:pt x="53730" y="42450"/>
                </a:lnTo>
                <a:lnTo>
                  <a:pt x="53730" y="42730"/>
                </a:lnTo>
                <a:lnTo>
                  <a:pt x="53620" y="42970"/>
                </a:lnTo>
                <a:lnTo>
                  <a:pt x="53390" y="43190"/>
                </a:lnTo>
                <a:lnTo>
                  <a:pt x="53390" y="43340"/>
                </a:lnTo>
                <a:lnTo>
                  <a:pt x="53650" y="43420"/>
                </a:lnTo>
                <a:lnTo>
                  <a:pt x="53770" y="43690"/>
                </a:lnTo>
                <a:lnTo>
                  <a:pt x="53840" y="43910"/>
                </a:lnTo>
                <a:lnTo>
                  <a:pt x="53970" y="43820"/>
                </a:lnTo>
                <a:lnTo>
                  <a:pt x="54070" y="43820"/>
                </a:lnTo>
                <a:lnTo>
                  <a:pt x="54040" y="43930"/>
                </a:lnTo>
                <a:lnTo>
                  <a:pt x="53970" y="44290"/>
                </a:lnTo>
                <a:lnTo>
                  <a:pt x="54090" y="44330"/>
                </a:lnTo>
                <a:lnTo>
                  <a:pt x="54160" y="44370"/>
                </a:lnTo>
                <a:lnTo>
                  <a:pt x="54210" y="44420"/>
                </a:lnTo>
                <a:lnTo>
                  <a:pt x="54290" y="44470"/>
                </a:lnTo>
                <a:lnTo>
                  <a:pt x="54180" y="44510"/>
                </a:lnTo>
                <a:lnTo>
                  <a:pt x="54140" y="44560"/>
                </a:lnTo>
                <a:lnTo>
                  <a:pt x="54090" y="44560"/>
                </a:lnTo>
                <a:lnTo>
                  <a:pt x="53970" y="44470"/>
                </a:lnTo>
                <a:lnTo>
                  <a:pt x="53840" y="44940"/>
                </a:lnTo>
                <a:lnTo>
                  <a:pt x="54010" y="45030"/>
                </a:lnTo>
                <a:lnTo>
                  <a:pt x="54140" y="45120"/>
                </a:lnTo>
                <a:lnTo>
                  <a:pt x="54240" y="45240"/>
                </a:lnTo>
                <a:lnTo>
                  <a:pt x="54290" y="45420"/>
                </a:lnTo>
                <a:lnTo>
                  <a:pt x="53830" y="45430"/>
                </a:lnTo>
                <a:lnTo>
                  <a:pt x="53580" y="45640"/>
                </a:lnTo>
                <a:lnTo>
                  <a:pt x="53460" y="45980"/>
                </a:lnTo>
                <a:lnTo>
                  <a:pt x="53390" y="46360"/>
                </a:lnTo>
                <a:lnTo>
                  <a:pt x="53310" y="46640"/>
                </a:lnTo>
                <a:lnTo>
                  <a:pt x="53250" y="46780"/>
                </a:lnTo>
                <a:lnTo>
                  <a:pt x="53230" y="46910"/>
                </a:lnTo>
                <a:lnTo>
                  <a:pt x="53280" y="47150"/>
                </a:lnTo>
                <a:lnTo>
                  <a:pt x="53380" y="47280"/>
                </a:lnTo>
                <a:lnTo>
                  <a:pt x="53510" y="47370"/>
                </a:lnTo>
                <a:lnTo>
                  <a:pt x="53580" y="47510"/>
                </a:lnTo>
                <a:lnTo>
                  <a:pt x="53500" y="47800"/>
                </a:lnTo>
                <a:lnTo>
                  <a:pt x="53760" y="47960"/>
                </a:lnTo>
                <a:lnTo>
                  <a:pt x="53810" y="48150"/>
                </a:lnTo>
                <a:lnTo>
                  <a:pt x="53680" y="48280"/>
                </a:lnTo>
                <a:lnTo>
                  <a:pt x="53390" y="48260"/>
                </a:lnTo>
                <a:lnTo>
                  <a:pt x="53390" y="48430"/>
                </a:lnTo>
                <a:lnTo>
                  <a:pt x="53500" y="48430"/>
                </a:lnTo>
                <a:lnTo>
                  <a:pt x="53500" y="48570"/>
                </a:lnTo>
                <a:lnTo>
                  <a:pt x="53390" y="48570"/>
                </a:lnTo>
                <a:lnTo>
                  <a:pt x="53390" y="48730"/>
                </a:lnTo>
                <a:lnTo>
                  <a:pt x="53630" y="48860"/>
                </a:lnTo>
                <a:lnTo>
                  <a:pt x="53930" y="49410"/>
                </a:lnTo>
                <a:lnTo>
                  <a:pt x="54190" y="49520"/>
                </a:lnTo>
                <a:lnTo>
                  <a:pt x="54190" y="49690"/>
                </a:lnTo>
                <a:lnTo>
                  <a:pt x="53840" y="49850"/>
                </a:lnTo>
                <a:lnTo>
                  <a:pt x="53840" y="50010"/>
                </a:lnTo>
                <a:lnTo>
                  <a:pt x="53920" y="50120"/>
                </a:lnTo>
                <a:lnTo>
                  <a:pt x="53950" y="50180"/>
                </a:lnTo>
                <a:lnTo>
                  <a:pt x="53920" y="50270"/>
                </a:lnTo>
                <a:lnTo>
                  <a:pt x="53840" y="50470"/>
                </a:lnTo>
                <a:lnTo>
                  <a:pt x="53890" y="50520"/>
                </a:lnTo>
                <a:lnTo>
                  <a:pt x="53910" y="50530"/>
                </a:lnTo>
                <a:lnTo>
                  <a:pt x="53930" y="50560"/>
                </a:lnTo>
                <a:lnTo>
                  <a:pt x="53970" y="50640"/>
                </a:lnTo>
                <a:lnTo>
                  <a:pt x="53620" y="50640"/>
                </a:lnTo>
                <a:lnTo>
                  <a:pt x="53970" y="50970"/>
                </a:lnTo>
                <a:lnTo>
                  <a:pt x="53790" y="51020"/>
                </a:lnTo>
                <a:lnTo>
                  <a:pt x="53710" y="51200"/>
                </a:lnTo>
                <a:lnTo>
                  <a:pt x="53710" y="51250"/>
                </a:lnTo>
                <a:lnTo>
                  <a:pt x="53610" y="51180"/>
                </a:lnTo>
                <a:lnTo>
                  <a:pt x="53520" y="51090"/>
                </a:lnTo>
                <a:lnTo>
                  <a:pt x="53490" y="51070"/>
                </a:lnTo>
                <a:lnTo>
                  <a:pt x="53440" y="51030"/>
                </a:lnTo>
                <a:lnTo>
                  <a:pt x="53350" y="51000"/>
                </a:lnTo>
                <a:lnTo>
                  <a:pt x="53290" y="50990"/>
                </a:lnTo>
                <a:lnTo>
                  <a:pt x="53120" y="50970"/>
                </a:lnTo>
                <a:lnTo>
                  <a:pt x="53070" y="50960"/>
                </a:lnTo>
                <a:lnTo>
                  <a:pt x="53030" y="50950"/>
                </a:lnTo>
                <a:lnTo>
                  <a:pt x="53000" y="50930"/>
                </a:lnTo>
                <a:lnTo>
                  <a:pt x="52910" y="50850"/>
                </a:lnTo>
                <a:lnTo>
                  <a:pt x="52870" y="50830"/>
                </a:lnTo>
                <a:lnTo>
                  <a:pt x="52840" y="50820"/>
                </a:lnTo>
                <a:lnTo>
                  <a:pt x="52810" y="50820"/>
                </a:lnTo>
                <a:lnTo>
                  <a:pt x="52770" y="50830"/>
                </a:lnTo>
                <a:lnTo>
                  <a:pt x="52640" y="50880"/>
                </a:lnTo>
                <a:lnTo>
                  <a:pt x="52600" y="50890"/>
                </a:lnTo>
                <a:lnTo>
                  <a:pt x="52550" y="50890"/>
                </a:lnTo>
                <a:lnTo>
                  <a:pt x="52420" y="50870"/>
                </a:lnTo>
                <a:lnTo>
                  <a:pt x="52260" y="50860"/>
                </a:lnTo>
                <a:lnTo>
                  <a:pt x="52090" y="50740"/>
                </a:lnTo>
                <a:lnTo>
                  <a:pt x="51740" y="50520"/>
                </a:lnTo>
                <a:lnTo>
                  <a:pt x="51660" y="50490"/>
                </a:lnTo>
                <a:lnTo>
                  <a:pt x="51500" y="50460"/>
                </a:lnTo>
                <a:lnTo>
                  <a:pt x="51450" y="50450"/>
                </a:lnTo>
                <a:lnTo>
                  <a:pt x="51350" y="50400"/>
                </a:lnTo>
                <a:lnTo>
                  <a:pt x="51280" y="50350"/>
                </a:lnTo>
                <a:lnTo>
                  <a:pt x="51170" y="50250"/>
                </a:lnTo>
                <a:lnTo>
                  <a:pt x="51070" y="50170"/>
                </a:lnTo>
                <a:lnTo>
                  <a:pt x="51040" y="50130"/>
                </a:lnTo>
                <a:lnTo>
                  <a:pt x="51010" y="50080"/>
                </a:lnTo>
                <a:lnTo>
                  <a:pt x="51000" y="50020"/>
                </a:lnTo>
                <a:lnTo>
                  <a:pt x="50980" y="49780"/>
                </a:lnTo>
                <a:lnTo>
                  <a:pt x="50980" y="49500"/>
                </a:lnTo>
                <a:lnTo>
                  <a:pt x="50660" y="49660"/>
                </a:lnTo>
                <a:lnTo>
                  <a:pt x="50580" y="49690"/>
                </a:lnTo>
                <a:lnTo>
                  <a:pt x="50450" y="49720"/>
                </a:lnTo>
                <a:lnTo>
                  <a:pt x="50320" y="49780"/>
                </a:lnTo>
                <a:lnTo>
                  <a:pt x="50260" y="49790"/>
                </a:lnTo>
                <a:lnTo>
                  <a:pt x="50060" y="49820"/>
                </a:lnTo>
                <a:lnTo>
                  <a:pt x="50000" y="49830"/>
                </a:lnTo>
                <a:lnTo>
                  <a:pt x="49870" y="49890"/>
                </a:lnTo>
                <a:lnTo>
                  <a:pt x="49820" y="49900"/>
                </a:lnTo>
                <a:lnTo>
                  <a:pt x="49770" y="49900"/>
                </a:lnTo>
                <a:lnTo>
                  <a:pt x="49740" y="49890"/>
                </a:lnTo>
                <a:lnTo>
                  <a:pt x="49700" y="49880"/>
                </a:lnTo>
                <a:lnTo>
                  <a:pt x="49610" y="49820"/>
                </a:lnTo>
                <a:lnTo>
                  <a:pt x="49560" y="49790"/>
                </a:lnTo>
                <a:lnTo>
                  <a:pt x="49530" y="49780"/>
                </a:lnTo>
                <a:lnTo>
                  <a:pt x="49490" y="49770"/>
                </a:lnTo>
                <a:lnTo>
                  <a:pt x="49440" y="49770"/>
                </a:lnTo>
                <a:lnTo>
                  <a:pt x="49370" y="49770"/>
                </a:lnTo>
                <a:lnTo>
                  <a:pt x="49330" y="49770"/>
                </a:lnTo>
                <a:lnTo>
                  <a:pt x="49290" y="49760"/>
                </a:lnTo>
                <a:lnTo>
                  <a:pt x="49260" y="49740"/>
                </a:lnTo>
                <a:lnTo>
                  <a:pt x="49230" y="49720"/>
                </a:lnTo>
                <a:lnTo>
                  <a:pt x="49150" y="49630"/>
                </a:lnTo>
                <a:lnTo>
                  <a:pt x="49060" y="49560"/>
                </a:lnTo>
                <a:lnTo>
                  <a:pt x="48990" y="49520"/>
                </a:lnTo>
                <a:lnTo>
                  <a:pt x="48920" y="49480"/>
                </a:lnTo>
                <a:lnTo>
                  <a:pt x="48870" y="49470"/>
                </a:lnTo>
                <a:lnTo>
                  <a:pt x="48810" y="49470"/>
                </a:lnTo>
                <a:lnTo>
                  <a:pt x="48760" y="49480"/>
                </a:lnTo>
                <a:lnTo>
                  <a:pt x="48570" y="49510"/>
                </a:lnTo>
                <a:lnTo>
                  <a:pt x="48370" y="49530"/>
                </a:lnTo>
                <a:lnTo>
                  <a:pt x="48370" y="49390"/>
                </a:lnTo>
                <a:lnTo>
                  <a:pt x="48360" y="49320"/>
                </a:lnTo>
                <a:lnTo>
                  <a:pt x="48330" y="49180"/>
                </a:lnTo>
                <a:lnTo>
                  <a:pt x="48330" y="49140"/>
                </a:lnTo>
                <a:lnTo>
                  <a:pt x="48350" y="49100"/>
                </a:lnTo>
                <a:lnTo>
                  <a:pt x="48370" y="49060"/>
                </a:lnTo>
                <a:lnTo>
                  <a:pt x="48450" y="48980"/>
                </a:lnTo>
                <a:lnTo>
                  <a:pt x="48490" y="48920"/>
                </a:lnTo>
                <a:lnTo>
                  <a:pt x="48490" y="48890"/>
                </a:lnTo>
                <a:lnTo>
                  <a:pt x="48490" y="48860"/>
                </a:lnTo>
                <a:lnTo>
                  <a:pt x="48480" y="48830"/>
                </a:lnTo>
                <a:lnTo>
                  <a:pt x="48470" y="48810"/>
                </a:lnTo>
                <a:lnTo>
                  <a:pt x="48430" y="48780"/>
                </a:lnTo>
                <a:lnTo>
                  <a:pt x="48370" y="48750"/>
                </a:lnTo>
                <a:lnTo>
                  <a:pt x="48260" y="48700"/>
                </a:lnTo>
                <a:lnTo>
                  <a:pt x="48200" y="48690"/>
                </a:lnTo>
                <a:lnTo>
                  <a:pt x="47960" y="48630"/>
                </a:lnTo>
                <a:lnTo>
                  <a:pt x="47640" y="48610"/>
                </a:lnTo>
                <a:lnTo>
                  <a:pt x="47640" y="48440"/>
                </a:lnTo>
                <a:lnTo>
                  <a:pt x="47630" y="48360"/>
                </a:lnTo>
                <a:lnTo>
                  <a:pt x="47620" y="48260"/>
                </a:lnTo>
                <a:lnTo>
                  <a:pt x="47590" y="48200"/>
                </a:lnTo>
                <a:lnTo>
                  <a:pt x="47550" y="48120"/>
                </a:lnTo>
                <a:lnTo>
                  <a:pt x="47540" y="48050"/>
                </a:lnTo>
                <a:lnTo>
                  <a:pt x="47530" y="47990"/>
                </a:lnTo>
                <a:lnTo>
                  <a:pt x="47540" y="47920"/>
                </a:lnTo>
                <a:lnTo>
                  <a:pt x="47550" y="47860"/>
                </a:lnTo>
                <a:lnTo>
                  <a:pt x="47570" y="47830"/>
                </a:lnTo>
                <a:lnTo>
                  <a:pt x="47620" y="47770"/>
                </a:lnTo>
                <a:lnTo>
                  <a:pt x="47760" y="47630"/>
                </a:lnTo>
                <a:lnTo>
                  <a:pt x="47850" y="47560"/>
                </a:lnTo>
                <a:lnTo>
                  <a:pt x="47890" y="47520"/>
                </a:lnTo>
                <a:lnTo>
                  <a:pt x="47900" y="47490"/>
                </a:lnTo>
                <a:lnTo>
                  <a:pt x="47900" y="47460"/>
                </a:lnTo>
                <a:lnTo>
                  <a:pt x="47890" y="47420"/>
                </a:lnTo>
                <a:lnTo>
                  <a:pt x="47870" y="47380"/>
                </a:lnTo>
                <a:lnTo>
                  <a:pt x="47830" y="47350"/>
                </a:lnTo>
                <a:lnTo>
                  <a:pt x="47790" y="47330"/>
                </a:lnTo>
                <a:lnTo>
                  <a:pt x="47760" y="47320"/>
                </a:lnTo>
                <a:lnTo>
                  <a:pt x="47700" y="47320"/>
                </a:lnTo>
                <a:lnTo>
                  <a:pt x="47650" y="47330"/>
                </a:lnTo>
                <a:lnTo>
                  <a:pt x="47520" y="47380"/>
                </a:lnTo>
                <a:lnTo>
                  <a:pt x="47470" y="47380"/>
                </a:lnTo>
                <a:lnTo>
                  <a:pt x="47440" y="47380"/>
                </a:lnTo>
                <a:lnTo>
                  <a:pt x="47410" y="47370"/>
                </a:lnTo>
                <a:lnTo>
                  <a:pt x="47360" y="47340"/>
                </a:lnTo>
                <a:lnTo>
                  <a:pt x="47320" y="47290"/>
                </a:lnTo>
                <a:lnTo>
                  <a:pt x="47150" y="47070"/>
                </a:lnTo>
                <a:lnTo>
                  <a:pt x="47060" y="46930"/>
                </a:lnTo>
                <a:lnTo>
                  <a:pt x="47010" y="46840"/>
                </a:lnTo>
                <a:lnTo>
                  <a:pt x="46980" y="46790"/>
                </a:lnTo>
                <a:lnTo>
                  <a:pt x="46970" y="46740"/>
                </a:lnTo>
                <a:lnTo>
                  <a:pt x="46960" y="46660"/>
                </a:lnTo>
                <a:lnTo>
                  <a:pt x="46970" y="46610"/>
                </a:lnTo>
                <a:lnTo>
                  <a:pt x="46990" y="46560"/>
                </a:lnTo>
                <a:lnTo>
                  <a:pt x="47030" y="46510"/>
                </a:lnTo>
                <a:lnTo>
                  <a:pt x="47110" y="46430"/>
                </a:lnTo>
                <a:lnTo>
                  <a:pt x="47260" y="46310"/>
                </a:lnTo>
                <a:lnTo>
                  <a:pt x="47300" y="46270"/>
                </a:lnTo>
                <a:lnTo>
                  <a:pt x="47320" y="46230"/>
                </a:lnTo>
                <a:lnTo>
                  <a:pt x="47340" y="46170"/>
                </a:lnTo>
                <a:lnTo>
                  <a:pt x="47360" y="45980"/>
                </a:lnTo>
                <a:lnTo>
                  <a:pt x="47370" y="45920"/>
                </a:lnTo>
                <a:lnTo>
                  <a:pt x="47390" y="45870"/>
                </a:lnTo>
                <a:lnTo>
                  <a:pt x="47410" y="45830"/>
                </a:lnTo>
                <a:lnTo>
                  <a:pt x="47440" y="45820"/>
                </a:lnTo>
                <a:lnTo>
                  <a:pt x="47600" y="45760"/>
                </a:lnTo>
                <a:lnTo>
                  <a:pt x="47700" y="45710"/>
                </a:lnTo>
                <a:lnTo>
                  <a:pt x="47760" y="45700"/>
                </a:lnTo>
                <a:lnTo>
                  <a:pt x="47830" y="45700"/>
                </a:lnTo>
                <a:lnTo>
                  <a:pt x="47900" y="45700"/>
                </a:lnTo>
                <a:lnTo>
                  <a:pt x="47960" y="45710"/>
                </a:lnTo>
                <a:lnTo>
                  <a:pt x="47990" y="45730"/>
                </a:lnTo>
                <a:lnTo>
                  <a:pt x="48300" y="45870"/>
                </a:lnTo>
                <a:lnTo>
                  <a:pt x="48340" y="45880"/>
                </a:lnTo>
                <a:lnTo>
                  <a:pt x="48390" y="45880"/>
                </a:lnTo>
                <a:lnTo>
                  <a:pt x="48420" y="45870"/>
                </a:lnTo>
                <a:lnTo>
                  <a:pt x="48460" y="45850"/>
                </a:lnTo>
                <a:lnTo>
                  <a:pt x="48500" y="45810"/>
                </a:lnTo>
                <a:lnTo>
                  <a:pt x="48710" y="45570"/>
                </a:lnTo>
                <a:lnTo>
                  <a:pt x="48730" y="45520"/>
                </a:lnTo>
                <a:lnTo>
                  <a:pt x="48740" y="45470"/>
                </a:lnTo>
                <a:lnTo>
                  <a:pt x="48750" y="45420"/>
                </a:lnTo>
                <a:lnTo>
                  <a:pt x="48750" y="45370"/>
                </a:lnTo>
                <a:lnTo>
                  <a:pt x="48740" y="45320"/>
                </a:lnTo>
                <a:lnTo>
                  <a:pt x="48720" y="45280"/>
                </a:lnTo>
                <a:lnTo>
                  <a:pt x="48710" y="45250"/>
                </a:lnTo>
                <a:lnTo>
                  <a:pt x="48620" y="45120"/>
                </a:lnTo>
                <a:lnTo>
                  <a:pt x="48550" y="44970"/>
                </a:lnTo>
                <a:lnTo>
                  <a:pt x="48510" y="44870"/>
                </a:lnTo>
                <a:lnTo>
                  <a:pt x="48450" y="44760"/>
                </a:lnTo>
                <a:lnTo>
                  <a:pt x="48420" y="44720"/>
                </a:lnTo>
                <a:lnTo>
                  <a:pt x="48380" y="44680"/>
                </a:lnTo>
                <a:lnTo>
                  <a:pt x="48180" y="44530"/>
                </a:lnTo>
                <a:lnTo>
                  <a:pt x="47900" y="44200"/>
                </a:lnTo>
                <a:lnTo>
                  <a:pt x="47760" y="44110"/>
                </a:lnTo>
                <a:lnTo>
                  <a:pt x="47630" y="44050"/>
                </a:lnTo>
                <a:lnTo>
                  <a:pt x="47540" y="44030"/>
                </a:lnTo>
                <a:lnTo>
                  <a:pt x="47510" y="44020"/>
                </a:lnTo>
                <a:lnTo>
                  <a:pt x="47480" y="43980"/>
                </a:lnTo>
                <a:lnTo>
                  <a:pt x="47430" y="43870"/>
                </a:lnTo>
                <a:lnTo>
                  <a:pt x="47420" y="43830"/>
                </a:lnTo>
                <a:lnTo>
                  <a:pt x="47420" y="43650"/>
                </a:lnTo>
                <a:lnTo>
                  <a:pt x="47410" y="43610"/>
                </a:lnTo>
                <a:lnTo>
                  <a:pt x="47380" y="43560"/>
                </a:lnTo>
                <a:lnTo>
                  <a:pt x="47280" y="43400"/>
                </a:lnTo>
                <a:lnTo>
                  <a:pt x="47060" y="43160"/>
                </a:lnTo>
                <a:lnTo>
                  <a:pt x="47130" y="43100"/>
                </a:lnTo>
                <a:lnTo>
                  <a:pt x="47290" y="42980"/>
                </a:lnTo>
                <a:lnTo>
                  <a:pt x="47320" y="42960"/>
                </a:lnTo>
                <a:lnTo>
                  <a:pt x="47430" y="42830"/>
                </a:lnTo>
                <a:lnTo>
                  <a:pt x="47470" y="42790"/>
                </a:lnTo>
                <a:lnTo>
                  <a:pt x="47520" y="42770"/>
                </a:lnTo>
                <a:lnTo>
                  <a:pt x="47700" y="42700"/>
                </a:lnTo>
                <a:lnTo>
                  <a:pt x="47830" y="42620"/>
                </a:lnTo>
                <a:lnTo>
                  <a:pt x="47870" y="42610"/>
                </a:lnTo>
                <a:lnTo>
                  <a:pt x="47910" y="42590"/>
                </a:lnTo>
                <a:lnTo>
                  <a:pt x="48070" y="42560"/>
                </a:lnTo>
                <a:lnTo>
                  <a:pt x="48110" y="42550"/>
                </a:lnTo>
                <a:lnTo>
                  <a:pt x="48150" y="42530"/>
                </a:lnTo>
                <a:lnTo>
                  <a:pt x="48180" y="42500"/>
                </a:lnTo>
                <a:lnTo>
                  <a:pt x="48210" y="42460"/>
                </a:lnTo>
                <a:lnTo>
                  <a:pt x="48210" y="42420"/>
                </a:lnTo>
                <a:lnTo>
                  <a:pt x="48200" y="42350"/>
                </a:lnTo>
                <a:lnTo>
                  <a:pt x="48130" y="42190"/>
                </a:lnTo>
                <a:lnTo>
                  <a:pt x="48110" y="42140"/>
                </a:lnTo>
                <a:lnTo>
                  <a:pt x="48090" y="42110"/>
                </a:lnTo>
                <a:lnTo>
                  <a:pt x="48060" y="42090"/>
                </a:lnTo>
                <a:lnTo>
                  <a:pt x="48020" y="42050"/>
                </a:lnTo>
                <a:lnTo>
                  <a:pt x="47910" y="41990"/>
                </a:lnTo>
                <a:lnTo>
                  <a:pt x="47860" y="41970"/>
                </a:lnTo>
                <a:lnTo>
                  <a:pt x="47830" y="41930"/>
                </a:lnTo>
                <a:lnTo>
                  <a:pt x="47800" y="41890"/>
                </a:lnTo>
                <a:lnTo>
                  <a:pt x="47780" y="41850"/>
                </a:lnTo>
                <a:lnTo>
                  <a:pt x="47780" y="41840"/>
                </a:lnTo>
                <a:lnTo>
                  <a:pt x="47800" y="41800"/>
                </a:lnTo>
                <a:lnTo>
                  <a:pt x="47830" y="41760"/>
                </a:lnTo>
                <a:lnTo>
                  <a:pt x="47860" y="41720"/>
                </a:lnTo>
                <a:lnTo>
                  <a:pt x="47870" y="41670"/>
                </a:lnTo>
                <a:lnTo>
                  <a:pt x="47860" y="41600"/>
                </a:lnTo>
                <a:lnTo>
                  <a:pt x="47830" y="41520"/>
                </a:lnTo>
                <a:lnTo>
                  <a:pt x="47790" y="41450"/>
                </a:lnTo>
                <a:lnTo>
                  <a:pt x="47680" y="41320"/>
                </a:lnTo>
                <a:lnTo>
                  <a:pt x="47650" y="41270"/>
                </a:lnTo>
                <a:lnTo>
                  <a:pt x="47630" y="41220"/>
                </a:lnTo>
                <a:lnTo>
                  <a:pt x="47620" y="41170"/>
                </a:lnTo>
                <a:lnTo>
                  <a:pt x="47620" y="41120"/>
                </a:lnTo>
                <a:lnTo>
                  <a:pt x="47630" y="41020"/>
                </a:lnTo>
                <a:lnTo>
                  <a:pt x="47650" y="40960"/>
                </a:lnTo>
                <a:lnTo>
                  <a:pt x="47690" y="40910"/>
                </a:lnTo>
                <a:lnTo>
                  <a:pt x="47740" y="40840"/>
                </a:lnTo>
                <a:lnTo>
                  <a:pt x="48020" y="40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