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Pirotski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Piro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840" y="69160"/>
                </a:moveTo>
                <a:lnTo>
                  <a:pt x="78940" y="69260"/>
                </a:lnTo>
                <a:lnTo>
                  <a:pt x="79090" y="69320"/>
                </a:lnTo>
                <a:lnTo>
                  <a:pt x="79410" y="69310"/>
                </a:lnTo>
                <a:lnTo>
                  <a:pt x="79570" y="69330"/>
                </a:lnTo>
                <a:lnTo>
                  <a:pt x="79840" y="69450"/>
                </a:lnTo>
                <a:lnTo>
                  <a:pt x="79920" y="69510"/>
                </a:lnTo>
                <a:lnTo>
                  <a:pt x="80070" y="69610"/>
                </a:lnTo>
                <a:lnTo>
                  <a:pt x="81250" y="70810"/>
                </a:lnTo>
                <a:lnTo>
                  <a:pt x="81460" y="71110"/>
                </a:lnTo>
                <a:lnTo>
                  <a:pt x="81520" y="71290"/>
                </a:lnTo>
                <a:lnTo>
                  <a:pt x="81570" y="71710"/>
                </a:lnTo>
                <a:lnTo>
                  <a:pt x="81620" y="71890"/>
                </a:lnTo>
                <a:lnTo>
                  <a:pt x="81720" y="72040"/>
                </a:lnTo>
                <a:lnTo>
                  <a:pt x="82120" y="72440"/>
                </a:lnTo>
                <a:lnTo>
                  <a:pt x="82560" y="73040"/>
                </a:lnTo>
                <a:lnTo>
                  <a:pt x="82790" y="73270"/>
                </a:lnTo>
                <a:lnTo>
                  <a:pt x="83080" y="73460"/>
                </a:lnTo>
                <a:lnTo>
                  <a:pt x="83900" y="73630"/>
                </a:lnTo>
                <a:lnTo>
                  <a:pt x="84170" y="73760"/>
                </a:lnTo>
                <a:lnTo>
                  <a:pt x="84200" y="74020"/>
                </a:lnTo>
                <a:lnTo>
                  <a:pt x="84220" y="74310"/>
                </a:lnTo>
                <a:lnTo>
                  <a:pt x="84050" y="75070"/>
                </a:lnTo>
                <a:lnTo>
                  <a:pt x="83750" y="75810"/>
                </a:lnTo>
                <a:lnTo>
                  <a:pt x="83410" y="76330"/>
                </a:lnTo>
                <a:lnTo>
                  <a:pt x="83270" y="76430"/>
                </a:lnTo>
                <a:lnTo>
                  <a:pt x="82990" y="76560"/>
                </a:lnTo>
                <a:lnTo>
                  <a:pt x="82850" y="76690"/>
                </a:lnTo>
                <a:lnTo>
                  <a:pt x="82770" y="76840"/>
                </a:lnTo>
                <a:lnTo>
                  <a:pt x="82650" y="77260"/>
                </a:lnTo>
                <a:lnTo>
                  <a:pt x="82570" y="77430"/>
                </a:lnTo>
                <a:lnTo>
                  <a:pt x="81870" y="78090"/>
                </a:lnTo>
                <a:lnTo>
                  <a:pt x="81650" y="78410"/>
                </a:lnTo>
                <a:lnTo>
                  <a:pt x="81430" y="78500"/>
                </a:lnTo>
                <a:lnTo>
                  <a:pt x="80980" y="78600"/>
                </a:lnTo>
                <a:lnTo>
                  <a:pt x="80780" y="78720"/>
                </a:lnTo>
                <a:lnTo>
                  <a:pt x="80670" y="78910"/>
                </a:lnTo>
                <a:lnTo>
                  <a:pt x="80560" y="79200"/>
                </a:lnTo>
                <a:lnTo>
                  <a:pt x="80270" y="80300"/>
                </a:lnTo>
                <a:lnTo>
                  <a:pt x="80170" y="80550"/>
                </a:lnTo>
                <a:lnTo>
                  <a:pt x="80160" y="80580"/>
                </a:lnTo>
                <a:lnTo>
                  <a:pt x="79970" y="80820"/>
                </a:lnTo>
                <a:lnTo>
                  <a:pt x="79460" y="81030"/>
                </a:lnTo>
                <a:lnTo>
                  <a:pt x="78960" y="81160"/>
                </a:lnTo>
                <a:lnTo>
                  <a:pt x="77720" y="80820"/>
                </a:lnTo>
                <a:lnTo>
                  <a:pt x="77260" y="80880"/>
                </a:lnTo>
                <a:lnTo>
                  <a:pt x="77040" y="81030"/>
                </a:lnTo>
                <a:lnTo>
                  <a:pt x="76950" y="81160"/>
                </a:lnTo>
                <a:lnTo>
                  <a:pt x="76940" y="81160"/>
                </a:lnTo>
                <a:lnTo>
                  <a:pt x="76670" y="81110"/>
                </a:lnTo>
                <a:lnTo>
                  <a:pt x="76590" y="81090"/>
                </a:lnTo>
                <a:lnTo>
                  <a:pt x="76470" y="81060"/>
                </a:lnTo>
                <a:lnTo>
                  <a:pt x="76410" y="81040"/>
                </a:lnTo>
                <a:lnTo>
                  <a:pt x="76280" y="80990"/>
                </a:lnTo>
                <a:lnTo>
                  <a:pt x="76220" y="80980"/>
                </a:lnTo>
                <a:lnTo>
                  <a:pt x="76150" y="80970"/>
                </a:lnTo>
                <a:lnTo>
                  <a:pt x="76020" y="80970"/>
                </a:lnTo>
                <a:lnTo>
                  <a:pt x="75830" y="81010"/>
                </a:lnTo>
                <a:lnTo>
                  <a:pt x="75770" y="81020"/>
                </a:lnTo>
                <a:lnTo>
                  <a:pt x="75640" y="81020"/>
                </a:lnTo>
                <a:lnTo>
                  <a:pt x="75580" y="81010"/>
                </a:lnTo>
                <a:lnTo>
                  <a:pt x="75520" y="81000"/>
                </a:lnTo>
                <a:lnTo>
                  <a:pt x="75390" y="80940"/>
                </a:lnTo>
                <a:lnTo>
                  <a:pt x="75340" y="80930"/>
                </a:lnTo>
                <a:lnTo>
                  <a:pt x="75190" y="80900"/>
                </a:lnTo>
                <a:lnTo>
                  <a:pt x="75150" y="80880"/>
                </a:lnTo>
                <a:lnTo>
                  <a:pt x="75120" y="80870"/>
                </a:lnTo>
                <a:lnTo>
                  <a:pt x="75030" y="80800"/>
                </a:lnTo>
                <a:lnTo>
                  <a:pt x="74990" y="80780"/>
                </a:lnTo>
                <a:lnTo>
                  <a:pt x="74880" y="80730"/>
                </a:lnTo>
                <a:lnTo>
                  <a:pt x="74790" y="80680"/>
                </a:lnTo>
                <a:lnTo>
                  <a:pt x="74720" y="80620"/>
                </a:lnTo>
                <a:lnTo>
                  <a:pt x="74660" y="80540"/>
                </a:lnTo>
                <a:lnTo>
                  <a:pt x="74580" y="80460"/>
                </a:lnTo>
                <a:lnTo>
                  <a:pt x="74550" y="80420"/>
                </a:lnTo>
                <a:lnTo>
                  <a:pt x="74500" y="80290"/>
                </a:lnTo>
                <a:lnTo>
                  <a:pt x="74470" y="80250"/>
                </a:lnTo>
                <a:lnTo>
                  <a:pt x="74450" y="80230"/>
                </a:lnTo>
                <a:lnTo>
                  <a:pt x="74390" y="80200"/>
                </a:lnTo>
                <a:lnTo>
                  <a:pt x="74280" y="80150"/>
                </a:lnTo>
                <a:lnTo>
                  <a:pt x="74230" y="80130"/>
                </a:lnTo>
                <a:lnTo>
                  <a:pt x="74190" y="80100"/>
                </a:lnTo>
                <a:lnTo>
                  <a:pt x="74010" y="79970"/>
                </a:lnTo>
                <a:lnTo>
                  <a:pt x="73880" y="79860"/>
                </a:lnTo>
                <a:lnTo>
                  <a:pt x="74180" y="79790"/>
                </a:lnTo>
                <a:lnTo>
                  <a:pt x="74370" y="79740"/>
                </a:lnTo>
                <a:lnTo>
                  <a:pt x="74450" y="79710"/>
                </a:lnTo>
                <a:lnTo>
                  <a:pt x="74490" y="79680"/>
                </a:lnTo>
                <a:lnTo>
                  <a:pt x="74530" y="79640"/>
                </a:lnTo>
                <a:lnTo>
                  <a:pt x="74560" y="79600"/>
                </a:lnTo>
                <a:lnTo>
                  <a:pt x="74580" y="79560"/>
                </a:lnTo>
                <a:lnTo>
                  <a:pt x="74580" y="79520"/>
                </a:lnTo>
                <a:lnTo>
                  <a:pt x="74570" y="79470"/>
                </a:lnTo>
                <a:lnTo>
                  <a:pt x="74550" y="79430"/>
                </a:lnTo>
                <a:lnTo>
                  <a:pt x="74520" y="79390"/>
                </a:lnTo>
                <a:lnTo>
                  <a:pt x="74480" y="79330"/>
                </a:lnTo>
                <a:lnTo>
                  <a:pt x="74390" y="79260"/>
                </a:lnTo>
                <a:lnTo>
                  <a:pt x="74210" y="79140"/>
                </a:lnTo>
                <a:lnTo>
                  <a:pt x="74170" y="79110"/>
                </a:lnTo>
                <a:lnTo>
                  <a:pt x="73960" y="79000"/>
                </a:lnTo>
                <a:lnTo>
                  <a:pt x="73920" y="78980"/>
                </a:lnTo>
                <a:lnTo>
                  <a:pt x="73870" y="78970"/>
                </a:lnTo>
                <a:lnTo>
                  <a:pt x="73820" y="78970"/>
                </a:lnTo>
                <a:lnTo>
                  <a:pt x="73690" y="78970"/>
                </a:lnTo>
                <a:lnTo>
                  <a:pt x="73660" y="78970"/>
                </a:lnTo>
                <a:lnTo>
                  <a:pt x="73610" y="78960"/>
                </a:lnTo>
                <a:lnTo>
                  <a:pt x="73570" y="78940"/>
                </a:lnTo>
                <a:lnTo>
                  <a:pt x="73480" y="78860"/>
                </a:lnTo>
                <a:lnTo>
                  <a:pt x="73340" y="78780"/>
                </a:lnTo>
                <a:lnTo>
                  <a:pt x="73210" y="78700"/>
                </a:lnTo>
                <a:lnTo>
                  <a:pt x="72880" y="78540"/>
                </a:lnTo>
                <a:lnTo>
                  <a:pt x="72730" y="78470"/>
                </a:lnTo>
                <a:lnTo>
                  <a:pt x="72660" y="78440"/>
                </a:lnTo>
                <a:lnTo>
                  <a:pt x="72600" y="78430"/>
                </a:lnTo>
                <a:lnTo>
                  <a:pt x="72530" y="78430"/>
                </a:lnTo>
                <a:lnTo>
                  <a:pt x="72460" y="78430"/>
                </a:lnTo>
                <a:lnTo>
                  <a:pt x="72400" y="78440"/>
                </a:lnTo>
                <a:lnTo>
                  <a:pt x="72300" y="78470"/>
                </a:lnTo>
                <a:lnTo>
                  <a:pt x="72260" y="78470"/>
                </a:lnTo>
                <a:lnTo>
                  <a:pt x="72220" y="78450"/>
                </a:lnTo>
                <a:lnTo>
                  <a:pt x="72170" y="78420"/>
                </a:lnTo>
                <a:lnTo>
                  <a:pt x="72110" y="78380"/>
                </a:lnTo>
                <a:lnTo>
                  <a:pt x="72040" y="78280"/>
                </a:lnTo>
                <a:lnTo>
                  <a:pt x="72000" y="78250"/>
                </a:lnTo>
                <a:lnTo>
                  <a:pt x="71950" y="78210"/>
                </a:lnTo>
                <a:lnTo>
                  <a:pt x="71890" y="78180"/>
                </a:lnTo>
                <a:lnTo>
                  <a:pt x="71830" y="78170"/>
                </a:lnTo>
                <a:lnTo>
                  <a:pt x="71630" y="78140"/>
                </a:lnTo>
                <a:lnTo>
                  <a:pt x="71550" y="78110"/>
                </a:lnTo>
                <a:lnTo>
                  <a:pt x="71500" y="78090"/>
                </a:lnTo>
                <a:lnTo>
                  <a:pt x="71370" y="78000"/>
                </a:lnTo>
                <a:lnTo>
                  <a:pt x="71320" y="77960"/>
                </a:lnTo>
                <a:lnTo>
                  <a:pt x="71290" y="77930"/>
                </a:lnTo>
                <a:lnTo>
                  <a:pt x="71260" y="77880"/>
                </a:lnTo>
                <a:lnTo>
                  <a:pt x="71260" y="77840"/>
                </a:lnTo>
                <a:lnTo>
                  <a:pt x="71270" y="77800"/>
                </a:lnTo>
                <a:lnTo>
                  <a:pt x="71290" y="77760"/>
                </a:lnTo>
                <a:lnTo>
                  <a:pt x="71520" y="77580"/>
                </a:lnTo>
                <a:lnTo>
                  <a:pt x="71550" y="77540"/>
                </a:lnTo>
                <a:lnTo>
                  <a:pt x="71590" y="77480"/>
                </a:lnTo>
                <a:lnTo>
                  <a:pt x="71620" y="77440"/>
                </a:lnTo>
                <a:lnTo>
                  <a:pt x="71650" y="77420"/>
                </a:lnTo>
                <a:lnTo>
                  <a:pt x="71760" y="77350"/>
                </a:lnTo>
                <a:lnTo>
                  <a:pt x="71800" y="77330"/>
                </a:lnTo>
                <a:lnTo>
                  <a:pt x="71930" y="77290"/>
                </a:lnTo>
                <a:lnTo>
                  <a:pt x="71960" y="77280"/>
                </a:lnTo>
                <a:lnTo>
                  <a:pt x="72000" y="77240"/>
                </a:lnTo>
                <a:lnTo>
                  <a:pt x="72070" y="77140"/>
                </a:lnTo>
                <a:lnTo>
                  <a:pt x="72190" y="77040"/>
                </a:lnTo>
                <a:lnTo>
                  <a:pt x="72210" y="77020"/>
                </a:lnTo>
                <a:lnTo>
                  <a:pt x="72220" y="76990"/>
                </a:lnTo>
                <a:lnTo>
                  <a:pt x="72210" y="76980"/>
                </a:lnTo>
                <a:lnTo>
                  <a:pt x="72190" y="76940"/>
                </a:lnTo>
                <a:lnTo>
                  <a:pt x="72030" y="76790"/>
                </a:lnTo>
                <a:lnTo>
                  <a:pt x="71920" y="76700"/>
                </a:lnTo>
                <a:lnTo>
                  <a:pt x="71810" y="76590"/>
                </a:lnTo>
                <a:lnTo>
                  <a:pt x="71810" y="76550"/>
                </a:lnTo>
                <a:lnTo>
                  <a:pt x="71860" y="76370"/>
                </a:lnTo>
                <a:lnTo>
                  <a:pt x="71870" y="76340"/>
                </a:lnTo>
                <a:lnTo>
                  <a:pt x="71900" y="76300"/>
                </a:lnTo>
                <a:lnTo>
                  <a:pt x="71930" y="76270"/>
                </a:lnTo>
                <a:lnTo>
                  <a:pt x="72020" y="76210"/>
                </a:lnTo>
                <a:lnTo>
                  <a:pt x="72140" y="76160"/>
                </a:lnTo>
                <a:lnTo>
                  <a:pt x="72260" y="76110"/>
                </a:lnTo>
                <a:lnTo>
                  <a:pt x="72310" y="76080"/>
                </a:lnTo>
                <a:lnTo>
                  <a:pt x="72400" y="76010"/>
                </a:lnTo>
                <a:lnTo>
                  <a:pt x="72670" y="75870"/>
                </a:lnTo>
                <a:lnTo>
                  <a:pt x="72830" y="75780"/>
                </a:lnTo>
                <a:lnTo>
                  <a:pt x="72600" y="75320"/>
                </a:lnTo>
                <a:lnTo>
                  <a:pt x="72570" y="75280"/>
                </a:lnTo>
                <a:lnTo>
                  <a:pt x="72520" y="75220"/>
                </a:lnTo>
                <a:lnTo>
                  <a:pt x="72500" y="75180"/>
                </a:lnTo>
                <a:lnTo>
                  <a:pt x="72500" y="75170"/>
                </a:lnTo>
                <a:lnTo>
                  <a:pt x="72530" y="75070"/>
                </a:lnTo>
                <a:lnTo>
                  <a:pt x="72530" y="75040"/>
                </a:lnTo>
                <a:lnTo>
                  <a:pt x="72520" y="75000"/>
                </a:lnTo>
                <a:lnTo>
                  <a:pt x="72500" y="74980"/>
                </a:lnTo>
                <a:lnTo>
                  <a:pt x="72390" y="74900"/>
                </a:lnTo>
                <a:lnTo>
                  <a:pt x="72350" y="74870"/>
                </a:lnTo>
                <a:lnTo>
                  <a:pt x="72300" y="74840"/>
                </a:lnTo>
                <a:lnTo>
                  <a:pt x="72250" y="74830"/>
                </a:lnTo>
                <a:lnTo>
                  <a:pt x="72230" y="74840"/>
                </a:lnTo>
                <a:lnTo>
                  <a:pt x="72180" y="74850"/>
                </a:lnTo>
                <a:lnTo>
                  <a:pt x="72070" y="74900"/>
                </a:lnTo>
                <a:lnTo>
                  <a:pt x="72010" y="74910"/>
                </a:lnTo>
                <a:lnTo>
                  <a:pt x="71940" y="74920"/>
                </a:lnTo>
                <a:lnTo>
                  <a:pt x="71880" y="74920"/>
                </a:lnTo>
                <a:lnTo>
                  <a:pt x="71820" y="74900"/>
                </a:lnTo>
                <a:lnTo>
                  <a:pt x="71750" y="74880"/>
                </a:lnTo>
                <a:lnTo>
                  <a:pt x="71680" y="74840"/>
                </a:lnTo>
                <a:lnTo>
                  <a:pt x="71640" y="74800"/>
                </a:lnTo>
                <a:lnTo>
                  <a:pt x="71600" y="74760"/>
                </a:lnTo>
                <a:lnTo>
                  <a:pt x="71510" y="74620"/>
                </a:lnTo>
                <a:lnTo>
                  <a:pt x="71480" y="74600"/>
                </a:lnTo>
                <a:lnTo>
                  <a:pt x="71450" y="74590"/>
                </a:lnTo>
                <a:lnTo>
                  <a:pt x="71420" y="74580"/>
                </a:lnTo>
                <a:lnTo>
                  <a:pt x="71360" y="74580"/>
                </a:lnTo>
                <a:lnTo>
                  <a:pt x="71310" y="74580"/>
                </a:lnTo>
                <a:lnTo>
                  <a:pt x="71280" y="74570"/>
                </a:lnTo>
                <a:lnTo>
                  <a:pt x="71240" y="74550"/>
                </a:lnTo>
                <a:lnTo>
                  <a:pt x="71190" y="74530"/>
                </a:lnTo>
                <a:lnTo>
                  <a:pt x="71110" y="74460"/>
                </a:lnTo>
                <a:lnTo>
                  <a:pt x="70990" y="74360"/>
                </a:lnTo>
                <a:lnTo>
                  <a:pt x="70880" y="74230"/>
                </a:lnTo>
                <a:lnTo>
                  <a:pt x="70820" y="74180"/>
                </a:lnTo>
                <a:lnTo>
                  <a:pt x="70790" y="74160"/>
                </a:lnTo>
                <a:lnTo>
                  <a:pt x="70750" y="74140"/>
                </a:lnTo>
                <a:lnTo>
                  <a:pt x="70600" y="74110"/>
                </a:lnTo>
                <a:lnTo>
                  <a:pt x="70550" y="74090"/>
                </a:lnTo>
                <a:lnTo>
                  <a:pt x="70510" y="74070"/>
                </a:lnTo>
                <a:lnTo>
                  <a:pt x="70360" y="73980"/>
                </a:lnTo>
                <a:lnTo>
                  <a:pt x="70210" y="73850"/>
                </a:lnTo>
                <a:lnTo>
                  <a:pt x="70180" y="73820"/>
                </a:lnTo>
                <a:lnTo>
                  <a:pt x="69820" y="73670"/>
                </a:lnTo>
                <a:lnTo>
                  <a:pt x="69920" y="73450"/>
                </a:lnTo>
                <a:lnTo>
                  <a:pt x="70020" y="73230"/>
                </a:lnTo>
                <a:lnTo>
                  <a:pt x="70110" y="73090"/>
                </a:lnTo>
                <a:lnTo>
                  <a:pt x="70120" y="73050"/>
                </a:lnTo>
                <a:lnTo>
                  <a:pt x="70130" y="73010"/>
                </a:lnTo>
                <a:lnTo>
                  <a:pt x="70090" y="72840"/>
                </a:lnTo>
                <a:lnTo>
                  <a:pt x="70090" y="72800"/>
                </a:lnTo>
                <a:lnTo>
                  <a:pt x="70110" y="72760"/>
                </a:lnTo>
                <a:lnTo>
                  <a:pt x="70140" y="72720"/>
                </a:lnTo>
                <a:lnTo>
                  <a:pt x="70220" y="72640"/>
                </a:lnTo>
                <a:lnTo>
                  <a:pt x="70250" y="72610"/>
                </a:lnTo>
                <a:lnTo>
                  <a:pt x="70270" y="72570"/>
                </a:lnTo>
                <a:lnTo>
                  <a:pt x="70300" y="72490"/>
                </a:lnTo>
                <a:lnTo>
                  <a:pt x="70310" y="72460"/>
                </a:lnTo>
                <a:lnTo>
                  <a:pt x="70340" y="72430"/>
                </a:lnTo>
                <a:lnTo>
                  <a:pt x="70400" y="72400"/>
                </a:lnTo>
                <a:lnTo>
                  <a:pt x="70440" y="72390"/>
                </a:lnTo>
                <a:lnTo>
                  <a:pt x="70550" y="72390"/>
                </a:lnTo>
                <a:lnTo>
                  <a:pt x="70580" y="72390"/>
                </a:lnTo>
                <a:lnTo>
                  <a:pt x="70610" y="72380"/>
                </a:lnTo>
                <a:lnTo>
                  <a:pt x="70640" y="72350"/>
                </a:lnTo>
                <a:lnTo>
                  <a:pt x="70660" y="72310"/>
                </a:lnTo>
                <a:lnTo>
                  <a:pt x="70700" y="72230"/>
                </a:lnTo>
                <a:lnTo>
                  <a:pt x="70710" y="72190"/>
                </a:lnTo>
                <a:lnTo>
                  <a:pt x="70710" y="72170"/>
                </a:lnTo>
                <a:lnTo>
                  <a:pt x="70670" y="72080"/>
                </a:lnTo>
                <a:lnTo>
                  <a:pt x="70670" y="72050"/>
                </a:lnTo>
                <a:lnTo>
                  <a:pt x="70660" y="71950"/>
                </a:lnTo>
                <a:lnTo>
                  <a:pt x="70660" y="71910"/>
                </a:lnTo>
                <a:lnTo>
                  <a:pt x="70650" y="71880"/>
                </a:lnTo>
                <a:lnTo>
                  <a:pt x="70620" y="71850"/>
                </a:lnTo>
                <a:lnTo>
                  <a:pt x="70500" y="71780"/>
                </a:lnTo>
                <a:lnTo>
                  <a:pt x="70430" y="71740"/>
                </a:lnTo>
                <a:lnTo>
                  <a:pt x="70390" y="71700"/>
                </a:lnTo>
                <a:lnTo>
                  <a:pt x="70370" y="71660"/>
                </a:lnTo>
                <a:lnTo>
                  <a:pt x="70360" y="71620"/>
                </a:lnTo>
                <a:lnTo>
                  <a:pt x="70360" y="71570"/>
                </a:lnTo>
                <a:lnTo>
                  <a:pt x="70370" y="71460"/>
                </a:lnTo>
                <a:lnTo>
                  <a:pt x="70370" y="71410"/>
                </a:lnTo>
                <a:lnTo>
                  <a:pt x="70370" y="71360"/>
                </a:lnTo>
                <a:lnTo>
                  <a:pt x="70300" y="71180"/>
                </a:lnTo>
                <a:lnTo>
                  <a:pt x="70290" y="71120"/>
                </a:lnTo>
                <a:lnTo>
                  <a:pt x="70260" y="70850"/>
                </a:lnTo>
                <a:lnTo>
                  <a:pt x="70220" y="70620"/>
                </a:lnTo>
                <a:lnTo>
                  <a:pt x="70420" y="70560"/>
                </a:lnTo>
                <a:lnTo>
                  <a:pt x="70600" y="70490"/>
                </a:lnTo>
                <a:lnTo>
                  <a:pt x="70670" y="70470"/>
                </a:lnTo>
                <a:lnTo>
                  <a:pt x="70720" y="70470"/>
                </a:lnTo>
                <a:lnTo>
                  <a:pt x="70750" y="70480"/>
                </a:lnTo>
                <a:lnTo>
                  <a:pt x="70890" y="70500"/>
                </a:lnTo>
                <a:lnTo>
                  <a:pt x="71060" y="70540"/>
                </a:lnTo>
                <a:lnTo>
                  <a:pt x="71220" y="70560"/>
                </a:lnTo>
                <a:lnTo>
                  <a:pt x="71270" y="70570"/>
                </a:lnTo>
                <a:lnTo>
                  <a:pt x="71350" y="70600"/>
                </a:lnTo>
                <a:lnTo>
                  <a:pt x="71400" y="70630"/>
                </a:lnTo>
                <a:lnTo>
                  <a:pt x="71540" y="70750"/>
                </a:lnTo>
                <a:lnTo>
                  <a:pt x="71590" y="70780"/>
                </a:lnTo>
                <a:lnTo>
                  <a:pt x="71670" y="70810"/>
                </a:lnTo>
                <a:lnTo>
                  <a:pt x="71820" y="70830"/>
                </a:lnTo>
                <a:lnTo>
                  <a:pt x="71890" y="70860"/>
                </a:lnTo>
                <a:lnTo>
                  <a:pt x="71940" y="70890"/>
                </a:lnTo>
                <a:lnTo>
                  <a:pt x="72040" y="70960"/>
                </a:lnTo>
                <a:lnTo>
                  <a:pt x="72070" y="70980"/>
                </a:lnTo>
                <a:lnTo>
                  <a:pt x="72170" y="71020"/>
                </a:lnTo>
                <a:lnTo>
                  <a:pt x="72220" y="71030"/>
                </a:lnTo>
                <a:lnTo>
                  <a:pt x="72270" y="71040"/>
                </a:lnTo>
                <a:lnTo>
                  <a:pt x="72370" y="71030"/>
                </a:lnTo>
                <a:lnTo>
                  <a:pt x="72500" y="71010"/>
                </a:lnTo>
                <a:lnTo>
                  <a:pt x="72630" y="70990"/>
                </a:lnTo>
                <a:lnTo>
                  <a:pt x="72960" y="70990"/>
                </a:lnTo>
                <a:lnTo>
                  <a:pt x="73030" y="70990"/>
                </a:lnTo>
                <a:lnTo>
                  <a:pt x="73090" y="70980"/>
                </a:lnTo>
                <a:lnTo>
                  <a:pt x="73260" y="70930"/>
                </a:lnTo>
                <a:lnTo>
                  <a:pt x="73300" y="70910"/>
                </a:lnTo>
                <a:lnTo>
                  <a:pt x="73330" y="70890"/>
                </a:lnTo>
                <a:lnTo>
                  <a:pt x="73350" y="70860"/>
                </a:lnTo>
                <a:lnTo>
                  <a:pt x="73370" y="70830"/>
                </a:lnTo>
                <a:lnTo>
                  <a:pt x="73400" y="70680"/>
                </a:lnTo>
                <a:lnTo>
                  <a:pt x="73460" y="70500"/>
                </a:lnTo>
                <a:lnTo>
                  <a:pt x="73470" y="70460"/>
                </a:lnTo>
                <a:lnTo>
                  <a:pt x="73470" y="70410"/>
                </a:lnTo>
                <a:lnTo>
                  <a:pt x="73460" y="70290"/>
                </a:lnTo>
                <a:lnTo>
                  <a:pt x="73450" y="70240"/>
                </a:lnTo>
                <a:lnTo>
                  <a:pt x="73460" y="70200"/>
                </a:lnTo>
                <a:lnTo>
                  <a:pt x="73480" y="70150"/>
                </a:lnTo>
                <a:lnTo>
                  <a:pt x="73540" y="70060"/>
                </a:lnTo>
                <a:lnTo>
                  <a:pt x="73550" y="70030"/>
                </a:lnTo>
                <a:lnTo>
                  <a:pt x="73550" y="69990"/>
                </a:lnTo>
                <a:lnTo>
                  <a:pt x="73550" y="69870"/>
                </a:lnTo>
                <a:lnTo>
                  <a:pt x="73520" y="69590"/>
                </a:lnTo>
                <a:lnTo>
                  <a:pt x="73900" y="69740"/>
                </a:lnTo>
                <a:lnTo>
                  <a:pt x="73930" y="69760"/>
                </a:lnTo>
                <a:lnTo>
                  <a:pt x="74020" y="69830"/>
                </a:lnTo>
                <a:lnTo>
                  <a:pt x="74080" y="69880"/>
                </a:lnTo>
                <a:lnTo>
                  <a:pt x="74160" y="69910"/>
                </a:lnTo>
                <a:lnTo>
                  <a:pt x="74300" y="69960"/>
                </a:lnTo>
                <a:lnTo>
                  <a:pt x="74460" y="70040"/>
                </a:lnTo>
                <a:lnTo>
                  <a:pt x="74540" y="70060"/>
                </a:lnTo>
                <a:lnTo>
                  <a:pt x="74580" y="70060"/>
                </a:lnTo>
                <a:lnTo>
                  <a:pt x="74680" y="70040"/>
                </a:lnTo>
                <a:lnTo>
                  <a:pt x="74730" y="70040"/>
                </a:lnTo>
                <a:lnTo>
                  <a:pt x="74790" y="70060"/>
                </a:lnTo>
                <a:lnTo>
                  <a:pt x="74830" y="70080"/>
                </a:lnTo>
                <a:lnTo>
                  <a:pt x="74920" y="70150"/>
                </a:lnTo>
                <a:lnTo>
                  <a:pt x="75300" y="70450"/>
                </a:lnTo>
                <a:lnTo>
                  <a:pt x="75320" y="70430"/>
                </a:lnTo>
                <a:lnTo>
                  <a:pt x="75360" y="70420"/>
                </a:lnTo>
                <a:lnTo>
                  <a:pt x="75410" y="70410"/>
                </a:lnTo>
                <a:lnTo>
                  <a:pt x="75570" y="70410"/>
                </a:lnTo>
                <a:lnTo>
                  <a:pt x="75630" y="70410"/>
                </a:lnTo>
                <a:lnTo>
                  <a:pt x="75660" y="70400"/>
                </a:lnTo>
                <a:lnTo>
                  <a:pt x="75700" y="70390"/>
                </a:lnTo>
                <a:lnTo>
                  <a:pt x="75740" y="70350"/>
                </a:lnTo>
                <a:lnTo>
                  <a:pt x="75790" y="70300"/>
                </a:lnTo>
                <a:lnTo>
                  <a:pt x="75850" y="70190"/>
                </a:lnTo>
                <a:lnTo>
                  <a:pt x="75930" y="70000"/>
                </a:lnTo>
                <a:lnTo>
                  <a:pt x="75950" y="69960"/>
                </a:lnTo>
                <a:lnTo>
                  <a:pt x="75980" y="69950"/>
                </a:lnTo>
                <a:lnTo>
                  <a:pt x="76000" y="69940"/>
                </a:lnTo>
                <a:lnTo>
                  <a:pt x="76040" y="69940"/>
                </a:lnTo>
                <a:lnTo>
                  <a:pt x="76070" y="69960"/>
                </a:lnTo>
                <a:lnTo>
                  <a:pt x="76090" y="69980"/>
                </a:lnTo>
                <a:lnTo>
                  <a:pt x="76140" y="70030"/>
                </a:lnTo>
                <a:lnTo>
                  <a:pt x="76180" y="70090"/>
                </a:lnTo>
                <a:lnTo>
                  <a:pt x="76250" y="70250"/>
                </a:lnTo>
                <a:lnTo>
                  <a:pt x="76300" y="70310"/>
                </a:lnTo>
                <a:lnTo>
                  <a:pt x="76470" y="70470"/>
                </a:lnTo>
                <a:lnTo>
                  <a:pt x="76560" y="70600"/>
                </a:lnTo>
                <a:lnTo>
                  <a:pt x="76620" y="70660"/>
                </a:lnTo>
                <a:lnTo>
                  <a:pt x="76760" y="70720"/>
                </a:lnTo>
                <a:lnTo>
                  <a:pt x="76860" y="70790"/>
                </a:lnTo>
                <a:lnTo>
                  <a:pt x="76900" y="70800"/>
                </a:lnTo>
                <a:lnTo>
                  <a:pt x="77070" y="70810"/>
                </a:lnTo>
                <a:lnTo>
                  <a:pt x="77120" y="70820"/>
                </a:lnTo>
                <a:lnTo>
                  <a:pt x="77410" y="70890"/>
                </a:lnTo>
                <a:lnTo>
                  <a:pt x="77460" y="70890"/>
                </a:lnTo>
                <a:lnTo>
                  <a:pt x="77490" y="70890"/>
                </a:lnTo>
                <a:lnTo>
                  <a:pt x="77520" y="70880"/>
                </a:lnTo>
                <a:lnTo>
                  <a:pt x="77550" y="70850"/>
                </a:lnTo>
                <a:lnTo>
                  <a:pt x="77550" y="70830"/>
                </a:lnTo>
                <a:lnTo>
                  <a:pt x="77550" y="70800"/>
                </a:lnTo>
                <a:lnTo>
                  <a:pt x="77550" y="70750"/>
                </a:lnTo>
                <a:lnTo>
                  <a:pt x="77500" y="70610"/>
                </a:lnTo>
                <a:lnTo>
                  <a:pt x="77490" y="70580"/>
                </a:lnTo>
                <a:lnTo>
                  <a:pt x="77490" y="70540"/>
                </a:lnTo>
                <a:lnTo>
                  <a:pt x="77520" y="70490"/>
                </a:lnTo>
                <a:lnTo>
                  <a:pt x="77550" y="70440"/>
                </a:lnTo>
                <a:lnTo>
                  <a:pt x="77650" y="70340"/>
                </a:lnTo>
                <a:lnTo>
                  <a:pt x="77890" y="70100"/>
                </a:lnTo>
                <a:lnTo>
                  <a:pt x="77960" y="70060"/>
                </a:lnTo>
                <a:lnTo>
                  <a:pt x="78160" y="69970"/>
                </a:lnTo>
                <a:lnTo>
                  <a:pt x="78190" y="69950"/>
                </a:lnTo>
                <a:lnTo>
                  <a:pt x="78240" y="69920"/>
                </a:lnTo>
                <a:lnTo>
                  <a:pt x="78270" y="69880"/>
                </a:lnTo>
                <a:lnTo>
                  <a:pt x="78360" y="69770"/>
                </a:lnTo>
                <a:lnTo>
                  <a:pt x="78430" y="69650"/>
                </a:lnTo>
                <a:lnTo>
                  <a:pt x="78500" y="69560"/>
                </a:lnTo>
                <a:lnTo>
                  <a:pt x="78590" y="69470"/>
                </a:lnTo>
                <a:lnTo>
                  <a:pt x="78710" y="69330"/>
                </a:lnTo>
                <a:lnTo>
                  <a:pt x="78720" y="69320"/>
                </a:lnTo>
                <a:lnTo>
                  <a:pt x="78840" y="6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