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Pcinjski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Pcinj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060" y="82390"/>
                </a:moveTo>
                <a:lnTo>
                  <a:pt x="75010" y="82470"/>
                </a:lnTo>
                <a:lnTo>
                  <a:pt x="74990" y="82560"/>
                </a:lnTo>
                <a:lnTo>
                  <a:pt x="75040" y="82640"/>
                </a:lnTo>
                <a:lnTo>
                  <a:pt x="75440" y="83600"/>
                </a:lnTo>
                <a:lnTo>
                  <a:pt x="75660" y="83940"/>
                </a:lnTo>
                <a:lnTo>
                  <a:pt x="75910" y="84130"/>
                </a:lnTo>
                <a:lnTo>
                  <a:pt x="75920" y="84200"/>
                </a:lnTo>
                <a:lnTo>
                  <a:pt x="75930" y="84270"/>
                </a:lnTo>
                <a:lnTo>
                  <a:pt x="75920" y="84340"/>
                </a:lnTo>
                <a:lnTo>
                  <a:pt x="75910" y="84410"/>
                </a:lnTo>
                <a:lnTo>
                  <a:pt x="75690" y="84620"/>
                </a:lnTo>
                <a:lnTo>
                  <a:pt x="75250" y="85440"/>
                </a:lnTo>
                <a:lnTo>
                  <a:pt x="75370" y="85750"/>
                </a:lnTo>
                <a:lnTo>
                  <a:pt x="75300" y="86310"/>
                </a:lnTo>
                <a:lnTo>
                  <a:pt x="75240" y="86540"/>
                </a:lnTo>
                <a:lnTo>
                  <a:pt x="75040" y="87440"/>
                </a:lnTo>
                <a:lnTo>
                  <a:pt x="74980" y="87890"/>
                </a:lnTo>
                <a:lnTo>
                  <a:pt x="75050" y="87920"/>
                </a:lnTo>
                <a:lnTo>
                  <a:pt x="75910" y="88720"/>
                </a:lnTo>
                <a:lnTo>
                  <a:pt x="76410" y="89090"/>
                </a:lnTo>
                <a:lnTo>
                  <a:pt x="76620" y="89350"/>
                </a:lnTo>
                <a:lnTo>
                  <a:pt x="76750" y="89670"/>
                </a:lnTo>
                <a:lnTo>
                  <a:pt x="76820" y="90010"/>
                </a:lnTo>
                <a:lnTo>
                  <a:pt x="76760" y="90470"/>
                </a:lnTo>
                <a:lnTo>
                  <a:pt x="76530" y="91290"/>
                </a:lnTo>
                <a:lnTo>
                  <a:pt x="76360" y="91650"/>
                </a:lnTo>
                <a:lnTo>
                  <a:pt x="76170" y="91780"/>
                </a:lnTo>
                <a:lnTo>
                  <a:pt x="75970" y="91830"/>
                </a:lnTo>
                <a:lnTo>
                  <a:pt x="75710" y="91950"/>
                </a:lnTo>
                <a:lnTo>
                  <a:pt x="75460" y="92280"/>
                </a:lnTo>
                <a:lnTo>
                  <a:pt x="75190" y="93110"/>
                </a:lnTo>
                <a:lnTo>
                  <a:pt x="74960" y="93420"/>
                </a:lnTo>
                <a:lnTo>
                  <a:pt x="74650" y="93520"/>
                </a:lnTo>
                <a:lnTo>
                  <a:pt x="73970" y="93530"/>
                </a:lnTo>
                <a:lnTo>
                  <a:pt x="73650" y="93700"/>
                </a:lnTo>
                <a:lnTo>
                  <a:pt x="73320" y="93680"/>
                </a:lnTo>
                <a:lnTo>
                  <a:pt x="73030" y="93570"/>
                </a:lnTo>
                <a:lnTo>
                  <a:pt x="72770" y="93370"/>
                </a:lnTo>
                <a:lnTo>
                  <a:pt x="72520" y="93080"/>
                </a:lnTo>
                <a:lnTo>
                  <a:pt x="72480" y="92920"/>
                </a:lnTo>
                <a:lnTo>
                  <a:pt x="72460" y="92540"/>
                </a:lnTo>
                <a:lnTo>
                  <a:pt x="72390" y="92430"/>
                </a:lnTo>
                <a:lnTo>
                  <a:pt x="72240" y="92460"/>
                </a:lnTo>
                <a:lnTo>
                  <a:pt x="71800" y="92910"/>
                </a:lnTo>
                <a:lnTo>
                  <a:pt x="70230" y="93570"/>
                </a:lnTo>
                <a:lnTo>
                  <a:pt x="69520" y="93870"/>
                </a:lnTo>
                <a:lnTo>
                  <a:pt x="68950" y="93980"/>
                </a:lnTo>
                <a:lnTo>
                  <a:pt x="68700" y="93950"/>
                </a:lnTo>
                <a:lnTo>
                  <a:pt x="68400" y="93910"/>
                </a:lnTo>
                <a:lnTo>
                  <a:pt x="67860" y="93720"/>
                </a:lnTo>
                <a:lnTo>
                  <a:pt x="66980" y="93260"/>
                </a:lnTo>
                <a:lnTo>
                  <a:pt x="66770" y="93220"/>
                </a:lnTo>
                <a:lnTo>
                  <a:pt x="66590" y="93300"/>
                </a:lnTo>
                <a:lnTo>
                  <a:pt x="66030" y="93790"/>
                </a:lnTo>
                <a:lnTo>
                  <a:pt x="65920" y="93820"/>
                </a:lnTo>
                <a:lnTo>
                  <a:pt x="65260" y="93810"/>
                </a:lnTo>
                <a:lnTo>
                  <a:pt x="64920" y="93890"/>
                </a:lnTo>
                <a:lnTo>
                  <a:pt x="63310" y="94870"/>
                </a:lnTo>
                <a:lnTo>
                  <a:pt x="63090" y="95010"/>
                </a:lnTo>
                <a:lnTo>
                  <a:pt x="62850" y="95300"/>
                </a:lnTo>
                <a:lnTo>
                  <a:pt x="62600" y="95450"/>
                </a:lnTo>
                <a:lnTo>
                  <a:pt x="62320" y="95440"/>
                </a:lnTo>
                <a:lnTo>
                  <a:pt x="61740" y="95280"/>
                </a:lnTo>
                <a:lnTo>
                  <a:pt x="60920" y="95300"/>
                </a:lnTo>
                <a:lnTo>
                  <a:pt x="60780" y="95230"/>
                </a:lnTo>
                <a:lnTo>
                  <a:pt x="60690" y="95230"/>
                </a:lnTo>
                <a:lnTo>
                  <a:pt x="60680" y="95190"/>
                </a:lnTo>
                <a:lnTo>
                  <a:pt x="60580" y="94630"/>
                </a:lnTo>
                <a:lnTo>
                  <a:pt x="60570" y="94580"/>
                </a:lnTo>
                <a:lnTo>
                  <a:pt x="59920" y="93600"/>
                </a:lnTo>
                <a:lnTo>
                  <a:pt x="59940" y="93060"/>
                </a:lnTo>
                <a:lnTo>
                  <a:pt x="60290" y="92690"/>
                </a:lnTo>
                <a:lnTo>
                  <a:pt x="61270" y="92390"/>
                </a:lnTo>
                <a:lnTo>
                  <a:pt x="61620" y="92060"/>
                </a:lnTo>
                <a:lnTo>
                  <a:pt x="61690" y="91710"/>
                </a:lnTo>
                <a:lnTo>
                  <a:pt x="61610" y="91000"/>
                </a:lnTo>
                <a:lnTo>
                  <a:pt x="61640" y="90660"/>
                </a:lnTo>
                <a:lnTo>
                  <a:pt x="61790" y="90410"/>
                </a:lnTo>
                <a:lnTo>
                  <a:pt x="62450" y="89740"/>
                </a:lnTo>
                <a:lnTo>
                  <a:pt x="63280" y="88370"/>
                </a:lnTo>
                <a:lnTo>
                  <a:pt x="63440" y="87860"/>
                </a:lnTo>
                <a:lnTo>
                  <a:pt x="63430" y="87770"/>
                </a:lnTo>
                <a:lnTo>
                  <a:pt x="63310" y="87580"/>
                </a:lnTo>
                <a:lnTo>
                  <a:pt x="63290" y="87480"/>
                </a:lnTo>
                <a:lnTo>
                  <a:pt x="63320" y="87420"/>
                </a:lnTo>
                <a:lnTo>
                  <a:pt x="63430" y="87360"/>
                </a:lnTo>
                <a:lnTo>
                  <a:pt x="63460" y="87320"/>
                </a:lnTo>
                <a:lnTo>
                  <a:pt x="63480" y="87260"/>
                </a:lnTo>
                <a:lnTo>
                  <a:pt x="63570" y="86800"/>
                </a:lnTo>
                <a:lnTo>
                  <a:pt x="63560" y="86730"/>
                </a:lnTo>
                <a:lnTo>
                  <a:pt x="63720" y="86610"/>
                </a:lnTo>
                <a:lnTo>
                  <a:pt x="63920" y="86520"/>
                </a:lnTo>
                <a:lnTo>
                  <a:pt x="64090" y="86410"/>
                </a:lnTo>
                <a:lnTo>
                  <a:pt x="64190" y="86210"/>
                </a:lnTo>
                <a:lnTo>
                  <a:pt x="64050" y="85710"/>
                </a:lnTo>
                <a:lnTo>
                  <a:pt x="63720" y="85490"/>
                </a:lnTo>
                <a:lnTo>
                  <a:pt x="63890" y="85290"/>
                </a:lnTo>
                <a:lnTo>
                  <a:pt x="63940" y="85250"/>
                </a:lnTo>
                <a:lnTo>
                  <a:pt x="63990" y="85220"/>
                </a:lnTo>
                <a:lnTo>
                  <a:pt x="64120" y="85150"/>
                </a:lnTo>
                <a:lnTo>
                  <a:pt x="64180" y="85120"/>
                </a:lnTo>
                <a:lnTo>
                  <a:pt x="64340" y="84980"/>
                </a:lnTo>
                <a:lnTo>
                  <a:pt x="64390" y="84930"/>
                </a:lnTo>
                <a:lnTo>
                  <a:pt x="64400" y="84900"/>
                </a:lnTo>
                <a:lnTo>
                  <a:pt x="64410" y="84870"/>
                </a:lnTo>
                <a:lnTo>
                  <a:pt x="64400" y="84690"/>
                </a:lnTo>
                <a:lnTo>
                  <a:pt x="64390" y="84520"/>
                </a:lnTo>
                <a:lnTo>
                  <a:pt x="64390" y="84350"/>
                </a:lnTo>
                <a:lnTo>
                  <a:pt x="64390" y="84290"/>
                </a:lnTo>
                <a:lnTo>
                  <a:pt x="64420" y="84250"/>
                </a:lnTo>
                <a:lnTo>
                  <a:pt x="64440" y="84220"/>
                </a:lnTo>
                <a:lnTo>
                  <a:pt x="64460" y="84200"/>
                </a:lnTo>
                <a:lnTo>
                  <a:pt x="64570" y="84140"/>
                </a:lnTo>
                <a:lnTo>
                  <a:pt x="64620" y="84110"/>
                </a:lnTo>
                <a:lnTo>
                  <a:pt x="64650" y="84070"/>
                </a:lnTo>
                <a:lnTo>
                  <a:pt x="64700" y="83990"/>
                </a:lnTo>
                <a:lnTo>
                  <a:pt x="64730" y="83960"/>
                </a:lnTo>
                <a:lnTo>
                  <a:pt x="64760" y="83940"/>
                </a:lnTo>
                <a:lnTo>
                  <a:pt x="64860" y="83890"/>
                </a:lnTo>
                <a:lnTo>
                  <a:pt x="64880" y="83870"/>
                </a:lnTo>
                <a:lnTo>
                  <a:pt x="64890" y="83840"/>
                </a:lnTo>
                <a:lnTo>
                  <a:pt x="64880" y="83800"/>
                </a:lnTo>
                <a:lnTo>
                  <a:pt x="64830" y="83720"/>
                </a:lnTo>
                <a:lnTo>
                  <a:pt x="64820" y="83690"/>
                </a:lnTo>
                <a:lnTo>
                  <a:pt x="64810" y="83660"/>
                </a:lnTo>
                <a:lnTo>
                  <a:pt x="64810" y="83610"/>
                </a:lnTo>
                <a:lnTo>
                  <a:pt x="64830" y="83580"/>
                </a:lnTo>
                <a:lnTo>
                  <a:pt x="64860" y="83540"/>
                </a:lnTo>
                <a:lnTo>
                  <a:pt x="64930" y="83470"/>
                </a:lnTo>
                <a:lnTo>
                  <a:pt x="64980" y="83440"/>
                </a:lnTo>
                <a:lnTo>
                  <a:pt x="65010" y="83420"/>
                </a:lnTo>
                <a:lnTo>
                  <a:pt x="65300" y="83330"/>
                </a:lnTo>
                <a:lnTo>
                  <a:pt x="65330" y="83320"/>
                </a:lnTo>
                <a:lnTo>
                  <a:pt x="65380" y="83320"/>
                </a:lnTo>
                <a:lnTo>
                  <a:pt x="65440" y="83320"/>
                </a:lnTo>
                <a:lnTo>
                  <a:pt x="65490" y="83320"/>
                </a:lnTo>
                <a:lnTo>
                  <a:pt x="65670" y="83270"/>
                </a:lnTo>
                <a:lnTo>
                  <a:pt x="65710" y="83270"/>
                </a:lnTo>
                <a:lnTo>
                  <a:pt x="65770" y="83270"/>
                </a:lnTo>
                <a:lnTo>
                  <a:pt x="65820" y="83270"/>
                </a:lnTo>
                <a:lnTo>
                  <a:pt x="65880" y="83250"/>
                </a:lnTo>
                <a:lnTo>
                  <a:pt x="66040" y="83190"/>
                </a:lnTo>
                <a:lnTo>
                  <a:pt x="66110" y="83170"/>
                </a:lnTo>
                <a:lnTo>
                  <a:pt x="66150" y="83170"/>
                </a:lnTo>
                <a:lnTo>
                  <a:pt x="66320" y="83190"/>
                </a:lnTo>
                <a:lnTo>
                  <a:pt x="66410" y="83200"/>
                </a:lnTo>
                <a:lnTo>
                  <a:pt x="66440" y="83200"/>
                </a:lnTo>
                <a:lnTo>
                  <a:pt x="66480" y="83190"/>
                </a:lnTo>
                <a:lnTo>
                  <a:pt x="66610" y="83150"/>
                </a:lnTo>
                <a:lnTo>
                  <a:pt x="66790" y="83110"/>
                </a:lnTo>
                <a:lnTo>
                  <a:pt x="66900" y="83100"/>
                </a:lnTo>
                <a:lnTo>
                  <a:pt x="66950" y="83110"/>
                </a:lnTo>
                <a:lnTo>
                  <a:pt x="67020" y="83120"/>
                </a:lnTo>
                <a:lnTo>
                  <a:pt x="67350" y="83040"/>
                </a:lnTo>
                <a:lnTo>
                  <a:pt x="67400" y="83020"/>
                </a:lnTo>
                <a:lnTo>
                  <a:pt x="67500" y="82980"/>
                </a:lnTo>
                <a:lnTo>
                  <a:pt x="67610" y="82900"/>
                </a:lnTo>
                <a:lnTo>
                  <a:pt x="67650" y="82860"/>
                </a:lnTo>
                <a:lnTo>
                  <a:pt x="67670" y="82820"/>
                </a:lnTo>
                <a:lnTo>
                  <a:pt x="67690" y="82760"/>
                </a:lnTo>
                <a:lnTo>
                  <a:pt x="67710" y="82580"/>
                </a:lnTo>
                <a:lnTo>
                  <a:pt x="67720" y="82520"/>
                </a:lnTo>
                <a:lnTo>
                  <a:pt x="67730" y="82490"/>
                </a:lnTo>
                <a:lnTo>
                  <a:pt x="67770" y="82420"/>
                </a:lnTo>
                <a:lnTo>
                  <a:pt x="67810" y="82390"/>
                </a:lnTo>
                <a:lnTo>
                  <a:pt x="67840" y="82370"/>
                </a:lnTo>
                <a:lnTo>
                  <a:pt x="67870" y="82370"/>
                </a:lnTo>
                <a:lnTo>
                  <a:pt x="67920" y="82360"/>
                </a:lnTo>
                <a:lnTo>
                  <a:pt x="67970" y="82370"/>
                </a:lnTo>
                <a:lnTo>
                  <a:pt x="68000" y="82380"/>
                </a:lnTo>
                <a:lnTo>
                  <a:pt x="68040" y="82400"/>
                </a:lnTo>
                <a:lnTo>
                  <a:pt x="68080" y="82430"/>
                </a:lnTo>
                <a:lnTo>
                  <a:pt x="68220" y="82580"/>
                </a:lnTo>
                <a:lnTo>
                  <a:pt x="68290" y="82650"/>
                </a:lnTo>
                <a:lnTo>
                  <a:pt x="68340" y="82680"/>
                </a:lnTo>
                <a:lnTo>
                  <a:pt x="68370" y="82700"/>
                </a:lnTo>
                <a:lnTo>
                  <a:pt x="68410" y="82710"/>
                </a:lnTo>
                <a:lnTo>
                  <a:pt x="68460" y="82710"/>
                </a:lnTo>
                <a:lnTo>
                  <a:pt x="68620" y="82660"/>
                </a:lnTo>
                <a:lnTo>
                  <a:pt x="68850" y="82560"/>
                </a:lnTo>
                <a:lnTo>
                  <a:pt x="68990" y="82490"/>
                </a:lnTo>
                <a:lnTo>
                  <a:pt x="69030" y="82470"/>
                </a:lnTo>
                <a:lnTo>
                  <a:pt x="69150" y="82380"/>
                </a:lnTo>
                <a:lnTo>
                  <a:pt x="69250" y="82330"/>
                </a:lnTo>
                <a:lnTo>
                  <a:pt x="69310" y="82320"/>
                </a:lnTo>
                <a:lnTo>
                  <a:pt x="69370" y="82310"/>
                </a:lnTo>
                <a:lnTo>
                  <a:pt x="69550" y="82310"/>
                </a:lnTo>
                <a:lnTo>
                  <a:pt x="69670" y="82320"/>
                </a:lnTo>
                <a:lnTo>
                  <a:pt x="69710" y="82330"/>
                </a:lnTo>
                <a:lnTo>
                  <a:pt x="69730" y="82340"/>
                </a:lnTo>
                <a:lnTo>
                  <a:pt x="69770" y="82380"/>
                </a:lnTo>
                <a:lnTo>
                  <a:pt x="69870" y="82550"/>
                </a:lnTo>
                <a:lnTo>
                  <a:pt x="69890" y="82590"/>
                </a:lnTo>
                <a:lnTo>
                  <a:pt x="69890" y="82620"/>
                </a:lnTo>
                <a:lnTo>
                  <a:pt x="69880" y="82650"/>
                </a:lnTo>
                <a:lnTo>
                  <a:pt x="69860" y="82690"/>
                </a:lnTo>
                <a:lnTo>
                  <a:pt x="69760" y="82830"/>
                </a:lnTo>
                <a:lnTo>
                  <a:pt x="69750" y="82870"/>
                </a:lnTo>
                <a:lnTo>
                  <a:pt x="69750" y="82890"/>
                </a:lnTo>
                <a:lnTo>
                  <a:pt x="69760" y="82920"/>
                </a:lnTo>
                <a:lnTo>
                  <a:pt x="69780" y="82950"/>
                </a:lnTo>
                <a:lnTo>
                  <a:pt x="69810" y="82970"/>
                </a:lnTo>
                <a:lnTo>
                  <a:pt x="69840" y="82980"/>
                </a:lnTo>
                <a:lnTo>
                  <a:pt x="69910" y="83000"/>
                </a:lnTo>
                <a:lnTo>
                  <a:pt x="69970" y="83000"/>
                </a:lnTo>
                <a:lnTo>
                  <a:pt x="70140" y="83010"/>
                </a:lnTo>
                <a:lnTo>
                  <a:pt x="70200" y="83000"/>
                </a:lnTo>
                <a:lnTo>
                  <a:pt x="70220" y="82990"/>
                </a:lnTo>
                <a:lnTo>
                  <a:pt x="70260" y="82950"/>
                </a:lnTo>
                <a:lnTo>
                  <a:pt x="70360" y="82800"/>
                </a:lnTo>
                <a:lnTo>
                  <a:pt x="70390" y="82770"/>
                </a:lnTo>
                <a:lnTo>
                  <a:pt x="70420" y="82750"/>
                </a:lnTo>
                <a:lnTo>
                  <a:pt x="70460" y="82740"/>
                </a:lnTo>
                <a:lnTo>
                  <a:pt x="70520" y="82730"/>
                </a:lnTo>
                <a:lnTo>
                  <a:pt x="70590" y="82730"/>
                </a:lnTo>
                <a:lnTo>
                  <a:pt x="70650" y="82730"/>
                </a:lnTo>
                <a:lnTo>
                  <a:pt x="70710" y="82740"/>
                </a:lnTo>
                <a:lnTo>
                  <a:pt x="70750" y="82760"/>
                </a:lnTo>
                <a:lnTo>
                  <a:pt x="70780" y="82770"/>
                </a:lnTo>
                <a:lnTo>
                  <a:pt x="70810" y="82800"/>
                </a:lnTo>
                <a:lnTo>
                  <a:pt x="70810" y="82850"/>
                </a:lnTo>
                <a:lnTo>
                  <a:pt x="70800" y="82970"/>
                </a:lnTo>
                <a:lnTo>
                  <a:pt x="70810" y="83000"/>
                </a:lnTo>
                <a:lnTo>
                  <a:pt x="70810" y="83040"/>
                </a:lnTo>
                <a:lnTo>
                  <a:pt x="70830" y="83070"/>
                </a:lnTo>
                <a:lnTo>
                  <a:pt x="70880" y="83120"/>
                </a:lnTo>
                <a:lnTo>
                  <a:pt x="71190" y="83350"/>
                </a:lnTo>
                <a:lnTo>
                  <a:pt x="71330" y="83430"/>
                </a:lnTo>
                <a:lnTo>
                  <a:pt x="71460" y="83470"/>
                </a:lnTo>
                <a:lnTo>
                  <a:pt x="71500" y="83490"/>
                </a:lnTo>
                <a:lnTo>
                  <a:pt x="71530" y="83500"/>
                </a:lnTo>
                <a:lnTo>
                  <a:pt x="71560" y="83540"/>
                </a:lnTo>
                <a:lnTo>
                  <a:pt x="71620" y="83660"/>
                </a:lnTo>
                <a:lnTo>
                  <a:pt x="71650" y="83690"/>
                </a:lnTo>
                <a:lnTo>
                  <a:pt x="71700" y="83740"/>
                </a:lnTo>
                <a:lnTo>
                  <a:pt x="71780" y="83800"/>
                </a:lnTo>
                <a:lnTo>
                  <a:pt x="71820" y="83820"/>
                </a:lnTo>
                <a:lnTo>
                  <a:pt x="72010" y="83880"/>
                </a:lnTo>
                <a:lnTo>
                  <a:pt x="72080" y="83910"/>
                </a:lnTo>
                <a:lnTo>
                  <a:pt x="72140" y="83960"/>
                </a:lnTo>
                <a:lnTo>
                  <a:pt x="72180" y="83980"/>
                </a:lnTo>
                <a:lnTo>
                  <a:pt x="72210" y="83990"/>
                </a:lnTo>
                <a:lnTo>
                  <a:pt x="72240" y="83980"/>
                </a:lnTo>
                <a:lnTo>
                  <a:pt x="72340" y="83940"/>
                </a:lnTo>
                <a:lnTo>
                  <a:pt x="72370" y="83930"/>
                </a:lnTo>
                <a:lnTo>
                  <a:pt x="72410" y="83930"/>
                </a:lnTo>
                <a:lnTo>
                  <a:pt x="72460" y="83950"/>
                </a:lnTo>
                <a:lnTo>
                  <a:pt x="72540" y="83980"/>
                </a:lnTo>
                <a:lnTo>
                  <a:pt x="72590" y="83990"/>
                </a:lnTo>
                <a:lnTo>
                  <a:pt x="72630" y="84000"/>
                </a:lnTo>
                <a:lnTo>
                  <a:pt x="72690" y="84000"/>
                </a:lnTo>
                <a:lnTo>
                  <a:pt x="72740" y="83980"/>
                </a:lnTo>
                <a:lnTo>
                  <a:pt x="72760" y="83960"/>
                </a:lnTo>
                <a:lnTo>
                  <a:pt x="72940" y="83820"/>
                </a:lnTo>
                <a:lnTo>
                  <a:pt x="73050" y="83670"/>
                </a:lnTo>
                <a:lnTo>
                  <a:pt x="73140" y="83590"/>
                </a:lnTo>
                <a:lnTo>
                  <a:pt x="73180" y="83550"/>
                </a:lnTo>
                <a:lnTo>
                  <a:pt x="73230" y="83520"/>
                </a:lnTo>
                <a:lnTo>
                  <a:pt x="73300" y="83500"/>
                </a:lnTo>
                <a:lnTo>
                  <a:pt x="73460" y="83470"/>
                </a:lnTo>
                <a:lnTo>
                  <a:pt x="73510" y="83460"/>
                </a:lnTo>
                <a:lnTo>
                  <a:pt x="73570" y="83440"/>
                </a:lnTo>
                <a:lnTo>
                  <a:pt x="73610" y="83420"/>
                </a:lnTo>
                <a:lnTo>
                  <a:pt x="73660" y="83390"/>
                </a:lnTo>
                <a:lnTo>
                  <a:pt x="73740" y="83300"/>
                </a:lnTo>
                <a:lnTo>
                  <a:pt x="73910" y="83190"/>
                </a:lnTo>
                <a:lnTo>
                  <a:pt x="73950" y="83160"/>
                </a:lnTo>
                <a:lnTo>
                  <a:pt x="74000" y="83110"/>
                </a:lnTo>
                <a:lnTo>
                  <a:pt x="74090" y="82960"/>
                </a:lnTo>
                <a:lnTo>
                  <a:pt x="74150" y="82880"/>
                </a:lnTo>
                <a:lnTo>
                  <a:pt x="74240" y="82780"/>
                </a:lnTo>
                <a:lnTo>
                  <a:pt x="74310" y="82690"/>
                </a:lnTo>
                <a:lnTo>
                  <a:pt x="74340" y="82660"/>
                </a:lnTo>
                <a:lnTo>
                  <a:pt x="74380" y="82650"/>
                </a:lnTo>
                <a:lnTo>
                  <a:pt x="74560" y="82620"/>
                </a:lnTo>
                <a:lnTo>
                  <a:pt x="74670" y="82580"/>
                </a:lnTo>
                <a:lnTo>
                  <a:pt x="74750" y="82540"/>
                </a:lnTo>
                <a:lnTo>
                  <a:pt x="74840" y="82480"/>
                </a:lnTo>
                <a:lnTo>
                  <a:pt x="74880" y="82460"/>
                </a:lnTo>
                <a:lnTo>
                  <a:pt x="75050" y="82400"/>
                </a:lnTo>
                <a:lnTo>
                  <a:pt x="75060" y="82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