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Nišavski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Niš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90" y="59990"/>
                </a:moveTo>
                <a:lnTo>
                  <a:pt x="62360" y="60380"/>
                </a:lnTo>
                <a:lnTo>
                  <a:pt x="62390" y="60420"/>
                </a:lnTo>
                <a:lnTo>
                  <a:pt x="62440" y="60460"/>
                </a:lnTo>
                <a:lnTo>
                  <a:pt x="62650" y="60580"/>
                </a:lnTo>
                <a:lnTo>
                  <a:pt x="62720" y="60640"/>
                </a:lnTo>
                <a:lnTo>
                  <a:pt x="62760" y="60690"/>
                </a:lnTo>
                <a:lnTo>
                  <a:pt x="62860" y="60830"/>
                </a:lnTo>
                <a:lnTo>
                  <a:pt x="63050" y="61060"/>
                </a:lnTo>
                <a:lnTo>
                  <a:pt x="62880" y="61200"/>
                </a:lnTo>
                <a:lnTo>
                  <a:pt x="62840" y="61230"/>
                </a:lnTo>
                <a:lnTo>
                  <a:pt x="62700" y="61260"/>
                </a:lnTo>
                <a:lnTo>
                  <a:pt x="62670" y="61280"/>
                </a:lnTo>
                <a:lnTo>
                  <a:pt x="62620" y="61310"/>
                </a:lnTo>
                <a:lnTo>
                  <a:pt x="62600" y="61340"/>
                </a:lnTo>
                <a:lnTo>
                  <a:pt x="62580" y="61370"/>
                </a:lnTo>
                <a:lnTo>
                  <a:pt x="62550" y="61440"/>
                </a:lnTo>
                <a:lnTo>
                  <a:pt x="62550" y="61470"/>
                </a:lnTo>
                <a:lnTo>
                  <a:pt x="62550" y="61500"/>
                </a:lnTo>
                <a:lnTo>
                  <a:pt x="62570" y="61520"/>
                </a:lnTo>
                <a:lnTo>
                  <a:pt x="62600" y="61550"/>
                </a:lnTo>
                <a:lnTo>
                  <a:pt x="62630" y="61560"/>
                </a:lnTo>
                <a:lnTo>
                  <a:pt x="62750" y="61620"/>
                </a:lnTo>
                <a:lnTo>
                  <a:pt x="62790" y="61650"/>
                </a:lnTo>
                <a:lnTo>
                  <a:pt x="62830" y="61700"/>
                </a:lnTo>
                <a:lnTo>
                  <a:pt x="62900" y="61810"/>
                </a:lnTo>
                <a:lnTo>
                  <a:pt x="62970" y="61890"/>
                </a:lnTo>
                <a:lnTo>
                  <a:pt x="62980" y="61930"/>
                </a:lnTo>
                <a:lnTo>
                  <a:pt x="62990" y="61960"/>
                </a:lnTo>
                <a:lnTo>
                  <a:pt x="62990" y="62010"/>
                </a:lnTo>
                <a:lnTo>
                  <a:pt x="62980" y="62050"/>
                </a:lnTo>
                <a:lnTo>
                  <a:pt x="62960" y="62080"/>
                </a:lnTo>
                <a:lnTo>
                  <a:pt x="62910" y="62130"/>
                </a:lnTo>
                <a:lnTo>
                  <a:pt x="62830" y="62200"/>
                </a:lnTo>
                <a:lnTo>
                  <a:pt x="62750" y="62260"/>
                </a:lnTo>
                <a:lnTo>
                  <a:pt x="62720" y="62290"/>
                </a:lnTo>
                <a:lnTo>
                  <a:pt x="62700" y="62310"/>
                </a:lnTo>
                <a:lnTo>
                  <a:pt x="62700" y="62350"/>
                </a:lnTo>
                <a:lnTo>
                  <a:pt x="62710" y="62380"/>
                </a:lnTo>
                <a:lnTo>
                  <a:pt x="62720" y="62390"/>
                </a:lnTo>
                <a:lnTo>
                  <a:pt x="62750" y="62520"/>
                </a:lnTo>
                <a:lnTo>
                  <a:pt x="62780" y="62660"/>
                </a:lnTo>
                <a:lnTo>
                  <a:pt x="62790" y="63020"/>
                </a:lnTo>
                <a:lnTo>
                  <a:pt x="62800" y="63080"/>
                </a:lnTo>
                <a:lnTo>
                  <a:pt x="62810" y="63140"/>
                </a:lnTo>
                <a:lnTo>
                  <a:pt x="62840" y="63180"/>
                </a:lnTo>
                <a:lnTo>
                  <a:pt x="62950" y="63300"/>
                </a:lnTo>
                <a:lnTo>
                  <a:pt x="62970" y="63340"/>
                </a:lnTo>
                <a:lnTo>
                  <a:pt x="62990" y="63370"/>
                </a:lnTo>
                <a:lnTo>
                  <a:pt x="63000" y="63420"/>
                </a:lnTo>
                <a:lnTo>
                  <a:pt x="63020" y="63580"/>
                </a:lnTo>
                <a:lnTo>
                  <a:pt x="63040" y="63620"/>
                </a:lnTo>
                <a:lnTo>
                  <a:pt x="63070" y="63680"/>
                </a:lnTo>
                <a:lnTo>
                  <a:pt x="63230" y="63870"/>
                </a:lnTo>
                <a:lnTo>
                  <a:pt x="63260" y="63920"/>
                </a:lnTo>
                <a:lnTo>
                  <a:pt x="63300" y="64010"/>
                </a:lnTo>
                <a:lnTo>
                  <a:pt x="63350" y="64070"/>
                </a:lnTo>
                <a:lnTo>
                  <a:pt x="63380" y="64110"/>
                </a:lnTo>
                <a:lnTo>
                  <a:pt x="63540" y="64220"/>
                </a:lnTo>
                <a:lnTo>
                  <a:pt x="63620" y="64290"/>
                </a:lnTo>
                <a:lnTo>
                  <a:pt x="63680" y="64360"/>
                </a:lnTo>
                <a:lnTo>
                  <a:pt x="63710" y="64400"/>
                </a:lnTo>
                <a:lnTo>
                  <a:pt x="63770" y="64480"/>
                </a:lnTo>
                <a:lnTo>
                  <a:pt x="63810" y="64570"/>
                </a:lnTo>
                <a:lnTo>
                  <a:pt x="63820" y="64620"/>
                </a:lnTo>
                <a:lnTo>
                  <a:pt x="63820" y="64660"/>
                </a:lnTo>
                <a:lnTo>
                  <a:pt x="63810" y="64780"/>
                </a:lnTo>
                <a:lnTo>
                  <a:pt x="63810" y="64820"/>
                </a:lnTo>
                <a:lnTo>
                  <a:pt x="63820" y="64860"/>
                </a:lnTo>
                <a:lnTo>
                  <a:pt x="63840" y="64890"/>
                </a:lnTo>
                <a:lnTo>
                  <a:pt x="63890" y="64940"/>
                </a:lnTo>
                <a:lnTo>
                  <a:pt x="64030" y="65040"/>
                </a:lnTo>
                <a:lnTo>
                  <a:pt x="64120" y="65120"/>
                </a:lnTo>
                <a:lnTo>
                  <a:pt x="64160" y="65160"/>
                </a:lnTo>
                <a:lnTo>
                  <a:pt x="64190" y="65180"/>
                </a:lnTo>
                <a:lnTo>
                  <a:pt x="64230" y="65190"/>
                </a:lnTo>
                <a:lnTo>
                  <a:pt x="64280" y="65200"/>
                </a:lnTo>
                <a:lnTo>
                  <a:pt x="64330" y="65200"/>
                </a:lnTo>
                <a:lnTo>
                  <a:pt x="64380" y="65190"/>
                </a:lnTo>
                <a:lnTo>
                  <a:pt x="64510" y="65160"/>
                </a:lnTo>
                <a:lnTo>
                  <a:pt x="64830" y="65140"/>
                </a:lnTo>
                <a:lnTo>
                  <a:pt x="64870" y="65140"/>
                </a:lnTo>
                <a:lnTo>
                  <a:pt x="64900" y="65160"/>
                </a:lnTo>
                <a:lnTo>
                  <a:pt x="65020" y="65250"/>
                </a:lnTo>
                <a:lnTo>
                  <a:pt x="65100" y="65290"/>
                </a:lnTo>
                <a:lnTo>
                  <a:pt x="65140" y="65310"/>
                </a:lnTo>
                <a:lnTo>
                  <a:pt x="65190" y="65320"/>
                </a:lnTo>
                <a:lnTo>
                  <a:pt x="65220" y="65310"/>
                </a:lnTo>
                <a:lnTo>
                  <a:pt x="65270" y="65300"/>
                </a:lnTo>
                <a:lnTo>
                  <a:pt x="65410" y="65250"/>
                </a:lnTo>
                <a:lnTo>
                  <a:pt x="65450" y="65240"/>
                </a:lnTo>
                <a:lnTo>
                  <a:pt x="65490" y="65240"/>
                </a:lnTo>
                <a:lnTo>
                  <a:pt x="65610" y="65270"/>
                </a:lnTo>
                <a:lnTo>
                  <a:pt x="65680" y="65300"/>
                </a:lnTo>
                <a:lnTo>
                  <a:pt x="65730" y="65340"/>
                </a:lnTo>
                <a:lnTo>
                  <a:pt x="65760" y="65380"/>
                </a:lnTo>
                <a:lnTo>
                  <a:pt x="65810" y="65490"/>
                </a:lnTo>
                <a:lnTo>
                  <a:pt x="65920" y="65760"/>
                </a:lnTo>
                <a:lnTo>
                  <a:pt x="65950" y="65910"/>
                </a:lnTo>
                <a:lnTo>
                  <a:pt x="66020" y="66060"/>
                </a:lnTo>
                <a:lnTo>
                  <a:pt x="66040" y="66090"/>
                </a:lnTo>
                <a:lnTo>
                  <a:pt x="66080" y="66130"/>
                </a:lnTo>
                <a:lnTo>
                  <a:pt x="66280" y="66290"/>
                </a:lnTo>
                <a:lnTo>
                  <a:pt x="66340" y="66350"/>
                </a:lnTo>
                <a:lnTo>
                  <a:pt x="66370" y="66380"/>
                </a:lnTo>
                <a:lnTo>
                  <a:pt x="66460" y="66540"/>
                </a:lnTo>
                <a:lnTo>
                  <a:pt x="66500" y="66600"/>
                </a:lnTo>
                <a:lnTo>
                  <a:pt x="66750" y="66570"/>
                </a:lnTo>
                <a:lnTo>
                  <a:pt x="66850" y="66540"/>
                </a:lnTo>
                <a:lnTo>
                  <a:pt x="66970" y="66490"/>
                </a:lnTo>
                <a:lnTo>
                  <a:pt x="67090" y="66420"/>
                </a:lnTo>
                <a:lnTo>
                  <a:pt x="67130" y="66400"/>
                </a:lnTo>
                <a:lnTo>
                  <a:pt x="67170" y="66400"/>
                </a:lnTo>
                <a:lnTo>
                  <a:pt x="67200" y="66400"/>
                </a:lnTo>
                <a:lnTo>
                  <a:pt x="67240" y="66410"/>
                </a:lnTo>
                <a:lnTo>
                  <a:pt x="67370" y="66490"/>
                </a:lnTo>
                <a:lnTo>
                  <a:pt x="67400" y="66500"/>
                </a:lnTo>
                <a:lnTo>
                  <a:pt x="67490" y="66510"/>
                </a:lnTo>
                <a:lnTo>
                  <a:pt x="67540" y="66510"/>
                </a:lnTo>
                <a:lnTo>
                  <a:pt x="67590" y="66490"/>
                </a:lnTo>
                <a:lnTo>
                  <a:pt x="67660" y="66470"/>
                </a:lnTo>
                <a:lnTo>
                  <a:pt x="67690" y="66440"/>
                </a:lnTo>
                <a:lnTo>
                  <a:pt x="67710" y="66420"/>
                </a:lnTo>
                <a:lnTo>
                  <a:pt x="67730" y="66380"/>
                </a:lnTo>
                <a:lnTo>
                  <a:pt x="67730" y="66350"/>
                </a:lnTo>
                <a:lnTo>
                  <a:pt x="67720" y="66330"/>
                </a:lnTo>
                <a:lnTo>
                  <a:pt x="67700" y="66300"/>
                </a:lnTo>
                <a:lnTo>
                  <a:pt x="67680" y="66280"/>
                </a:lnTo>
                <a:lnTo>
                  <a:pt x="67560" y="66220"/>
                </a:lnTo>
                <a:lnTo>
                  <a:pt x="67520" y="66200"/>
                </a:lnTo>
                <a:lnTo>
                  <a:pt x="67480" y="66170"/>
                </a:lnTo>
                <a:lnTo>
                  <a:pt x="67350" y="66020"/>
                </a:lnTo>
                <a:lnTo>
                  <a:pt x="67180" y="65850"/>
                </a:lnTo>
                <a:lnTo>
                  <a:pt x="67150" y="65820"/>
                </a:lnTo>
                <a:lnTo>
                  <a:pt x="67140" y="65790"/>
                </a:lnTo>
                <a:lnTo>
                  <a:pt x="67130" y="65760"/>
                </a:lnTo>
                <a:lnTo>
                  <a:pt x="67120" y="65660"/>
                </a:lnTo>
                <a:lnTo>
                  <a:pt x="67100" y="65560"/>
                </a:lnTo>
                <a:lnTo>
                  <a:pt x="67100" y="65520"/>
                </a:lnTo>
                <a:lnTo>
                  <a:pt x="67150" y="65350"/>
                </a:lnTo>
                <a:lnTo>
                  <a:pt x="67170" y="65320"/>
                </a:lnTo>
                <a:lnTo>
                  <a:pt x="67200" y="65290"/>
                </a:lnTo>
                <a:lnTo>
                  <a:pt x="67270" y="65270"/>
                </a:lnTo>
                <a:lnTo>
                  <a:pt x="67400" y="65250"/>
                </a:lnTo>
                <a:lnTo>
                  <a:pt x="67460" y="65250"/>
                </a:lnTo>
                <a:lnTo>
                  <a:pt x="67510" y="65270"/>
                </a:lnTo>
                <a:lnTo>
                  <a:pt x="67570" y="65320"/>
                </a:lnTo>
                <a:lnTo>
                  <a:pt x="67830" y="65590"/>
                </a:lnTo>
                <a:lnTo>
                  <a:pt x="67820" y="65610"/>
                </a:lnTo>
                <a:lnTo>
                  <a:pt x="67820" y="65640"/>
                </a:lnTo>
                <a:lnTo>
                  <a:pt x="67840" y="65690"/>
                </a:lnTo>
                <a:lnTo>
                  <a:pt x="67880" y="65750"/>
                </a:lnTo>
                <a:lnTo>
                  <a:pt x="67920" y="65800"/>
                </a:lnTo>
                <a:lnTo>
                  <a:pt x="68000" y="65870"/>
                </a:lnTo>
                <a:lnTo>
                  <a:pt x="68160" y="65970"/>
                </a:lnTo>
                <a:lnTo>
                  <a:pt x="68250" y="66050"/>
                </a:lnTo>
                <a:lnTo>
                  <a:pt x="68330" y="66100"/>
                </a:lnTo>
                <a:lnTo>
                  <a:pt x="68360" y="66140"/>
                </a:lnTo>
                <a:lnTo>
                  <a:pt x="68370" y="66170"/>
                </a:lnTo>
                <a:lnTo>
                  <a:pt x="68370" y="66200"/>
                </a:lnTo>
                <a:lnTo>
                  <a:pt x="68380" y="66280"/>
                </a:lnTo>
                <a:lnTo>
                  <a:pt x="68370" y="66310"/>
                </a:lnTo>
                <a:lnTo>
                  <a:pt x="68360" y="66340"/>
                </a:lnTo>
                <a:lnTo>
                  <a:pt x="68320" y="66420"/>
                </a:lnTo>
                <a:lnTo>
                  <a:pt x="68310" y="66440"/>
                </a:lnTo>
                <a:lnTo>
                  <a:pt x="68310" y="66460"/>
                </a:lnTo>
                <a:lnTo>
                  <a:pt x="68320" y="66490"/>
                </a:lnTo>
                <a:lnTo>
                  <a:pt x="68350" y="66520"/>
                </a:lnTo>
                <a:lnTo>
                  <a:pt x="68440" y="66610"/>
                </a:lnTo>
                <a:lnTo>
                  <a:pt x="68520" y="66690"/>
                </a:lnTo>
                <a:lnTo>
                  <a:pt x="68600" y="66760"/>
                </a:lnTo>
                <a:lnTo>
                  <a:pt x="68630" y="66800"/>
                </a:lnTo>
                <a:lnTo>
                  <a:pt x="68640" y="66840"/>
                </a:lnTo>
                <a:lnTo>
                  <a:pt x="68600" y="66920"/>
                </a:lnTo>
                <a:lnTo>
                  <a:pt x="68600" y="66940"/>
                </a:lnTo>
                <a:lnTo>
                  <a:pt x="68600" y="66960"/>
                </a:lnTo>
                <a:lnTo>
                  <a:pt x="68620" y="67000"/>
                </a:lnTo>
                <a:lnTo>
                  <a:pt x="68650" y="67060"/>
                </a:lnTo>
                <a:lnTo>
                  <a:pt x="68680" y="67100"/>
                </a:lnTo>
                <a:lnTo>
                  <a:pt x="68730" y="67130"/>
                </a:lnTo>
                <a:lnTo>
                  <a:pt x="68800" y="67160"/>
                </a:lnTo>
                <a:lnTo>
                  <a:pt x="68830" y="67160"/>
                </a:lnTo>
                <a:lnTo>
                  <a:pt x="68880" y="67160"/>
                </a:lnTo>
                <a:lnTo>
                  <a:pt x="68930" y="67140"/>
                </a:lnTo>
                <a:lnTo>
                  <a:pt x="69040" y="67090"/>
                </a:lnTo>
                <a:lnTo>
                  <a:pt x="69090" y="67080"/>
                </a:lnTo>
                <a:lnTo>
                  <a:pt x="69140" y="67080"/>
                </a:lnTo>
                <a:lnTo>
                  <a:pt x="69220" y="67090"/>
                </a:lnTo>
                <a:lnTo>
                  <a:pt x="69360" y="67120"/>
                </a:lnTo>
                <a:lnTo>
                  <a:pt x="69410" y="67140"/>
                </a:lnTo>
                <a:lnTo>
                  <a:pt x="69510" y="67190"/>
                </a:lnTo>
                <a:lnTo>
                  <a:pt x="69630" y="67280"/>
                </a:lnTo>
                <a:lnTo>
                  <a:pt x="69660" y="67300"/>
                </a:lnTo>
                <a:lnTo>
                  <a:pt x="69700" y="67310"/>
                </a:lnTo>
                <a:lnTo>
                  <a:pt x="69850" y="67360"/>
                </a:lnTo>
                <a:lnTo>
                  <a:pt x="69910" y="67390"/>
                </a:lnTo>
                <a:lnTo>
                  <a:pt x="69980" y="67430"/>
                </a:lnTo>
                <a:lnTo>
                  <a:pt x="70120" y="67590"/>
                </a:lnTo>
                <a:lnTo>
                  <a:pt x="70170" y="67620"/>
                </a:lnTo>
                <a:lnTo>
                  <a:pt x="70270" y="67680"/>
                </a:lnTo>
                <a:lnTo>
                  <a:pt x="70300" y="67690"/>
                </a:lnTo>
                <a:lnTo>
                  <a:pt x="70470" y="67750"/>
                </a:lnTo>
                <a:lnTo>
                  <a:pt x="70690" y="67800"/>
                </a:lnTo>
                <a:lnTo>
                  <a:pt x="70740" y="67810"/>
                </a:lnTo>
                <a:lnTo>
                  <a:pt x="70790" y="67810"/>
                </a:lnTo>
                <a:lnTo>
                  <a:pt x="70840" y="67800"/>
                </a:lnTo>
                <a:lnTo>
                  <a:pt x="71050" y="67750"/>
                </a:lnTo>
                <a:lnTo>
                  <a:pt x="71080" y="67740"/>
                </a:lnTo>
                <a:lnTo>
                  <a:pt x="71230" y="67640"/>
                </a:lnTo>
                <a:lnTo>
                  <a:pt x="71260" y="67630"/>
                </a:lnTo>
                <a:lnTo>
                  <a:pt x="71350" y="67620"/>
                </a:lnTo>
                <a:lnTo>
                  <a:pt x="71400" y="67620"/>
                </a:lnTo>
                <a:lnTo>
                  <a:pt x="71450" y="67630"/>
                </a:lnTo>
                <a:lnTo>
                  <a:pt x="71580" y="67690"/>
                </a:lnTo>
                <a:lnTo>
                  <a:pt x="71770" y="67760"/>
                </a:lnTo>
                <a:lnTo>
                  <a:pt x="71820" y="67790"/>
                </a:lnTo>
                <a:lnTo>
                  <a:pt x="71880" y="67820"/>
                </a:lnTo>
                <a:lnTo>
                  <a:pt x="71910" y="67850"/>
                </a:lnTo>
                <a:lnTo>
                  <a:pt x="71930" y="67880"/>
                </a:lnTo>
                <a:lnTo>
                  <a:pt x="71950" y="67920"/>
                </a:lnTo>
                <a:lnTo>
                  <a:pt x="71960" y="67970"/>
                </a:lnTo>
                <a:lnTo>
                  <a:pt x="71950" y="67990"/>
                </a:lnTo>
                <a:lnTo>
                  <a:pt x="71950" y="68040"/>
                </a:lnTo>
                <a:lnTo>
                  <a:pt x="72030" y="68040"/>
                </a:lnTo>
                <a:lnTo>
                  <a:pt x="72090" y="68050"/>
                </a:lnTo>
                <a:lnTo>
                  <a:pt x="72150" y="68080"/>
                </a:lnTo>
                <a:lnTo>
                  <a:pt x="72200" y="68110"/>
                </a:lnTo>
                <a:lnTo>
                  <a:pt x="72380" y="68300"/>
                </a:lnTo>
                <a:lnTo>
                  <a:pt x="72420" y="68320"/>
                </a:lnTo>
                <a:lnTo>
                  <a:pt x="72450" y="68320"/>
                </a:lnTo>
                <a:lnTo>
                  <a:pt x="72490" y="68310"/>
                </a:lnTo>
                <a:lnTo>
                  <a:pt x="72520" y="68280"/>
                </a:lnTo>
                <a:lnTo>
                  <a:pt x="72550" y="68250"/>
                </a:lnTo>
                <a:lnTo>
                  <a:pt x="72630" y="68120"/>
                </a:lnTo>
                <a:lnTo>
                  <a:pt x="72690" y="68000"/>
                </a:lnTo>
                <a:lnTo>
                  <a:pt x="72750" y="67900"/>
                </a:lnTo>
                <a:lnTo>
                  <a:pt x="72780" y="67880"/>
                </a:lnTo>
                <a:lnTo>
                  <a:pt x="72810" y="67860"/>
                </a:lnTo>
                <a:lnTo>
                  <a:pt x="72840" y="67840"/>
                </a:lnTo>
                <a:lnTo>
                  <a:pt x="72870" y="67840"/>
                </a:lnTo>
                <a:lnTo>
                  <a:pt x="72910" y="67840"/>
                </a:lnTo>
                <a:lnTo>
                  <a:pt x="72960" y="67860"/>
                </a:lnTo>
                <a:lnTo>
                  <a:pt x="73100" y="67950"/>
                </a:lnTo>
                <a:lnTo>
                  <a:pt x="73160" y="68000"/>
                </a:lnTo>
                <a:lnTo>
                  <a:pt x="73270" y="68100"/>
                </a:lnTo>
                <a:lnTo>
                  <a:pt x="73340" y="68130"/>
                </a:lnTo>
                <a:lnTo>
                  <a:pt x="73440" y="68170"/>
                </a:lnTo>
                <a:lnTo>
                  <a:pt x="73520" y="68200"/>
                </a:lnTo>
                <a:lnTo>
                  <a:pt x="73560" y="68230"/>
                </a:lnTo>
                <a:lnTo>
                  <a:pt x="73600" y="68270"/>
                </a:lnTo>
                <a:lnTo>
                  <a:pt x="73650" y="68320"/>
                </a:lnTo>
                <a:lnTo>
                  <a:pt x="73710" y="68430"/>
                </a:lnTo>
                <a:lnTo>
                  <a:pt x="73750" y="68560"/>
                </a:lnTo>
                <a:lnTo>
                  <a:pt x="73760" y="68640"/>
                </a:lnTo>
                <a:lnTo>
                  <a:pt x="73750" y="68720"/>
                </a:lnTo>
                <a:lnTo>
                  <a:pt x="73710" y="68850"/>
                </a:lnTo>
                <a:lnTo>
                  <a:pt x="73690" y="68890"/>
                </a:lnTo>
                <a:lnTo>
                  <a:pt x="73670" y="68950"/>
                </a:lnTo>
                <a:lnTo>
                  <a:pt x="73590" y="69050"/>
                </a:lnTo>
                <a:lnTo>
                  <a:pt x="73580" y="69080"/>
                </a:lnTo>
                <a:lnTo>
                  <a:pt x="73570" y="69130"/>
                </a:lnTo>
                <a:lnTo>
                  <a:pt x="73560" y="69180"/>
                </a:lnTo>
                <a:lnTo>
                  <a:pt x="73570" y="69230"/>
                </a:lnTo>
                <a:lnTo>
                  <a:pt x="73580" y="69320"/>
                </a:lnTo>
                <a:lnTo>
                  <a:pt x="73580" y="69370"/>
                </a:lnTo>
                <a:lnTo>
                  <a:pt x="73570" y="69420"/>
                </a:lnTo>
                <a:lnTo>
                  <a:pt x="73520" y="69510"/>
                </a:lnTo>
                <a:lnTo>
                  <a:pt x="73510" y="69540"/>
                </a:lnTo>
                <a:lnTo>
                  <a:pt x="73510" y="69580"/>
                </a:lnTo>
                <a:lnTo>
                  <a:pt x="73520" y="69590"/>
                </a:lnTo>
                <a:lnTo>
                  <a:pt x="73550" y="69870"/>
                </a:lnTo>
                <a:lnTo>
                  <a:pt x="73550" y="69990"/>
                </a:lnTo>
                <a:lnTo>
                  <a:pt x="73550" y="70030"/>
                </a:lnTo>
                <a:lnTo>
                  <a:pt x="73540" y="70060"/>
                </a:lnTo>
                <a:lnTo>
                  <a:pt x="73480" y="70150"/>
                </a:lnTo>
                <a:lnTo>
                  <a:pt x="73460" y="70200"/>
                </a:lnTo>
                <a:lnTo>
                  <a:pt x="73450" y="70240"/>
                </a:lnTo>
                <a:lnTo>
                  <a:pt x="73460" y="70290"/>
                </a:lnTo>
                <a:lnTo>
                  <a:pt x="73470" y="70410"/>
                </a:lnTo>
                <a:lnTo>
                  <a:pt x="73470" y="70460"/>
                </a:lnTo>
                <a:lnTo>
                  <a:pt x="73460" y="70500"/>
                </a:lnTo>
                <a:lnTo>
                  <a:pt x="73400" y="70680"/>
                </a:lnTo>
                <a:lnTo>
                  <a:pt x="73370" y="70830"/>
                </a:lnTo>
                <a:lnTo>
                  <a:pt x="73350" y="70860"/>
                </a:lnTo>
                <a:lnTo>
                  <a:pt x="73330" y="70890"/>
                </a:lnTo>
                <a:lnTo>
                  <a:pt x="73300" y="70910"/>
                </a:lnTo>
                <a:lnTo>
                  <a:pt x="73260" y="70930"/>
                </a:lnTo>
                <a:lnTo>
                  <a:pt x="73090" y="70980"/>
                </a:lnTo>
                <a:lnTo>
                  <a:pt x="73030" y="70990"/>
                </a:lnTo>
                <a:lnTo>
                  <a:pt x="72960" y="70990"/>
                </a:lnTo>
                <a:lnTo>
                  <a:pt x="72630" y="70990"/>
                </a:lnTo>
                <a:lnTo>
                  <a:pt x="72500" y="71010"/>
                </a:lnTo>
                <a:lnTo>
                  <a:pt x="72370" y="71030"/>
                </a:lnTo>
                <a:lnTo>
                  <a:pt x="72270" y="71040"/>
                </a:lnTo>
                <a:lnTo>
                  <a:pt x="72220" y="71030"/>
                </a:lnTo>
                <a:lnTo>
                  <a:pt x="72170" y="71020"/>
                </a:lnTo>
                <a:lnTo>
                  <a:pt x="72070" y="70980"/>
                </a:lnTo>
                <a:lnTo>
                  <a:pt x="72040" y="70960"/>
                </a:lnTo>
                <a:lnTo>
                  <a:pt x="71940" y="70890"/>
                </a:lnTo>
                <a:lnTo>
                  <a:pt x="71890" y="70860"/>
                </a:lnTo>
                <a:lnTo>
                  <a:pt x="71820" y="70830"/>
                </a:lnTo>
                <a:lnTo>
                  <a:pt x="71670" y="70810"/>
                </a:lnTo>
                <a:lnTo>
                  <a:pt x="71590" y="70780"/>
                </a:lnTo>
                <a:lnTo>
                  <a:pt x="71540" y="70750"/>
                </a:lnTo>
                <a:lnTo>
                  <a:pt x="71400" y="70630"/>
                </a:lnTo>
                <a:lnTo>
                  <a:pt x="71350" y="70600"/>
                </a:lnTo>
                <a:lnTo>
                  <a:pt x="71270" y="70570"/>
                </a:lnTo>
                <a:lnTo>
                  <a:pt x="71220" y="70560"/>
                </a:lnTo>
                <a:lnTo>
                  <a:pt x="71060" y="70540"/>
                </a:lnTo>
                <a:lnTo>
                  <a:pt x="70890" y="70500"/>
                </a:lnTo>
                <a:lnTo>
                  <a:pt x="70750" y="70480"/>
                </a:lnTo>
                <a:lnTo>
                  <a:pt x="70720" y="70470"/>
                </a:lnTo>
                <a:lnTo>
                  <a:pt x="70670" y="70470"/>
                </a:lnTo>
                <a:lnTo>
                  <a:pt x="70600" y="70490"/>
                </a:lnTo>
                <a:lnTo>
                  <a:pt x="70420" y="70560"/>
                </a:lnTo>
                <a:lnTo>
                  <a:pt x="70220" y="70620"/>
                </a:lnTo>
                <a:lnTo>
                  <a:pt x="70260" y="70850"/>
                </a:lnTo>
                <a:lnTo>
                  <a:pt x="70290" y="71120"/>
                </a:lnTo>
                <a:lnTo>
                  <a:pt x="70300" y="71180"/>
                </a:lnTo>
                <a:lnTo>
                  <a:pt x="70370" y="71360"/>
                </a:lnTo>
                <a:lnTo>
                  <a:pt x="70370" y="71410"/>
                </a:lnTo>
                <a:lnTo>
                  <a:pt x="70370" y="71460"/>
                </a:lnTo>
                <a:lnTo>
                  <a:pt x="70360" y="71570"/>
                </a:lnTo>
                <a:lnTo>
                  <a:pt x="70360" y="71620"/>
                </a:lnTo>
                <a:lnTo>
                  <a:pt x="70370" y="71660"/>
                </a:lnTo>
                <a:lnTo>
                  <a:pt x="70390" y="71700"/>
                </a:lnTo>
                <a:lnTo>
                  <a:pt x="70430" y="71740"/>
                </a:lnTo>
                <a:lnTo>
                  <a:pt x="70500" y="71780"/>
                </a:lnTo>
                <a:lnTo>
                  <a:pt x="70620" y="71850"/>
                </a:lnTo>
                <a:lnTo>
                  <a:pt x="70650" y="71880"/>
                </a:lnTo>
                <a:lnTo>
                  <a:pt x="70660" y="71910"/>
                </a:lnTo>
                <a:lnTo>
                  <a:pt x="70660" y="71950"/>
                </a:lnTo>
                <a:lnTo>
                  <a:pt x="70670" y="72050"/>
                </a:lnTo>
                <a:lnTo>
                  <a:pt x="70670" y="72080"/>
                </a:lnTo>
                <a:lnTo>
                  <a:pt x="70710" y="72170"/>
                </a:lnTo>
                <a:lnTo>
                  <a:pt x="70710" y="72190"/>
                </a:lnTo>
                <a:lnTo>
                  <a:pt x="70700" y="72230"/>
                </a:lnTo>
                <a:lnTo>
                  <a:pt x="70660" y="72310"/>
                </a:lnTo>
                <a:lnTo>
                  <a:pt x="70640" y="72350"/>
                </a:lnTo>
                <a:lnTo>
                  <a:pt x="70610" y="72380"/>
                </a:lnTo>
                <a:lnTo>
                  <a:pt x="70580" y="72390"/>
                </a:lnTo>
                <a:lnTo>
                  <a:pt x="70550" y="72390"/>
                </a:lnTo>
                <a:lnTo>
                  <a:pt x="70440" y="72390"/>
                </a:lnTo>
                <a:lnTo>
                  <a:pt x="70400" y="72400"/>
                </a:lnTo>
                <a:lnTo>
                  <a:pt x="70340" y="72430"/>
                </a:lnTo>
                <a:lnTo>
                  <a:pt x="70310" y="72460"/>
                </a:lnTo>
                <a:lnTo>
                  <a:pt x="70300" y="72490"/>
                </a:lnTo>
                <a:lnTo>
                  <a:pt x="70270" y="72570"/>
                </a:lnTo>
                <a:lnTo>
                  <a:pt x="70250" y="72610"/>
                </a:lnTo>
                <a:lnTo>
                  <a:pt x="70220" y="72640"/>
                </a:lnTo>
                <a:lnTo>
                  <a:pt x="70140" y="72720"/>
                </a:lnTo>
                <a:lnTo>
                  <a:pt x="70110" y="72760"/>
                </a:lnTo>
                <a:lnTo>
                  <a:pt x="70090" y="72800"/>
                </a:lnTo>
                <a:lnTo>
                  <a:pt x="70090" y="72840"/>
                </a:lnTo>
                <a:lnTo>
                  <a:pt x="70130" y="73010"/>
                </a:lnTo>
                <a:lnTo>
                  <a:pt x="70120" y="73050"/>
                </a:lnTo>
                <a:lnTo>
                  <a:pt x="70110" y="73090"/>
                </a:lnTo>
                <a:lnTo>
                  <a:pt x="70020" y="73230"/>
                </a:lnTo>
                <a:lnTo>
                  <a:pt x="69920" y="73450"/>
                </a:lnTo>
                <a:lnTo>
                  <a:pt x="69820" y="73670"/>
                </a:lnTo>
                <a:lnTo>
                  <a:pt x="70180" y="73820"/>
                </a:lnTo>
                <a:lnTo>
                  <a:pt x="70210" y="73850"/>
                </a:lnTo>
                <a:lnTo>
                  <a:pt x="70360" y="73980"/>
                </a:lnTo>
                <a:lnTo>
                  <a:pt x="70510" y="74070"/>
                </a:lnTo>
                <a:lnTo>
                  <a:pt x="70550" y="74090"/>
                </a:lnTo>
                <a:lnTo>
                  <a:pt x="70600" y="74110"/>
                </a:lnTo>
                <a:lnTo>
                  <a:pt x="70750" y="74140"/>
                </a:lnTo>
                <a:lnTo>
                  <a:pt x="70790" y="74160"/>
                </a:lnTo>
                <a:lnTo>
                  <a:pt x="70820" y="74180"/>
                </a:lnTo>
                <a:lnTo>
                  <a:pt x="70880" y="74230"/>
                </a:lnTo>
                <a:lnTo>
                  <a:pt x="70990" y="74360"/>
                </a:lnTo>
                <a:lnTo>
                  <a:pt x="71110" y="74460"/>
                </a:lnTo>
                <a:lnTo>
                  <a:pt x="71190" y="74530"/>
                </a:lnTo>
                <a:lnTo>
                  <a:pt x="71240" y="74550"/>
                </a:lnTo>
                <a:lnTo>
                  <a:pt x="71280" y="74570"/>
                </a:lnTo>
                <a:lnTo>
                  <a:pt x="71310" y="74580"/>
                </a:lnTo>
                <a:lnTo>
                  <a:pt x="71360" y="74580"/>
                </a:lnTo>
                <a:lnTo>
                  <a:pt x="71420" y="74580"/>
                </a:lnTo>
                <a:lnTo>
                  <a:pt x="71450" y="74590"/>
                </a:lnTo>
                <a:lnTo>
                  <a:pt x="71480" y="74600"/>
                </a:lnTo>
                <a:lnTo>
                  <a:pt x="71510" y="74620"/>
                </a:lnTo>
                <a:lnTo>
                  <a:pt x="71600" y="74760"/>
                </a:lnTo>
                <a:lnTo>
                  <a:pt x="71640" y="74800"/>
                </a:lnTo>
                <a:lnTo>
                  <a:pt x="71680" y="74840"/>
                </a:lnTo>
                <a:lnTo>
                  <a:pt x="71750" y="74880"/>
                </a:lnTo>
                <a:lnTo>
                  <a:pt x="71820" y="74900"/>
                </a:lnTo>
                <a:lnTo>
                  <a:pt x="71880" y="74920"/>
                </a:lnTo>
                <a:lnTo>
                  <a:pt x="71940" y="74920"/>
                </a:lnTo>
                <a:lnTo>
                  <a:pt x="72010" y="74910"/>
                </a:lnTo>
                <a:lnTo>
                  <a:pt x="72070" y="74900"/>
                </a:lnTo>
                <a:lnTo>
                  <a:pt x="72180" y="74850"/>
                </a:lnTo>
                <a:lnTo>
                  <a:pt x="72230" y="74840"/>
                </a:lnTo>
                <a:lnTo>
                  <a:pt x="72250" y="74830"/>
                </a:lnTo>
                <a:lnTo>
                  <a:pt x="72300" y="74840"/>
                </a:lnTo>
                <a:lnTo>
                  <a:pt x="72350" y="74870"/>
                </a:lnTo>
                <a:lnTo>
                  <a:pt x="72390" y="74900"/>
                </a:lnTo>
                <a:lnTo>
                  <a:pt x="72500" y="74980"/>
                </a:lnTo>
                <a:lnTo>
                  <a:pt x="72520" y="75000"/>
                </a:lnTo>
                <a:lnTo>
                  <a:pt x="72530" y="75040"/>
                </a:lnTo>
                <a:lnTo>
                  <a:pt x="72530" y="75070"/>
                </a:lnTo>
                <a:lnTo>
                  <a:pt x="72500" y="75170"/>
                </a:lnTo>
                <a:lnTo>
                  <a:pt x="72500" y="75180"/>
                </a:lnTo>
                <a:lnTo>
                  <a:pt x="72520" y="75220"/>
                </a:lnTo>
                <a:lnTo>
                  <a:pt x="72570" y="75280"/>
                </a:lnTo>
                <a:lnTo>
                  <a:pt x="72600" y="75320"/>
                </a:lnTo>
                <a:lnTo>
                  <a:pt x="72830" y="75780"/>
                </a:lnTo>
                <a:lnTo>
                  <a:pt x="72670" y="75870"/>
                </a:lnTo>
                <a:lnTo>
                  <a:pt x="72400" y="76010"/>
                </a:lnTo>
                <a:lnTo>
                  <a:pt x="72310" y="76080"/>
                </a:lnTo>
                <a:lnTo>
                  <a:pt x="72260" y="76110"/>
                </a:lnTo>
                <a:lnTo>
                  <a:pt x="72140" y="76160"/>
                </a:lnTo>
                <a:lnTo>
                  <a:pt x="72020" y="76210"/>
                </a:lnTo>
                <a:lnTo>
                  <a:pt x="71930" y="76270"/>
                </a:lnTo>
                <a:lnTo>
                  <a:pt x="71900" y="76300"/>
                </a:lnTo>
                <a:lnTo>
                  <a:pt x="71870" y="76340"/>
                </a:lnTo>
                <a:lnTo>
                  <a:pt x="71860" y="76370"/>
                </a:lnTo>
                <a:lnTo>
                  <a:pt x="71810" y="76550"/>
                </a:lnTo>
                <a:lnTo>
                  <a:pt x="71810" y="76590"/>
                </a:lnTo>
                <a:lnTo>
                  <a:pt x="71690" y="76770"/>
                </a:lnTo>
                <a:lnTo>
                  <a:pt x="71580" y="76900"/>
                </a:lnTo>
                <a:lnTo>
                  <a:pt x="71540" y="76940"/>
                </a:lnTo>
                <a:lnTo>
                  <a:pt x="71500" y="76960"/>
                </a:lnTo>
                <a:lnTo>
                  <a:pt x="71460" y="76980"/>
                </a:lnTo>
                <a:lnTo>
                  <a:pt x="71180" y="77030"/>
                </a:lnTo>
                <a:lnTo>
                  <a:pt x="71130" y="77030"/>
                </a:lnTo>
                <a:lnTo>
                  <a:pt x="71090" y="77020"/>
                </a:lnTo>
                <a:lnTo>
                  <a:pt x="71040" y="77000"/>
                </a:lnTo>
                <a:lnTo>
                  <a:pt x="70960" y="76950"/>
                </a:lnTo>
                <a:lnTo>
                  <a:pt x="70840" y="76910"/>
                </a:lnTo>
                <a:lnTo>
                  <a:pt x="70790" y="76900"/>
                </a:lnTo>
                <a:lnTo>
                  <a:pt x="70730" y="76900"/>
                </a:lnTo>
                <a:lnTo>
                  <a:pt x="70610" y="76930"/>
                </a:lnTo>
                <a:lnTo>
                  <a:pt x="70510" y="76940"/>
                </a:lnTo>
                <a:lnTo>
                  <a:pt x="70420" y="76830"/>
                </a:lnTo>
                <a:lnTo>
                  <a:pt x="70270" y="76630"/>
                </a:lnTo>
                <a:lnTo>
                  <a:pt x="70230" y="76590"/>
                </a:lnTo>
                <a:lnTo>
                  <a:pt x="70140" y="76500"/>
                </a:lnTo>
                <a:lnTo>
                  <a:pt x="70050" y="76420"/>
                </a:lnTo>
                <a:lnTo>
                  <a:pt x="70000" y="76390"/>
                </a:lnTo>
                <a:lnTo>
                  <a:pt x="69960" y="76380"/>
                </a:lnTo>
                <a:lnTo>
                  <a:pt x="69820" y="76330"/>
                </a:lnTo>
                <a:lnTo>
                  <a:pt x="69750" y="76300"/>
                </a:lnTo>
                <a:lnTo>
                  <a:pt x="69690" y="76260"/>
                </a:lnTo>
                <a:lnTo>
                  <a:pt x="69600" y="76190"/>
                </a:lnTo>
                <a:lnTo>
                  <a:pt x="69570" y="76160"/>
                </a:lnTo>
                <a:lnTo>
                  <a:pt x="69450" y="76110"/>
                </a:lnTo>
                <a:lnTo>
                  <a:pt x="69420" y="76090"/>
                </a:lnTo>
                <a:lnTo>
                  <a:pt x="69330" y="76020"/>
                </a:lnTo>
                <a:lnTo>
                  <a:pt x="69230" y="75950"/>
                </a:lnTo>
                <a:lnTo>
                  <a:pt x="69190" y="75910"/>
                </a:lnTo>
                <a:lnTo>
                  <a:pt x="69040" y="75750"/>
                </a:lnTo>
                <a:lnTo>
                  <a:pt x="68950" y="75640"/>
                </a:lnTo>
                <a:lnTo>
                  <a:pt x="68870" y="75540"/>
                </a:lnTo>
                <a:lnTo>
                  <a:pt x="68810" y="75450"/>
                </a:lnTo>
                <a:lnTo>
                  <a:pt x="68780" y="75420"/>
                </a:lnTo>
                <a:lnTo>
                  <a:pt x="68740" y="75380"/>
                </a:lnTo>
                <a:lnTo>
                  <a:pt x="68700" y="75360"/>
                </a:lnTo>
                <a:lnTo>
                  <a:pt x="68590" y="75290"/>
                </a:lnTo>
                <a:lnTo>
                  <a:pt x="68540" y="75260"/>
                </a:lnTo>
                <a:lnTo>
                  <a:pt x="68510" y="75220"/>
                </a:lnTo>
                <a:lnTo>
                  <a:pt x="68470" y="75160"/>
                </a:lnTo>
                <a:lnTo>
                  <a:pt x="68430" y="75040"/>
                </a:lnTo>
                <a:lnTo>
                  <a:pt x="68410" y="75010"/>
                </a:lnTo>
                <a:lnTo>
                  <a:pt x="68390" y="75000"/>
                </a:lnTo>
                <a:lnTo>
                  <a:pt x="68360" y="75000"/>
                </a:lnTo>
                <a:lnTo>
                  <a:pt x="68320" y="75010"/>
                </a:lnTo>
                <a:lnTo>
                  <a:pt x="68240" y="75070"/>
                </a:lnTo>
                <a:lnTo>
                  <a:pt x="68200" y="75080"/>
                </a:lnTo>
                <a:lnTo>
                  <a:pt x="68170" y="75090"/>
                </a:lnTo>
                <a:lnTo>
                  <a:pt x="68120" y="75090"/>
                </a:lnTo>
                <a:lnTo>
                  <a:pt x="68080" y="75070"/>
                </a:lnTo>
                <a:lnTo>
                  <a:pt x="68040" y="75050"/>
                </a:lnTo>
                <a:lnTo>
                  <a:pt x="67970" y="74990"/>
                </a:lnTo>
                <a:lnTo>
                  <a:pt x="67940" y="74970"/>
                </a:lnTo>
                <a:lnTo>
                  <a:pt x="67870" y="74870"/>
                </a:lnTo>
                <a:lnTo>
                  <a:pt x="67840" y="74840"/>
                </a:lnTo>
                <a:lnTo>
                  <a:pt x="67810" y="74820"/>
                </a:lnTo>
                <a:lnTo>
                  <a:pt x="67780" y="74820"/>
                </a:lnTo>
                <a:lnTo>
                  <a:pt x="67730" y="74820"/>
                </a:lnTo>
                <a:lnTo>
                  <a:pt x="67690" y="74830"/>
                </a:lnTo>
                <a:lnTo>
                  <a:pt x="67660" y="74840"/>
                </a:lnTo>
                <a:lnTo>
                  <a:pt x="67610" y="74870"/>
                </a:lnTo>
                <a:lnTo>
                  <a:pt x="67430" y="75020"/>
                </a:lnTo>
                <a:lnTo>
                  <a:pt x="67390" y="75050"/>
                </a:lnTo>
                <a:lnTo>
                  <a:pt x="67340" y="75080"/>
                </a:lnTo>
                <a:lnTo>
                  <a:pt x="67280" y="75100"/>
                </a:lnTo>
                <a:lnTo>
                  <a:pt x="67210" y="75110"/>
                </a:lnTo>
                <a:lnTo>
                  <a:pt x="67080" y="75130"/>
                </a:lnTo>
                <a:lnTo>
                  <a:pt x="66900" y="75250"/>
                </a:lnTo>
                <a:lnTo>
                  <a:pt x="66370" y="74560"/>
                </a:lnTo>
                <a:lnTo>
                  <a:pt x="66170" y="74790"/>
                </a:lnTo>
                <a:lnTo>
                  <a:pt x="65930" y="74910"/>
                </a:lnTo>
                <a:lnTo>
                  <a:pt x="65800" y="75000"/>
                </a:lnTo>
                <a:lnTo>
                  <a:pt x="65680" y="75050"/>
                </a:lnTo>
                <a:lnTo>
                  <a:pt x="65570" y="75090"/>
                </a:lnTo>
                <a:lnTo>
                  <a:pt x="65510" y="75100"/>
                </a:lnTo>
                <a:lnTo>
                  <a:pt x="65450" y="75110"/>
                </a:lnTo>
                <a:lnTo>
                  <a:pt x="65140" y="75110"/>
                </a:lnTo>
                <a:lnTo>
                  <a:pt x="65010" y="75120"/>
                </a:lnTo>
                <a:lnTo>
                  <a:pt x="64730" y="75140"/>
                </a:lnTo>
                <a:lnTo>
                  <a:pt x="64710" y="75150"/>
                </a:lnTo>
                <a:lnTo>
                  <a:pt x="64670" y="75140"/>
                </a:lnTo>
                <a:lnTo>
                  <a:pt x="64620" y="75120"/>
                </a:lnTo>
                <a:lnTo>
                  <a:pt x="64580" y="75090"/>
                </a:lnTo>
                <a:lnTo>
                  <a:pt x="64540" y="75050"/>
                </a:lnTo>
                <a:lnTo>
                  <a:pt x="64510" y="75000"/>
                </a:lnTo>
                <a:lnTo>
                  <a:pt x="64510" y="74960"/>
                </a:lnTo>
                <a:lnTo>
                  <a:pt x="64520" y="74920"/>
                </a:lnTo>
                <a:lnTo>
                  <a:pt x="64540" y="74880"/>
                </a:lnTo>
                <a:lnTo>
                  <a:pt x="64560" y="74860"/>
                </a:lnTo>
                <a:lnTo>
                  <a:pt x="64660" y="74800"/>
                </a:lnTo>
                <a:lnTo>
                  <a:pt x="64680" y="74780"/>
                </a:lnTo>
                <a:lnTo>
                  <a:pt x="64710" y="74750"/>
                </a:lnTo>
                <a:lnTo>
                  <a:pt x="64720" y="74720"/>
                </a:lnTo>
                <a:lnTo>
                  <a:pt x="64710" y="74690"/>
                </a:lnTo>
                <a:lnTo>
                  <a:pt x="64700" y="74670"/>
                </a:lnTo>
                <a:lnTo>
                  <a:pt x="64590" y="74520"/>
                </a:lnTo>
                <a:lnTo>
                  <a:pt x="64460" y="74320"/>
                </a:lnTo>
                <a:lnTo>
                  <a:pt x="64420" y="74260"/>
                </a:lnTo>
                <a:lnTo>
                  <a:pt x="64230" y="74060"/>
                </a:lnTo>
                <a:lnTo>
                  <a:pt x="64190" y="74010"/>
                </a:lnTo>
                <a:lnTo>
                  <a:pt x="64120" y="73900"/>
                </a:lnTo>
                <a:lnTo>
                  <a:pt x="64030" y="73800"/>
                </a:lnTo>
                <a:lnTo>
                  <a:pt x="64010" y="73760"/>
                </a:lnTo>
                <a:lnTo>
                  <a:pt x="63990" y="73710"/>
                </a:lnTo>
                <a:lnTo>
                  <a:pt x="63990" y="73670"/>
                </a:lnTo>
                <a:lnTo>
                  <a:pt x="64000" y="73620"/>
                </a:lnTo>
                <a:lnTo>
                  <a:pt x="64010" y="73590"/>
                </a:lnTo>
                <a:lnTo>
                  <a:pt x="64030" y="73560"/>
                </a:lnTo>
                <a:lnTo>
                  <a:pt x="64090" y="73510"/>
                </a:lnTo>
                <a:lnTo>
                  <a:pt x="64220" y="73420"/>
                </a:lnTo>
                <a:lnTo>
                  <a:pt x="64260" y="73380"/>
                </a:lnTo>
                <a:lnTo>
                  <a:pt x="64290" y="73340"/>
                </a:lnTo>
                <a:lnTo>
                  <a:pt x="64300" y="73320"/>
                </a:lnTo>
                <a:lnTo>
                  <a:pt x="64300" y="73280"/>
                </a:lnTo>
                <a:lnTo>
                  <a:pt x="64280" y="73230"/>
                </a:lnTo>
                <a:lnTo>
                  <a:pt x="64200" y="73120"/>
                </a:lnTo>
                <a:lnTo>
                  <a:pt x="64170" y="73060"/>
                </a:lnTo>
                <a:lnTo>
                  <a:pt x="64150" y="73000"/>
                </a:lnTo>
                <a:lnTo>
                  <a:pt x="64070" y="72680"/>
                </a:lnTo>
                <a:lnTo>
                  <a:pt x="64030" y="72710"/>
                </a:lnTo>
                <a:lnTo>
                  <a:pt x="63980" y="72720"/>
                </a:lnTo>
                <a:lnTo>
                  <a:pt x="63940" y="72730"/>
                </a:lnTo>
                <a:lnTo>
                  <a:pt x="63900" y="72730"/>
                </a:lnTo>
                <a:lnTo>
                  <a:pt x="63870" y="72720"/>
                </a:lnTo>
                <a:lnTo>
                  <a:pt x="63710" y="72680"/>
                </a:lnTo>
                <a:lnTo>
                  <a:pt x="63650" y="72680"/>
                </a:lnTo>
                <a:lnTo>
                  <a:pt x="63610" y="72680"/>
                </a:lnTo>
                <a:lnTo>
                  <a:pt x="63510" y="72700"/>
                </a:lnTo>
                <a:lnTo>
                  <a:pt x="63460" y="72700"/>
                </a:lnTo>
                <a:lnTo>
                  <a:pt x="63400" y="72670"/>
                </a:lnTo>
                <a:lnTo>
                  <a:pt x="63370" y="72650"/>
                </a:lnTo>
                <a:lnTo>
                  <a:pt x="63350" y="72620"/>
                </a:lnTo>
                <a:lnTo>
                  <a:pt x="63300" y="72550"/>
                </a:lnTo>
                <a:lnTo>
                  <a:pt x="63270" y="72510"/>
                </a:lnTo>
                <a:lnTo>
                  <a:pt x="63220" y="72480"/>
                </a:lnTo>
                <a:lnTo>
                  <a:pt x="63180" y="72460"/>
                </a:lnTo>
                <a:lnTo>
                  <a:pt x="63150" y="72460"/>
                </a:lnTo>
                <a:lnTo>
                  <a:pt x="63120" y="72470"/>
                </a:lnTo>
                <a:lnTo>
                  <a:pt x="63080" y="72500"/>
                </a:lnTo>
                <a:lnTo>
                  <a:pt x="63030" y="72570"/>
                </a:lnTo>
                <a:lnTo>
                  <a:pt x="63010" y="72600"/>
                </a:lnTo>
                <a:lnTo>
                  <a:pt x="63000" y="72660"/>
                </a:lnTo>
                <a:lnTo>
                  <a:pt x="62990" y="72720"/>
                </a:lnTo>
                <a:lnTo>
                  <a:pt x="62980" y="72900"/>
                </a:lnTo>
                <a:lnTo>
                  <a:pt x="62950" y="73030"/>
                </a:lnTo>
                <a:lnTo>
                  <a:pt x="62950" y="73080"/>
                </a:lnTo>
                <a:lnTo>
                  <a:pt x="62950" y="73130"/>
                </a:lnTo>
                <a:lnTo>
                  <a:pt x="62960" y="73180"/>
                </a:lnTo>
                <a:lnTo>
                  <a:pt x="62990" y="73300"/>
                </a:lnTo>
                <a:lnTo>
                  <a:pt x="63000" y="73370"/>
                </a:lnTo>
                <a:lnTo>
                  <a:pt x="63010" y="73400"/>
                </a:lnTo>
                <a:lnTo>
                  <a:pt x="63000" y="73440"/>
                </a:lnTo>
                <a:lnTo>
                  <a:pt x="62990" y="73470"/>
                </a:lnTo>
                <a:lnTo>
                  <a:pt x="62970" y="73490"/>
                </a:lnTo>
                <a:lnTo>
                  <a:pt x="62940" y="73510"/>
                </a:lnTo>
                <a:lnTo>
                  <a:pt x="62900" y="73540"/>
                </a:lnTo>
                <a:lnTo>
                  <a:pt x="62870" y="73540"/>
                </a:lnTo>
                <a:lnTo>
                  <a:pt x="62830" y="73530"/>
                </a:lnTo>
                <a:lnTo>
                  <a:pt x="62790" y="73510"/>
                </a:lnTo>
                <a:lnTo>
                  <a:pt x="62750" y="73490"/>
                </a:lnTo>
                <a:lnTo>
                  <a:pt x="62580" y="73340"/>
                </a:lnTo>
                <a:lnTo>
                  <a:pt x="62420" y="73240"/>
                </a:lnTo>
                <a:lnTo>
                  <a:pt x="62360" y="73200"/>
                </a:lnTo>
                <a:lnTo>
                  <a:pt x="62300" y="73140"/>
                </a:lnTo>
                <a:lnTo>
                  <a:pt x="62240" y="73090"/>
                </a:lnTo>
                <a:lnTo>
                  <a:pt x="62200" y="73080"/>
                </a:lnTo>
                <a:lnTo>
                  <a:pt x="62140" y="73060"/>
                </a:lnTo>
                <a:lnTo>
                  <a:pt x="61930" y="73020"/>
                </a:lnTo>
                <a:lnTo>
                  <a:pt x="61910" y="73030"/>
                </a:lnTo>
                <a:lnTo>
                  <a:pt x="61870" y="73020"/>
                </a:lnTo>
                <a:lnTo>
                  <a:pt x="61810" y="73010"/>
                </a:lnTo>
                <a:lnTo>
                  <a:pt x="61760" y="72990"/>
                </a:lnTo>
                <a:lnTo>
                  <a:pt x="61710" y="72960"/>
                </a:lnTo>
                <a:lnTo>
                  <a:pt x="61630" y="72900"/>
                </a:lnTo>
                <a:lnTo>
                  <a:pt x="61600" y="72870"/>
                </a:lnTo>
                <a:lnTo>
                  <a:pt x="61580" y="72840"/>
                </a:lnTo>
                <a:lnTo>
                  <a:pt x="61540" y="72760"/>
                </a:lnTo>
                <a:lnTo>
                  <a:pt x="61510" y="72690"/>
                </a:lnTo>
                <a:lnTo>
                  <a:pt x="61510" y="72640"/>
                </a:lnTo>
                <a:lnTo>
                  <a:pt x="61510" y="72590"/>
                </a:lnTo>
                <a:lnTo>
                  <a:pt x="61520" y="72550"/>
                </a:lnTo>
                <a:lnTo>
                  <a:pt x="61530" y="72510"/>
                </a:lnTo>
                <a:lnTo>
                  <a:pt x="61570" y="72440"/>
                </a:lnTo>
                <a:lnTo>
                  <a:pt x="61610" y="72400"/>
                </a:lnTo>
                <a:lnTo>
                  <a:pt x="61710" y="72310"/>
                </a:lnTo>
                <a:lnTo>
                  <a:pt x="61750" y="72260"/>
                </a:lnTo>
                <a:lnTo>
                  <a:pt x="61760" y="72230"/>
                </a:lnTo>
                <a:lnTo>
                  <a:pt x="61760" y="72200"/>
                </a:lnTo>
                <a:lnTo>
                  <a:pt x="61740" y="72160"/>
                </a:lnTo>
                <a:lnTo>
                  <a:pt x="61710" y="72120"/>
                </a:lnTo>
                <a:lnTo>
                  <a:pt x="61690" y="72100"/>
                </a:lnTo>
                <a:lnTo>
                  <a:pt x="61660" y="72090"/>
                </a:lnTo>
                <a:lnTo>
                  <a:pt x="61610" y="72070"/>
                </a:lnTo>
                <a:lnTo>
                  <a:pt x="61450" y="72040"/>
                </a:lnTo>
                <a:lnTo>
                  <a:pt x="61420" y="72030"/>
                </a:lnTo>
                <a:lnTo>
                  <a:pt x="61380" y="72010"/>
                </a:lnTo>
                <a:lnTo>
                  <a:pt x="61360" y="71980"/>
                </a:lnTo>
                <a:lnTo>
                  <a:pt x="61310" y="71920"/>
                </a:lnTo>
                <a:lnTo>
                  <a:pt x="61300" y="71890"/>
                </a:lnTo>
                <a:lnTo>
                  <a:pt x="61260" y="71800"/>
                </a:lnTo>
                <a:lnTo>
                  <a:pt x="61220" y="71730"/>
                </a:lnTo>
                <a:lnTo>
                  <a:pt x="61160" y="71650"/>
                </a:lnTo>
                <a:lnTo>
                  <a:pt x="61130" y="71610"/>
                </a:lnTo>
                <a:lnTo>
                  <a:pt x="61120" y="71570"/>
                </a:lnTo>
                <a:lnTo>
                  <a:pt x="61100" y="71460"/>
                </a:lnTo>
                <a:lnTo>
                  <a:pt x="61080" y="71390"/>
                </a:lnTo>
                <a:lnTo>
                  <a:pt x="61060" y="71350"/>
                </a:lnTo>
                <a:lnTo>
                  <a:pt x="60990" y="71270"/>
                </a:lnTo>
                <a:lnTo>
                  <a:pt x="60980" y="71230"/>
                </a:lnTo>
                <a:lnTo>
                  <a:pt x="60970" y="71200"/>
                </a:lnTo>
                <a:lnTo>
                  <a:pt x="60970" y="71150"/>
                </a:lnTo>
                <a:lnTo>
                  <a:pt x="60980" y="71120"/>
                </a:lnTo>
                <a:lnTo>
                  <a:pt x="60990" y="71080"/>
                </a:lnTo>
                <a:lnTo>
                  <a:pt x="61060" y="71000"/>
                </a:lnTo>
                <a:lnTo>
                  <a:pt x="61100" y="70930"/>
                </a:lnTo>
                <a:lnTo>
                  <a:pt x="61160" y="70820"/>
                </a:lnTo>
                <a:lnTo>
                  <a:pt x="61200" y="70700"/>
                </a:lnTo>
                <a:lnTo>
                  <a:pt x="61210" y="70650"/>
                </a:lnTo>
                <a:lnTo>
                  <a:pt x="61230" y="70350"/>
                </a:lnTo>
                <a:lnTo>
                  <a:pt x="60950" y="70450"/>
                </a:lnTo>
                <a:lnTo>
                  <a:pt x="60840" y="70490"/>
                </a:lnTo>
                <a:lnTo>
                  <a:pt x="60780" y="70500"/>
                </a:lnTo>
                <a:lnTo>
                  <a:pt x="60650" y="70510"/>
                </a:lnTo>
                <a:lnTo>
                  <a:pt x="60470" y="70500"/>
                </a:lnTo>
                <a:lnTo>
                  <a:pt x="60350" y="70490"/>
                </a:lnTo>
                <a:lnTo>
                  <a:pt x="60290" y="70480"/>
                </a:lnTo>
                <a:lnTo>
                  <a:pt x="60160" y="70420"/>
                </a:lnTo>
                <a:lnTo>
                  <a:pt x="60110" y="70400"/>
                </a:lnTo>
                <a:lnTo>
                  <a:pt x="59940" y="70360"/>
                </a:lnTo>
                <a:lnTo>
                  <a:pt x="59890" y="70350"/>
                </a:lnTo>
                <a:lnTo>
                  <a:pt x="59840" y="70350"/>
                </a:lnTo>
                <a:lnTo>
                  <a:pt x="59730" y="70350"/>
                </a:lnTo>
                <a:lnTo>
                  <a:pt x="59570" y="70390"/>
                </a:lnTo>
                <a:lnTo>
                  <a:pt x="59510" y="70390"/>
                </a:lnTo>
                <a:lnTo>
                  <a:pt x="59470" y="70370"/>
                </a:lnTo>
                <a:lnTo>
                  <a:pt x="59430" y="70330"/>
                </a:lnTo>
                <a:lnTo>
                  <a:pt x="59340" y="70180"/>
                </a:lnTo>
                <a:lnTo>
                  <a:pt x="59170" y="69920"/>
                </a:lnTo>
                <a:lnTo>
                  <a:pt x="59250" y="69890"/>
                </a:lnTo>
                <a:lnTo>
                  <a:pt x="59370" y="69840"/>
                </a:lnTo>
                <a:lnTo>
                  <a:pt x="59550" y="69790"/>
                </a:lnTo>
                <a:lnTo>
                  <a:pt x="59590" y="69780"/>
                </a:lnTo>
                <a:lnTo>
                  <a:pt x="59630" y="69760"/>
                </a:lnTo>
                <a:lnTo>
                  <a:pt x="59720" y="69700"/>
                </a:lnTo>
                <a:lnTo>
                  <a:pt x="59760" y="69680"/>
                </a:lnTo>
                <a:lnTo>
                  <a:pt x="59870" y="69630"/>
                </a:lnTo>
                <a:lnTo>
                  <a:pt x="59890" y="69610"/>
                </a:lnTo>
                <a:lnTo>
                  <a:pt x="59920" y="69570"/>
                </a:lnTo>
                <a:lnTo>
                  <a:pt x="59940" y="69530"/>
                </a:lnTo>
                <a:lnTo>
                  <a:pt x="59970" y="69440"/>
                </a:lnTo>
                <a:lnTo>
                  <a:pt x="59980" y="69390"/>
                </a:lnTo>
                <a:lnTo>
                  <a:pt x="60010" y="69350"/>
                </a:lnTo>
                <a:lnTo>
                  <a:pt x="60190" y="69210"/>
                </a:lnTo>
                <a:lnTo>
                  <a:pt x="60220" y="69180"/>
                </a:lnTo>
                <a:lnTo>
                  <a:pt x="60270" y="69160"/>
                </a:lnTo>
                <a:lnTo>
                  <a:pt x="60300" y="69150"/>
                </a:lnTo>
                <a:lnTo>
                  <a:pt x="60340" y="69150"/>
                </a:lnTo>
                <a:lnTo>
                  <a:pt x="60480" y="69160"/>
                </a:lnTo>
                <a:lnTo>
                  <a:pt x="60500" y="69160"/>
                </a:lnTo>
                <a:lnTo>
                  <a:pt x="60550" y="69140"/>
                </a:lnTo>
                <a:lnTo>
                  <a:pt x="60580" y="69100"/>
                </a:lnTo>
                <a:lnTo>
                  <a:pt x="60740" y="68880"/>
                </a:lnTo>
                <a:lnTo>
                  <a:pt x="60760" y="68840"/>
                </a:lnTo>
                <a:lnTo>
                  <a:pt x="60780" y="68790"/>
                </a:lnTo>
                <a:lnTo>
                  <a:pt x="60780" y="68740"/>
                </a:lnTo>
                <a:lnTo>
                  <a:pt x="60780" y="68630"/>
                </a:lnTo>
                <a:lnTo>
                  <a:pt x="60770" y="68580"/>
                </a:lnTo>
                <a:lnTo>
                  <a:pt x="60760" y="68550"/>
                </a:lnTo>
                <a:lnTo>
                  <a:pt x="60740" y="68510"/>
                </a:lnTo>
                <a:lnTo>
                  <a:pt x="60640" y="68400"/>
                </a:lnTo>
                <a:lnTo>
                  <a:pt x="60600" y="68330"/>
                </a:lnTo>
                <a:lnTo>
                  <a:pt x="60560" y="68260"/>
                </a:lnTo>
                <a:lnTo>
                  <a:pt x="60530" y="68190"/>
                </a:lnTo>
                <a:lnTo>
                  <a:pt x="60490" y="68040"/>
                </a:lnTo>
                <a:lnTo>
                  <a:pt x="60480" y="68000"/>
                </a:lnTo>
                <a:lnTo>
                  <a:pt x="60400" y="67860"/>
                </a:lnTo>
                <a:lnTo>
                  <a:pt x="60380" y="67820"/>
                </a:lnTo>
                <a:lnTo>
                  <a:pt x="60380" y="67770"/>
                </a:lnTo>
                <a:lnTo>
                  <a:pt x="60390" y="67730"/>
                </a:lnTo>
                <a:lnTo>
                  <a:pt x="60450" y="67610"/>
                </a:lnTo>
                <a:lnTo>
                  <a:pt x="60470" y="67550"/>
                </a:lnTo>
                <a:lnTo>
                  <a:pt x="60480" y="67510"/>
                </a:lnTo>
                <a:lnTo>
                  <a:pt x="60430" y="67280"/>
                </a:lnTo>
                <a:lnTo>
                  <a:pt x="60440" y="67240"/>
                </a:lnTo>
                <a:lnTo>
                  <a:pt x="60450" y="67200"/>
                </a:lnTo>
                <a:lnTo>
                  <a:pt x="60480" y="67170"/>
                </a:lnTo>
                <a:lnTo>
                  <a:pt x="60570" y="67080"/>
                </a:lnTo>
                <a:lnTo>
                  <a:pt x="60590" y="67050"/>
                </a:lnTo>
                <a:lnTo>
                  <a:pt x="60650" y="66930"/>
                </a:lnTo>
                <a:lnTo>
                  <a:pt x="60740" y="66810"/>
                </a:lnTo>
                <a:lnTo>
                  <a:pt x="60760" y="66780"/>
                </a:lnTo>
                <a:lnTo>
                  <a:pt x="60770" y="66740"/>
                </a:lnTo>
                <a:lnTo>
                  <a:pt x="60780" y="66690"/>
                </a:lnTo>
                <a:lnTo>
                  <a:pt x="60790" y="66640"/>
                </a:lnTo>
                <a:lnTo>
                  <a:pt x="60780" y="66540"/>
                </a:lnTo>
                <a:lnTo>
                  <a:pt x="60770" y="66490"/>
                </a:lnTo>
                <a:lnTo>
                  <a:pt x="60760" y="66450"/>
                </a:lnTo>
                <a:lnTo>
                  <a:pt x="60740" y="66420"/>
                </a:lnTo>
                <a:lnTo>
                  <a:pt x="60710" y="66390"/>
                </a:lnTo>
                <a:lnTo>
                  <a:pt x="60560" y="66270"/>
                </a:lnTo>
                <a:lnTo>
                  <a:pt x="60460" y="66140"/>
                </a:lnTo>
                <a:lnTo>
                  <a:pt x="60380" y="66070"/>
                </a:lnTo>
                <a:lnTo>
                  <a:pt x="60340" y="66030"/>
                </a:lnTo>
                <a:lnTo>
                  <a:pt x="60320" y="65980"/>
                </a:lnTo>
                <a:lnTo>
                  <a:pt x="60310" y="65940"/>
                </a:lnTo>
                <a:lnTo>
                  <a:pt x="60310" y="65890"/>
                </a:lnTo>
                <a:lnTo>
                  <a:pt x="60320" y="65830"/>
                </a:lnTo>
                <a:lnTo>
                  <a:pt x="60320" y="65780"/>
                </a:lnTo>
                <a:lnTo>
                  <a:pt x="60310" y="65750"/>
                </a:lnTo>
                <a:lnTo>
                  <a:pt x="60290" y="65720"/>
                </a:lnTo>
                <a:lnTo>
                  <a:pt x="60250" y="65690"/>
                </a:lnTo>
                <a:lnTo>
                  <a:pt x="60160" y="65630"/>
                </a:lnTo>
                <a:lnTo>
                  <a:pt x="60090" y="65590"/>
                </a:lnTo>
                <a:lnTo>
                  <a:pt x="60070" y="65560"/>
                </a:lnTo>
                <a:lnTo>
                  <a:pt x="60040" y="65530"/>
                </a:lnTo>
                <a:lnTo>
                  <a:pt x="60030" y="65500"/>
                </a:lnTo>
                <a:lnTo>
                  <a:pt x="60010" y="65440"/>
                </a:lnTo>
                <a:lnTo>
                  <a:pt x="60000" y="65350"/>
                </a:lnTo>
                <a:lnTo>
                  <a:pt x="59980" y="65290"/>
                </a:lnTo>
                <a:lnTo>
                  <a:pt x="59950" y="65230"/>
                </a:lnTo>
                <a:lnTo>
                  <a:pt x="59910" y="65150"/>
                </a:lnTo>
                <a:lnTo>
                  <a:pt x="59800" y="65120"/>
                </a:lnTo>
                <a:lnTo>
                  <a:pt x="59730" y="65080"/>
                </a:lnTo>
                <a:lnTo>
                  <a:pt x="59690" y="65070"/>
                </a:lnTo>
                <a:lnTo>
                  <a:pt x="59610" y="65020"/>
                </a:lnTo>
                <a:lnTo>
                  <a:pt x="59360" y="64940"/>
                </a:lnTo>
                <a:lnTo>
                  <a:pt x="59360" y="64920"/>
                </a:lnTo>
                <a:lnTo>
                  <a:pt x="59330" y="64820"/>
                </a:lnTo>
                <a:lnTo>
                  <a:pt x="59320" y="64770"/>
                </a:lnTo>
                <a:lnTo>
                  <a:pt x="59330" y="64730"/>
                </a:lnTo>
                <a:lnTo>
                  <a:pt x="59350" y="64700"/>
                </a:lnTo>
                <a:lnTo>
                  <a:pt x="59380" y="64670"/>
                </a:lnTo>
                <a:lnTo>
                  <a:pt x="59530" y="64550"/>
                </a:lnTo>
                <a:lnTo>
                  <a:pt x="59510" y="64310"/>
                </a:lnTo>
                <a:lnTo>
                  <a:pt x="59540" y="64190"/>
                </a:lnTo>
                <a:lnTo>
                  <a:pt x="59590" y="64110"/>
                </a:lnTo>
                <a:lnTo>
                  <a:pt x="59650" y="64050"/>
                </a:lnTo>
                <a:lnTo>
                  <a:pt x="59730" y="64000"/>
                </a:lnTo>
                <a:lnTo>
                  <a:pt x="59640" y="63970"/>
                </a:lnTo>
                <a:lnTo>
                  <a:pt x="59580" y="63920"/>
                </a:lnTo>
                <a:lnTo>
                  <a:pt x="59510" y="63880"/>
                </a:lnTo>
                <a:lnTo>
                  <a:pt x="59390" y="63860"/>
                </a:lnTo>
                <a:lnTo>
                  <a:pt x="59460" y="63610"/>
                </a:lnTo>
                <a:lnTo>
                  <a:pt x="59450" y="63410"/>
                </a:lnTo>
                <a:lnTo>
                  <a:pt x="59390" y="63230"/>
                </a:lnTo>
                <a:lnTo>
                  <a:pt x="59280" y="63070"/>
                </a:lnTo>
                <a:lnTo>
                  <a:pt x="59180" y="63070"/>
                </a:lnTo>
                <a:lnTo>
                  <a:pt x="59210" y="62700"/>
                </a:lnTo>
                <a:lnTo>
                  <a:pt x="59220" y="62670"/>
                </a:lnTo>
                <a:lnTo>
                  <a:pt x="59240" y="62640"/>
                </a:lnTo>
                <a:lnTo>
                  <a:pt x="59270" y="62620"/>
                </a:lnTo>
                <a:lnTo>
                  <a:pt x="59300" y="62600"/>
                </a:lnTo>
                <a:lnTo>
                  <a:pt x="59330" y="62590"/>
                </a:lnTo>
                <a:lnTo>
                  <a:pt x="59370" y="62600"/>
                </a:lnTo>
                <a:lnTo>
                  <a:pt x="59500" y="62630"/>
                </a:lnTo>
                <a:lnTo>
                  <a:pt x="59540" y="62630"/>
                </a:lnTo>
                <a:lnTo>
                  <a:pt x="59590" y="62620"/>
                </a:lnTo>
                <a:lnTo>
                  <a:pt x="59670" y="62580"/>
                </a:lnTo>
                <a:lnTo>
                  <a:pt x="59710" y="62560"/>
                </a:lnTo>
                <a:lnTo>
                  <a:pt x="59750" y="62520"/>
                </a:lnTo>
                <a:lnTo>
                  <a:pt x="59790" y="62480"/>
                </a:lnTo>
                <a:lnTo>
                  <a:pt x="59810" y="62450"/>
                </a:lnTo>
                <a:lnTo>
                  <a:pt x="59820" y="62420"/>
                </a:lnTo>
                <a:lnTo>
                  <a:pt x="59820" y="62380"/>
                </a:lnTo>
                <a:lnTo>
                  <a:pt x="59780" y="62160"/>
                </a:lnTo>
                <a:lnTo>
                  <a:pt x="59740" y="62000"/>
                </a:lnTo>
                <a:lnTo>
                  <a:pt x="59720" y="61950"/>
                </a:lnTo>
                <a:lnTo>
                  <a:pt x="59700" y="61910"/>
                </a:lnTo>
                <a:lnTo>
                  <a:pt x="59670" y="61880"/>
                </a:lnTo>
                <a:lnTo>
                  <a:pt x="59620" y="61850"/>
                </a:lnTo>
                <a:lnTo>
                  <a:pt x="59570" y="61840"/>
                </a:lnTo>
                <a:lnTo>
                  <a:pt x="59470" y="61820"/>
                </a:lnTo>
                <a:lnTo>
                  <a:pt x="59420" y="61810"/>
                </a:lnTo>
                <a:lnTo>
                  <a:pt x="59350" y="61780"/>
                </a:lnTo>
                <a:lnTo>
                  <a:pt x="59320" y="61750"/>
                </a:lnTo>
                <a:lnTo>
                  <a:pt x="59290" y="61730"/>
                </a:lnTo>
                <a:lnTo>
                  <a:pt x="59270" y="61700"/>
                </a:lnTo>
                <a:lnTo>
                  <a:pt x="59250" y="61660"/>
                </a:lnTo>
                <a:lnTo>
                  <a:pt x="59240" y="61600"/>
                </a:lnTo>
                <a:lnTo>
                  <a:pt x="59220" y="61470"/>
                </a:lnTo>
                <a:lnTo>
                  <a:pt x="59210" y="61410"/>
                </a:lnTo>
                <a:lnTo>
                  <a:pt x="59180" y="61340"/>
                </a:lnTo>
                <a:lnTo>
                  <a:pt x="59150" y="61280"/>
                </a:lnTo>
                <a:lnTo>
                  <a:pt x="59110" y="61210"/>
                </a:lnTo>
                <a:lnTo>
                  <a:pt x="59320" y="61040"/>
                </a:lnTo>
                <a:lnTo>
                  <a:pt x="59420" y="60960"/>
                </a:lnTo>
                <a:lnTo>
                  <a:pt x="59470" y="60940"/>
                </a:lnTo>
                <a:lnTo>
                  <a:pt x="59560" y="60890"/>
                </a:lnTo>
                <a:lnTo>
                  <a:pt x="59630" y="60860"/>
                </a:lnTo>
                <a:lnTo>
                  <a:pt x="59700" y="60810"/>
                </a:lnTo>
                <a:lnTo>
                  <a:pt x="59790" y="60740"/>
                </a:lnTo>
                <a:lnTo>
                  <a:pt x="59820" y="60730"/>
                </a:lnTo>
                <a:lnTo>
                  <a:pt x="59960" y="60680"/>
                </a:lnTo>
                <a:lnTo>
                  <a:pt x="60020" y="60640"/>
                </a:lnTo>
                <a:lnTo>
                  <a:pt x="60180" y="60500"/>
                </a:lnTo>
                <a:lnTo>
                  <a:pt x="60220" y="60470"/>
                </a:lnTo>
                <a:lnTo>
                  <a:pt x="60340" y="60410"/>
                </a:lnTo>
                <a:lnTo>
                  <a:pt x="60380" y="60380"/>
                </a:lnTo>
                <a:lnTo>
                  <a:pt x="60420" y="60330"/>
                </a:lnTo>
                <a:lnTo>
                  <a:pt x="60460" y="60300"/>
                </a:lnTo>
                <a:lnTo>
                  <a:pt x="60490" y="60280"/>
                </a:lnTo>
                <a:lnTo>
                  <a:pt x="60580" y="60270"/>
                </a:lnTo>
                <a:lnTo>
                  <a:pt x="60730" y="60250"/>
                </a:lnTo>
                <a:lnTo>
                  <a:pt x="60780" y="60240"/>
                </a:lnTo>
                <a:lnTo>
                  <a:pt x="60920" y="60180"/>
                </a:lnTo>
                <a:lnTo>
                  <a:pt x="60970" y="60170"/>
                </a:lnTo>
                <a:lnTo>
                  <a:pt x="61020" y="60160"/>
                </a:lnTo>
                <a:lnTo>
                  <a:pt x="61120" y="60170"/>
                </a:lnTo>
                <a:lnTo>
                  <a:pt x="61170" y="60180"/>
                </a:lnTo>
                <a:lnTo>
                  <a:pt x="61310" y="60240"/>
                </a:lnTo>
                <a:lnTo>
                  <a:pt x="61360" y="60260"/>
                </a:lnTo>
                <a:lnTo>
                  <a:pt x="61460" y="60260"/>
                </a:lnTo>
                <a:lnTo>
                  <a:pt x="61510" y="60260"/>
                </a:lnTo>
                <a:lnTo>
                  <a:pt x="61560" y="60250"/>
                </a:lnTo>
                <a:lnTo>
                  <a:pt x="61700" y="60190"/>
                </a:lnTo>
                <a:lnTo>
                  <a:pt x="61870" y="60120"/>
                </a:lnTo>
                <a:lnTo>
                  <a:pt x="61980" y="60060"/>
                </a:lnTo>
                <a:lnTo>
                  <a:pt x="62090" y="5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