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Moravicki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Serbia • State Map | Fully Editable Vector Shape</a:t>
            </a:r>
          </a:p>
        </p:txBody>
      </p:sp>
      <p:sp>
        <p:nvSpPr>
          <p:cNvPr id="101" name="Moravic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140" y="58700"/>
                </a:moveTo>
                <a:lnTo>
                  <a:pt x="44740" y="58980"/>
                </a:lnTo>
                <a:lnTo>
                  <a:pt x="44690" y="59020"/>
                </a:lnTo>
                <a:lnTo>
                  <a:pt x="44550" y="59190"/>
                </a:lnTo>
                <a:lnTo>
                  <a:pt x="44480" y="59260"/>
                </a:lnTo>
                <a:lnTo>
                  <a:pt x="44390" y="59330"/>
                </a:lnTo>
                <a:lnTo>
                  <a:pt x="44360" y="59370"/>
                </a:lnTo>
                <a:lnTo>
                  <a:pt x="44320" y="59430"/>
                </a:lnTo>
                <a:lnTo>
                  <a:pt x="44280" y="59470"/>
                </a:lnTo>
                <a:lnTo>
                  <a:pt x="44140" y="59580"/>
                </a:lnTo>
                <a:lnTo>
                  <a:pt x="44120" y="59600"/>
                </a:lnTo>
                <a:lnTo>
                  <a:pt x="44100" y="59640"/>
                </a:lnTo>
                <a:lnTo>
                  <a:pt x="44090" y="59680"/>
                </a:lnTo>
                <a:lnTo>
                  <a:pt x="44100" y="59730"/>
                </a:lnTo>
                <a:lnTo>
                  <a:pt x="44120" y="59770"/>
                </a:lnTo>
                <a:lnTo>
                  <a:pt x="44180" y="59860"/>
                </a:lnTo>
                <a:lnTo>
                  <a:pt x="44200" y="59910"/>
                </a:lnTo>
                <a:lnTo>
                  <a:pt x="44210" y="59960"/>
                </a:lnTo>
                <a:lnTo>
                  <a:pt x="44210" y="60000"/>
                </a:lnTo>
                <a:lnTo>
                  <a:pt x="44200" y="60040"/>
                </a:lnTo>
                <a:lnTo>
                  <a:pt x="44180" y="60070"/>
                </a:lnTo>
                <a:lnTo>
                  <a:pt x="44150" y="60100"/>
                </a:lnTo>
                <a:lnTo>
                  <a:pt x="43900" y="60340"/>
                </a:lnTo>
                <a:lnTo>
                  <a:pt x="43830" y="60370"/>
                </a:lnTo>
                <a:lnTo>
                  <a:pt x="43740" y="60410"/>
                </a:lnTo>
                <a:lnTo>
                  <a:pt x="43690" y="60450"/>
                </a:lnTo>
                <a:lnTo>
                  <a:pt x="43660" y="60490"/>
                </a:lnTo>
                <a:lnTo>
                  <a:pt x="43640" y="60520"/>
                </a:lnTo>
                <a:lnTo>
                  <a:pt x="43620" y="60610"/>
                </a:lnTo>
                <a:lnTo>
                  <a:pt x="43610" y="60640"/>
                </a:lnTo>
                <a:lnTo>
                  <a:pt x="43540" y="60730"/>
                </a:lnTo>
                <a:lnTo>
                  <a:pt x="43530" y="60750"/>
                </a:lnTo>
                <a:lnTo>
                  <a:pt x="43520" y="60800"/>
                </a:lnTo>
                <a:lnTo>
                  <a:pt x="43530" y="60870"/>
                </a:lnTo>
                <a:lnTo>
                  <a:pt x="43610" y="61040"/>
                </a:lnTo>
                <a:lnTo>
                  <a:pt x="43640" y="61120"/>
                </a:lnTo>
                <a:lnTo>
                  <a:pt x="43650" y="61150"/>
                </a:lnTo>
                <a:lnTo>
                  <a:pt x="43640" y="61200"/>
                </a:lnTo>
                <a:lnTo>
                  <a:pt x="43630" y="61240"/>
                </a:lnTo>
                <a:lnTo>
                  <a:pt x="43570" y="61310"/>
                </a:lnTo>
                <a:lnTo>
                  <a:pt x="43530" y="61350"/>
                </a:lnTo>
                <a:lnTo>
                  <a:pt x="43450" y="61410"/>
                </a:lnTo>
                <a:lnTo>
                  <a:pt x="43380" y="61440"/>
                </a:lnTo>
                <a:lnTo>
                  <a:pt x="43300" y="61480"/>
                </a:lnTo>
                <a:lnTo>
                  <a:pt x="43230" y="61490"/>
                </a:lnTo>
                <a:lnTo>
                  <a:pt x="43190" y="61490"/>
                </a:lnTo>
                <a:lnTo>
                  <a:pt x="43040" y="61460"/>
                </a:lnTo>
                <a:lnTo>
                  <a:pt x="43010" y="61450"/>
                </a:lnTo>
                <a:lnTo>
                  <a:pt x="42960" y="61450"/>
                </a:lnTo>
                <a:lnTo>
                  <a:pt x="42930" y="61460"/>
                </a:lnTo>
                <a:lnTo>
                  <a:pt x="42870" y="61490"/>
                </a:lnTo>
                <a:lnTo>
                  <a:pt x="42740" y="61580"/>
                </a:lnTo>
                <a:lnTo>
                  <a:pt x="42710" y="61600"/>
                </a:lnTo>
                <a:lnTo>
                  <a:pt x="42620" y="61620"/>
                </a:lnTo>
                <a:lnTo>
                  <a:pt x="42460" y="61650"/>
                </a:lnTo>
                <a:lnTo>
                  <a:pt x="42350" y="61690"/>
                </a:lnTo>
                <a:lnTo>
                  <a:pt x="42310" y="61710"/>
                </a:lnTo>
                <a:lnTo>
                  <a:pt x="42280" y="61740"/>
                </a:lnTo>
                <a:lnTo>
                  <a:pt x="42250" y="61770"/>
                </a:lnTo>
                <a:lnTo>
                  <a:pt x="42210" y="61830"/>
                </a:lnTo>
                <a:lnTo>
                  <a:pt x="42190" y="61870"/>
                </a:lnTo>
                <a:lnTo>
                  <a:pt x="42130" y="62070"/>
                </a:lnTo>
                <a:lnTo>
                  <a:pt x="42100" y="62130"/>
                </a:lnTo>
                <a:lnTo>
                  <a:pt x="42390" y="62290"/>
                </a:lnTo>
                <a:lnTo>
                  <a:pt x="42430" y="62320"/>
                </a:lnTo>
                <a:lnTo>
                  <a:pt x="42460" y="62360"/>
                </a:lnTo>
                <a:lnTo>
                  <a:pt x="42480" y="62390"/>
                </a:lnTo>
                <a:lnTo>
                  <a:pt x="42490" y="62440"/>
                </a:lnTo>
                <a:lnTo>
                  <a:pt x="42490" y="62490"/>
                </a:lnTo>
                <a:lnTo>
                  <a:pt x="42470" y="62620"/>
                </a:lnTo>
                <a:lnTo>
                  <a:pt x="42470" y="62750"/>
                </a:lnTo>
                <a:lnTo>
                  <a:pt x="42470" y="62810"/>
                </a:lnTo>
                <a:lnTo>
                  <a:pt x="42500" y="62900"/>
                </a:lnTo>
                <a:lnTo>
                  <a:pt x="42580" y="63130"/>
                </a:lnTo>
                <a:lnTo>
                  <a:pt x="42580" y="63180"/>
                </a:lnTo>
                <a:lnTo>
                  <a:pt x="42580" y="63260"/>
                </a:lnTo>
                <a:lnTo>
                  <a:pt x="42570" y="63360"/>
                </a:lnTo>
                <a:lnTo>
                  <a:pt x="42510" y="63520"/>
                </a:lnTo>
                <a:lnTo>
                  <a:pt x="42480" y="63560"/>
                </a:lnTo>
                <a:lnTo>
                  <a:pt x="42450" y="63590"/>
                </a:lnTo>
                <a:lnTo>
                  <a:pt x="42400" y="63610"/>
                </a:lnTo>
                <a:lnTo>
                  <a:pt x="42350" y="63620"/>
                </a:lnTo>
                <a:lnTo>
                  <a:pt x="42280" y="63610"/>
                </a:lnTo>
                <a:lnTo>
                  <a:pt x="42250" y="63600"/>
                </a:lnTo>
                <a:lnTo>
                  <a:pt x="42200" y="63570"/>
                </a:lnTo>
                <a:lnTo>
                  <a:pt x="42170" y="63540"/>
                </a:lnTo>
                <a:lnTo>
                  <a:pt x="42100" y="63450"/>
                </a:lnTo>
                <a:lnTo>
                  <a:pt x="42060" y="63420"/>
                </a:lnTo>
                <a:lnTo>
                  <a:pt x="42020" y="63400"/>
                </a:lnTo>
                <a:lnTo>
                  <a:pt x="41990" y="63400"/>
                </a:lnTo>
                <a:lnTo>
                  <a:pt x="41960" y="63400"/>
                </a:lnTo>
                <a:lnTo>
                  <a:pt x="41920" y="63430"/>
                </a:lnTo>
                <a:lnTo>
                  <a:pt x="41850" y="63520"/>
                </a:lnTo>
                <a:lnTo>
                  <a:pt x="41830" y="63550"/>
                </a:lnTo>
                <a:lnTo>
                  <a:pt x="41770" y="63580"/>
                </a:lnTo>
                <a:lnTo>
                  <a:pt x="41710" y="63600"/>
                </a:lnTo>
                <a:lnTo>
                  <a:pt x="41650" y="63610"/>
                </a:lnTo>
                <a:lnTo>
                  <a:pt x="41590" y="63600"/>
                </a:lnTo>
                <a:lnTo>
                  <a:pt x="41450" y="63550"/>
                </a:lnTo>
                <a:lnTo>
                  <a:pt x="41410" y="63540"/>
                </a:lnTo>
                <a:lnTo>
                  <a:pt x="41360" y="63550"/>
                </a:lnTo>
                <a:lnTo>
                  <a:pt x="41320" y="63560"/>
                </a:lnTo>
                <a:lnTo>
                  <a:pt x="41290" y="63570"/>
                </a:lnTo>
                <a:lnTo>
                  <a:pt x="41250" y="63610"/>
                </a:lnTo>
                <a:lnTo>
                  <a:pt x="41180" y="63670"/>
                </a:lnTo>
                <a:lnTo>
                  <a:pt x="41110" y="63720"/>
                </a:lnTo>
                <a:lnTo>
                  <a:pt x="40930" y="63820"/>
                </a:lnTo>
                <a:lnTo>
                  <a:pt x="40840" y="63880"/>
                </a:lnTo>
                <a:lnTo>
                  <a:pt x="40800" y="63910"/>
                </a:lnTo>
                <a:lnTo>
                  <a:pt x="40780" y="63950"/>
                </a:lnTo>
                <a:lnTo>
                  <a:pt x="40780" y="63970"/>
                </a:lnTo>
                <a:lnTo>
                  <a:pt x="40790" y="64000"/>
                </a:lnTo>
                <a:lnTo>
                  <a:pt x="40890" y="64190"/>
                </a:lnTo>
                <a:lnTo>
                  <a:pt x="40930" y="64270"/>
                </a:lnTo>
                <a:lnTo>
                  <a:pt x="40960" y="64310"/>
                </a:lnTo>
                <a:lnTo>
                  <a:pt x="41010" y="64360"/>
                </a:lnTo>
                <a:lnTo>
                  <a:pt x="41040" y="64400"/>
                </a:lnTo>
                <a:lnTo>
                  <a:pt x="41050" y="64440"/>
                </a:lnTo>
                <a:lnTo>
                  <a:pt x="41050" y="64480"/>
                </a:lnTo>
                <a:lnTo>
                  <a:pt x="41030" y="64520"/>
                </a:lnTo>
                <a:lnTo>
                  <a:pt x="41000" y="64550"/>
                </a:lnTo>
                <a:lnTo>
                  <a:pt x="40980" y="64560"/>
                </a:lnTo>
                <a:lnTo>
                  <a:pt x="40960" y="64640"/>
                </a:lnTo>
                <a:lnTo>
                  <a:pt x="40940" y="64760"/>
                </a:lnTo>
                <a:lnTo>
                  <a:pt x="40930" y="64830"/>
                </a:lnTo>
                <a:lnTo>
                  <a:pt x="40930" y="64900"/>
                </a:lnTo>
                <a:lnTo>
                  <a:pt x="40950" y="65030"/>
                </a:lnTo>
                <a:lnTo>
                  <a:pt x="40960" y="65080"/>
                </a:lnTo>
                <a:lnTo>
                  <a:pt x="40950" y="65130"/>
                </a:lnTo>
                <a:lnTo>
                  <a:pt x="40930" y="65170"/>
                </a:lnTo>
                <a:lnTo>
                  <a:pt x="40780" y="65420"/>
                </a:lnTo>
                <a:lnTo>
                  <a:pt x="40730" y="65560"/>
                </a:lnTo>
                <a:lnTo>
                  <a:pt x="40710" y="65600"/>
                </a:lnTo>
                <a:lnTo>
                  <a:pt x="40640" y="65680"/>
                </a:lnTo>
                <a:lnTo>
                  <a:pt x="40560" y="65750"/>
                </a:lnTo>
                <a:lnTo>
                  <a:pt x="40250" y="65930"/>
                </a:lnTo>
                <a:lnTo>
                  <a:pt x="40090" y="66010"/>
                </a:lnTo>
                <a:lnTo>
                  <a:pt x="39990" y="66070"/>
                </a:lnTo>
                <a:lnTo>
                  <a:pt x="39960" y="66090"/>
                </a:lnTo>
                <a:lnTo>
                  <a:pt x="39930" y="66120"/>
                </a:lnTo>
                <a:lnTo>
                  <a:pt x="39920" y="66160"/>
                </a:lnTo>
                <a:lnTo>
                  <a:pt x="39930" y="66180"/>
                </a:lnTo>
                <a:lnTo>
                  <a:pt x="39960" y="66210"/>
                </a:lnTo>
                <a:lnTo>
                  <a:pt x="40050" y="66310"/>
                </a:lnTo>
                <a:lnTo>
                  <a:pt x="40110" y="66420"/>
                </a:lnTo>
                <a:lnTo>
                  <a:pt x="40150" y="66460"/>
                </a:lnTo>
                <a:lnTo>
                  <a:pt x="40280" y="66570"/>
                </a:lnTo>
                <a:lnTo>
                  <a:pt x="40460" y="66750"/>
                </a:lnTo>
                <a:lnTo>
                  <a:pt x="40500" y="66780"/>
                </a:lnTo>
                <a:lnTo>
                  <a:pt x="40550" y="66810"/>
                </a:lnTo>
                <a:lnTo>
                  <a:pt x="40630" y="66830"/>
                </a:lnTo>
                <a:lnTo>
                  <a:pt x="40660" y="66850"/>
                </a:lnTo>
                <a:lnTo>
                  <a:pt x="40700" y="66880"/>
                </a:lnTo>
                <a:lnTo>
                  <a:pt x="40720" y="66900"/>
                </a:lnTo>
                <a:lnTo>
                  <a:pt x="40740" y="66930"/>
                </a:lnTo>
                <a:lnTo>
                  <a:pt x="40790" y="67020"/>
                </a:lnTo>
                <a:lnTo>
                  <a:pt x="40830" y="67080"/>
                </a:lnTo>
                <a:lnTo>
                  <a:pt x="40860" y="67120"/>
                </a:lnTo>
                <a:lnTo>
                  <a:pt x="41000" y="67230"/>
                </a:lnTo>
                <a:lnTo>
                  <a:pt x="41220" y="67510"/>
                </a:lnTo>
                <a:lnTo>
                  <a:pt x="41250" y="67580"/>
                </a:lnTo>
                <a:lnTo>
                  <a:pt x="41280" y="67670"/>
                </a:lnTo>
                <a:lnTo>
                  <a:pt x="41300" y="67720"/>
                </a:lnTo>
                <a:lnTo>
                  <a:pt x="41330" y="67760"/>
                </a:lnTo>
                <a:lnTo>
                  <a:pt x="41370" y="67800"/>
                </a:lnTo>
                <a:lnTo>
                  <a:pt x="41460" y="67880"/>
                </a:lnTo>
                <a:lnTo>
                  <a:pt x="41500" y="67920"/>
                </a:lnTo>
                <a:lnTo>
                  <a:pt x="41520" y="67960"/>
                </a:lnTo>
                <a:lnTo>
                  <a:pt x="41540" y="68020"/>
                </a:lnTo>
                <a:lnTo>
                  <a:pt x="41540" y="68080"/>
                </a:lnTo>
                <a:lnTo>
                  <a:pt x="41540" y="68140"/>
                </a:lnTo>
                <a:lnTo>
                  <a:pt x="41530" y="68210"/>
                </a:lnTo>
                <a:lnTo>
                  <a:pt x="41500" y="68340"/>
                </a:lnTo>
                <a:lnTo>
                  <a:pt x="41480" y="68470"/>
                </a:lnTo>
                <a:lnTo>
                  <a:pt x="41470" y="68530"/>
                </a:lnTo>
                <a:lnTo>
                  <a:pt x="41420" y="68630"/>
                </a:lnTo>
                <a:lnTo>
                  <a:pt x="41400" y="68680"/>
                </a:lnTo>
                <a:lnTo>
                  <a:pt x="41400" y="68700"/>
                </a:lnTo>
                <a:lnTo>
                  <a:pt x="41410" y="68740"/>
                </a:lnTo>
                <a:lnTo>
                  <a:pt x="41430" y="68810"/>
                </a:lnTo>
                <a:lnTo>
                  <a:pt x="41440" y="68910"/>
                </a:lnTo>
                <a:lnTo>
                  <a:pt x="41450" y="68960"/>
                </a:lnTo>
                <a:lnTo>
                  <a:pt x="41490" y="69010"/>
                </a:lnTo>
                <a:lnTo>
                  <a:pt x="41550" y="69090"/>
                </a:lnTo>
                <a:lnTo>
                  <a:pt x="41580" y="69140"/>
                </a:lnTo>
                <a:lnTo>
                  <a:pt x="41580" y="69180"/>
                </a:lnTo>
                <a:lnTo>
                  <a:pt x="41580" y="69230"/>
                </a:lnTo>
                <a:lnTo>
                  <a:pt x="41550" y="69280"/>
                </a:lnTo>
                <a:lnTo>
                  <a:pt x="41450" y="69420"/>
                </a:lnTo>
                <a:lnTo>
                  <a:pt x="41430" y="69460"/>
                </a:lnTo>
                <a:lnTo>
                  <a:pt x="41430" y="69510"/>
                </a:lnTo>
                <a:lnTo>
                  <a:pt x="41450" y="69570"/>
                </a:lnTo>
                <a:lnTo>
                  <a:pt x="41480" y="69610"/>
                </a:lnTo>
                <a:lnTo>
                  <a:pt x="41510" y="69650"/>
                </a:lnTo>
                <a:lnTo>
                  <a:pt x="41550" y="69660"/>
                </a:lnTo>
                <a:lnTo>
                  <a:pt x="41670" y="69700"/>
                </a:lnTo>
                <a:lnTo>
                  <a:pt x="41690" y="69710"/>
                </a:lnTo>
                <a:lnTo>
                  <a:pt x="41690" y="69720"/>
                </a:lnTo>
                <a:lnTo>
                  <a:pt x="41690" y="69750"/>
                </a:lnTo>
                <a:lnTo>
                  <a:pt x="41680" y="69810"/>
                </a:lnTo>
                <a:lnTo>
                  <a:pt x="41640" y="69940"/>
                </a:lnTo>
                <a:lnTo>
                  <a:pt x="41640" y="70020"/>
                </a:lnTo>
                <a:lnTo>
                  <a:pt x="41650" y="70080"/>
                </a:lnTo>
                <a:lnTo>
                  <a:pt x="41660" y="70110"/>
                </a:lnTo>
                <a:lnTo>
                  <a:pt x="41720" y="70180"/>
                </a:lnTo>
                <a:lnTo>
                  <a:pt x="41800" y="70260"/>
                </a:lnTo>
                <a:lnTo>
                  <a:pt x="41830" y="70300"/>
                </a:lnTo>
                <a:lnTo>
                  <a:pt x="41840" y="70330"/>
                </a:lnTo>
                <a:lnTo>
                  <a:pt x="41840" y="70350"/>
                </a:lnTo>
                <a:lnTo>
                  <a:pt x="41830" y="70380"/>
                </a:lnTo>
                <a:lnTo>
                  <a:pt x="41820" y="70400"/>
                </a:lnTo>
                <a:lnTo>
                  <a:pt x="41780" y="70440"/>
                </a:lnTo>
                <a:lnTo>
                  <a:pt x="41730" y="70510"/>
                </a:lnTo>
                <a:lnTo>
                  <a:pt x="41720" y="70540"/>
                </a:lnTo>
                <a:lnTo>
                  <a:pt x="41710" y="70580"/>
                </a:lnTo>
                <a:lnTo>
                  <a:pt x="41710" y="70660"/>
                </a:lnTo>
                <a:lnTo>
                  <a:pt x="41700" y="70700"/>
                </a:lnTo>
                <a:lnTo>
                  <a:pt x="41680" y="70730"/>
                </a:lnTo>
                <a:lnTo>
                  <a:pt x="41640" y="70750"/>
                </a:lnTo>
                <a:lnTo>
                  <a:pt x="41610" y="70770"/>
                </a:lnTo>
                <a:lnTo>
                  <a:pt x="41580" y="70780"/>
                </a:lnTo>
                <a:lnTo>
                  <a:pt x="41440" y="70770"/>
                </a:lnTo>
                <a:lnTo>
                  <a:pt x="41410" y="70780"/>
                </a:lnTo>
                <a:lnTo>
                  <a:pt x="41360" y="70790"/>
                </a:lnTo>
                <a:lnTo>
                  <a:pt x="41330" y="70820"/>
                </a:lnTo>
                <a:lnTo>
                  <a:pt x="41290" y="70850"/>
                </a:lnTo>
                <a:lnTo>
                  <a:pt x="41230" y="70920"/>
                </a:lnTo>
                <a:lnTo>
                  <a:pt x="41200" y="70960"/>
                </a:lnTo>
                <a:lnTo>
                  <a:pt x="41140" y="71130"/>
                </a:lnTo>
                <a:lnTo>
                  <a:pt x="41050" y="71250"/>
                </a:lnTo>
                <a:lnTo>
                  <a:pt x="40980" y="71400"/>
                </a:lnTo>
                <a:lnTo>
                  <a:pt x="40930" y="71460"/>
                </a:lnTo>
                <a:lnTo>
                  <a:pt x="40850" y="71540"/>
                </a:lnTo>
                <a:lnTo>
                  <a:pt x="40820" y="71560"/>
                </a:lnTo>
                <a:lnTo>
                  <a:pt x="40670" y="71640"/>
                </a:lnTo>
                <a:lnTo>
                  <a:pt x="40580" y="71700"/>
                </a:lnTo>
                <a:lnTo>
                  <a:pt x="40470" y="71770"/>
                </a:lnTo>
                <a:lnTo>
                  <a:pt x="40450" y="71790"/>
                </a:lnTo>
                <a:lnTo>
                  <a:pt x="40430" y="71820"/>
                </a:lnTo>
                <a:lnTo>
                  <a:pt x="40400" y="71860"/>
                </a:lnTo>
                <a:lnTo>
                  <a:pt x="40390" y="72020"/>
                </a:lnTo>
                <a:lnTo>
                  <a:pt x="40300" y="72360"/>
                </a:lnTo>
                <a:lnTo>
                  <a:pt x="40270" y="72370"/>
                </a:lnTo>
                <a:lnTo>
                  <a:pt x="40220" y="72380"/>
                </a:lnTo>
                <a:lnTo>
                  <a:pt x="40180" y="72370"/>
                </a:lnTo>
                <a:lnTo>
                  <a:pt x="40150" y="72360"/>
                </a:lnTo>
                <a:lnTo>
                  <a:pt x="40100" y="72330"/>
                </a:lnTo>
                <a:lnTo>
                  <a:pt x="40050" y="72280"/>
                </a:lnTo>
                <a:lnTo>
                  <a:pt x="40010" y="72260"/>
                </a:lnTo>
                <a:lnTo>
                  <a:pt x="39880" y="72200"/>
                </a:lnTo>
                <a:lnTo>
                  <a:pt x="39840" y="72180"/>
                </a:lnTo>
                <a:lnTo>
                  <a:pt x="39800" y="72140"/>
                </a:lnTo>
                <a:lnTo>
                  <a:pt x="39720" y="72060"/>
                </a:lnTo>
                <a:lnTo>
                  <a:pt x="39620" y="71990"/>
                </a:lnTo>
                <a:lnTo>
                  <a:pt x="39590" y="71950"/>
                </a:lnTo>
                <a:lnTo>
                  <a:pt x="39530" y="71820"/>
                </a:lnTo>
                <a:lnTo>
                  <a:pt x="39470" y="71710"/>
                </a:lnTo>
                <a:lnTo>
                  <a:pt x="39300" y="71500"/>
                </a:lnTo>
                <a:lnTo>
                  <a:pt x="39290" y="71410"/>
                </a:lnTo>
                <a:lnTo>
                  <a:pt x="39270" y="71360"/>
                </a:lnTo>
                <a:lnTo>
                  <a:pt x="39250" y="71310"/>
                </a:lnTo>
                <a:lnTo>
                  <a:pt x="39160" y="71220"/>
                </a:lnTo>
                <a:lnTo>
                  <a:pt x="39110" y="71160"/>
                </a:lnTo>
                <a:lnTo>
                  <a:pt x="39080" y="71130"/>
                </a:lnTo>
                <a:lnTo>
                  <a:pt x="39040" y="71110"/>
                </a:lnTo>
                <a:lnTo>
                  <a:pt x="38920" y="71070"/>
                </a:lnTo>
                <a:lnTo>
                  <a:pt x="38870" y="71060"/>
                </a:lnTo>
                <a:lnTo>
                  <a:pt x="38850" y="71060"/>
                </a:lnTo>
                <a:lnTo>
                  <a:pt x="38810" y="71070"/>
                </a:lnTo>
                <a:lnTo>
                  <a:pt x="38720" y="71120"/>
                </a:lnTo>
                <a:lnTo>
                  <a:pt x="38660" y="71140"/>
                </a:lnTo>
                <a:lnTo>
                  <a:pt x="38470" y="71170"/>
                </a:lnTo>
                <a:lnTo>
                  <a:pt x="38280" y="71240"/>
                </a:lnTo>
                <a:lnTo>
                  <a:pt x="38220" y="71250"/>
                </a:lnTo>
                <a:lnTo>
                  <a:pt x="38150" y="71250"/>
                </a:lnTo>
                <a:lnTo>
                  <a:pt x="37880" y="71260"/>
                </a:lnTo>
                <a:lnTo>
                  <a:pt x="37810" y="71270"/>
                </a:lnTo>
                <a:lnTo>
                  <a:pt x="37750" y="71280"/>
                </a:lnTo>
                <a:lnTo>
                  <a:pt x="37620" y="71350"/>
                </a:lnTo>
                <a:lnTo>
                  <a:pt x="37500" y="71390"/>
                </a:lnTo>
                <a:lnTo>
                  <a:pt x="37440" y="71410"/>
                </a:lnTo>
                <a:lnTo>
                  <a:pt x="37250" y="71420"/>
                </a:lnTo>
                <a:lnTo>
                  <a:pt x="37150" y="71440"/>
                </a:lnTo>
                <a:lnTo>
                  <a:pt x="37120" y="71450"/>
                </a:lnTo>
                <a:lnTo>
                  <a:pt x="36990" y="71530"/>
                </a:lnTo>
                <a:lnTo>
                  <a:pt x="36950" y="71540"/>
                </a:lnTo>
                <a:lnTo>
                  <a:pt x="36920" y="71550"/>
                </a:lnTo>
                <a:lnTo>
                  <a:pt x="36890" y="71540"/>
                </a:lnTo>
                <a:lnTo>
                  <a:pt x="36840" y="71520"/>
                </a:lnTo>
                <a:lnTo>
                  <a:pt x="36810" y="71500"/>
                </a:lnTo>
                <a:lnTo>
                  <a:pt x="36690" y="71360"/>
                </a:lnTo>
                <a:lnTo>
                  <a:pt x="36640" y="71330"/>
                </a:lnTo>
                <a:lnTo>
                  <a:pt x="36530" y="71260"/>
                </a:lnTo>
                <a:lnTo>
                  <a:pt x="36460" y="71190"/>
                </a:lnTo>
                <a:lnTo>
                  <a:pt x="36420" y="71140"/>
                </a:lnTo>
                <a:lnTo>
                  <a:pt x="36390" y="71090"/>
                </a:lnTo>
                <a:lnTo>
                  <a:pt x="36370" y="71030"/>
                </a:lnTo>
                <a:lnTo>
                  <a:pt x="36370" y="70990"/>
                </a:lnTo>
                <a:lnTo>
                  <a:pt x="36370" y="70960"/>
                </a:lnTo>
                <a:lnTo>
                  <a:pt x="36380" y="70930"/>
                </a:lnTo>
                <a:lnTo>
                  <a:pt x="36410" y="70890"/>
                </a:lnTo>
                <a:lnTo>
                  <a:pt x="36460" y="70850"/>
                </a:lnTo>
                <a:lnTo>
                  <a:pt x="36480" y="70810"/>
                </a:lnTo>
                <a:lnTo>
                  <a:pt x="36490" y="70760"/>
                </a:lnTo>
                <a:lnTo>
                  <a:pt x="36490" y="70720"/>
                </a:lnTo>
                <a:lnTo>
                  <a:pt x="36480" y="70670"/>
                </a:lnTo>
                <a:lnTo>
                  <a:pt x="36460" y="70630"/>
                </a:lnTo>
                <a:lnTo>
                  <a:pt x="36320" y="70460"/>
                </a:lnTo>
                <a:lnTo>
                  <a:pt x="36290" y="70410"/>
                </a:lnTo>
                <a:lnTo>
                  <a:pt x="36250" y="70290"/>
                </a:lnTo>
                <a:lnTo>
                  <a:pt x="36180" y="70160"/>
                </a:lnTo>
                <a:lnTo>
                  <a:pt x="36150" y="70120"/>
                </a:lnTo>
                <a:lnTo>
                  <a:pt x="36150" y="70070"/>
                </a:lnTo>
                <a:lnTo>
                  <a:pt x="36140" y="70010"/>
                </a:lnTo>
                <a:lnTo>
                  <a:pt x="36140" y="69970"/>
                </a:lnTo>
                <a:lnTo>
                  <a:pt x="36110" y="69920"/>
                </a:lnTo>
                <a:lnTo>
                  <a:pt x="35950" y="69710"/>
                </a:lnTo>
                <a:lnTo>
                  <a:pt x="35820" y="69570"/>
                </a:lnTo>
                <a:lnTo>
                  <a:pt x="35780" y="69520"/>
                </a:lnTo>
                <a:lnTo>
                  <a:pt x="35750" y="69470"/>
                </a:lnTo>
                <a:lnTo>
                  <a:pt x="35730" y="69420"/>
                </a:lnTo>
                <a:lnTo>
                  <a:pt x="35690" y="69270"/>
                </a:lnTo>
                <a:lnTo>
                  <a:pt x="35670" y="69230"/>
                </a:lnTo>
                <a:lnTo>
                  <a:pt x="35590" y="69110"/>
                </a:lnTo>
                <a:lnTo>
                  <a:pt x="35460" y="68950"/>
                </a:lnTo>
                <a:lnTo>
                  <a:pt x="35340" y="68750"/>
                </a:lnTo>
                <a:lnTo>
                  <a:pt x="35350" y="68740"/>
                </a:lnTo>
                <a:lnTo>
                  <a:pt x="35360" y="68720"/>
                </a:lnTo>
                <a:lnTo>
                  <a:pt x="35340" y="68690"/>
                </a:lnTo>
                <a:lnTo>
                  <a:pt x="35270" y="68610"/>
                </a:lnTo>
                <a:lnTo>
                  <a:pt x="35240" y="68570"/>
                </a:lnTo>
                <a:lnTo>
                  <a:pt x="35180" y="68460"/>
                </a:lnTo>
                <a:lnTo>
                  <a:pt x="35070" y="68220"/>
                </a:lnTo>
                <a:lnTo>
                  <a:pt x="35060" y="68170"/>
                </a:lnTo>
                <a:lnTo>
                  <a:pt x="35050" y="68100"/>
                </a:lnTo>
                <a:lnTo>
                  <a:pt x="35060" y="68040"/>
                </a:lnTo>
                <a:lnTo>
                  <a:pt x="35090" y="67870"/>
                </a:lnTo>
                <a:lnTo>
                  <a:pt x="35090" y="67810"/>
                </a:lnTo>
                <a:lnTo>
                  <a:pt x="35070" y="67770"/>
                </a:lnTo>
                <a:lnTo>
                  <a:pt x="35060" y="67740"/>
                </a:lnTo>
                <a:lnTo>
                  <a:pt x="34990" y="67670"/>
                </a:lnTo>
                <a:lnTo>
                  <a:pt x="34970" y="67630"/>
                </a:lnTo>
                <a:lnTo>
                  <a:pt x="34950" y="67580"/>
                </a:lnTo>
                <a:lnTo>
                  <a:pt x="34920" y="67390"/>
                </a:lnTo>
                <a:lnTo>
                  <a:pt x="34900" y="67330"/>
                </a:lnTo>
                <a:lnTo>
                  <a:pt x="34870" y="67280"/>
                </a:lnTo>
                <a:lnTo>
                  <a:pt x="34830" y="67240"/>
                </a:lnTo>
                <a:lnTo>
                  <a:pt x="34800" y="67230"/>
                </a:lnTo>
                <a:lnTo>
                  <a:pt x="34640" y="67180"/>
                </a:lnTo>
                <a:lnTo>
                  <a:pt x="34520" y="67160"/>
                </a:lnTo>
                <a:lnTo>
                  <a:pt x="34330" y="67150"/>
                </a:lnTo>
                <a:lnTo>
                  <a:pt x="34270" y="67150"/>
                </a:lnTo>
                <a:lnTo>
                  <a:pt x="34240" y="67140"/>
                </a:lnTo>
                <a:lnTo>
                  <a:pt x="34210" y="67120"/>
                </a:lnTo>
                <a:lnTo>
                  <a:pt x="34180" y="67080"/>
                </a:lnTo>
                <a:lnTo>
                  <a:pt x="34160" y="67040"/>
                </a:lnTo>
                <a:lnTo>
                  <a:pt x="34130" y="66950"/>
                </a:lnTo>
                <a:lnTo>
                  <a:pt x="34110" y="66910"/>
                </a:lnTo>
                <a:lnTo>
                  <a:pt x="34090" y="66870"/>
                </a:lnTo>
                <a:lnTo>
                  <a:pt x="34060" y="66850"/>
                </a:lnTo>
                <a:lnTo>
                  <a:pt x="33920" y="66770"/>
                </a:lnTo>
                <a:lnTo>
                  <a:pt x="33860" y="66750"/>
                </a:lnTo>
                <a:lnTo>
                  <a:pt x="33790" y="66730"/>
                </a:lnTo>
                <a:lnTo>
                  <a:pt x="33660" y="66720"/>
                </a:lnTo>
                <a:lnTo>
                  <a:pt x="33590" y="66710"/>
                </a:lnTo>
                <a:lnTo>
                  <a:pt x="33510" y="66680"/>
                </a:lnTo>
                <a:lnTo>
                  <a:pt x="33460" y="66650"/>
                </a:lnTo>
                <a:lnTo>
                  <a:pt x="33380" y="66570"/>
                </a:lnTo>
                <a:lnTo>
                  <a:pt x="33300" y="66490"/>
                </a:lnTo>
                <a:lnTo>
                  <a:pt x="33270" y="66440"/>
                </a:lnTo>
                <a:lnTo>
                  <a:pt x="33220" y="66310"/>
                </a:lnTo>
                <a:lnTo>
                  <a:pt x="33130" y="66160"/>
                </a:lnTo>
                <a:lnTo>
                  <a:pt x="33120" y="66120"/>
                </a:lnTo>
                <a:lnTo>
                  <a:pt x="33120" y="66080"/>
                </a:lnTo>
                <a:lnTo>
                  <a:pt x="33130" y="66030"/>
                </a:lnTo>
                <a:lnTo>
                  <a:pt x="33170" y="65990"/>
                </a:lnTo>
                <a:lnTo>
                  <a:pt x="33210" y="65960"/>
                </a:lnTo>
                <a:lnTo>
                  <a:pt x="33330" y="65880"/>
                </a:lnTo>
                <a:lnTo>
                  <a:pt x="33360" y="65860"/>
                </a:lnTo>
                <a:lnTo>
                  <a:pt x="33380" y="65830"/>
                </a:lnTo>
                <a:lnTo>
                  <a:pt x="33400" y="65800"/>
                </a:lnTo>
                <a:lnTo>
                  <a:pt x="33410" y="65770"/>
                </a:lnTo>
                <a:lnTo>
                  <a:pt x="33410" y="65720"/>
                </a:lnTo>
                <a:lnTo>
                  <a:pt x="33400" y="65680"/>
                </a:lnTo>
                <a:lnTo>
                  <a:pt x="33340" y="65550"/>
                </a:lnTo>
                <a:lnTo>
                  <a:pt x="33330" y="65510"/>
                </a:lnTo>
                <a:lnTo>
                  <a:pt x="33320" y="65460"/>
                </a:lnTo>
                <a:lnTo>
                  <a:pt x="33330" y="65390"/>
                </a:lnTo>
                <a:lnTo>
                  <a:pt x="33340" y="65320"/>
                </a:lnTo>
                <a:lnTo>
                  <a:pt x="33370" y="65180"/>
                </a:lnTo>
                <a:lnTo>
                  <a:pt x="33640" y="65350"/>
                </a:lnTo>
                <a:lnTo>
                  <a:pt x="33870" y="65530"/>
                </a:lnTo>
                <a:lnTo>
                  <a:pt x="33980" y="65640"/>
                </a:lnTo>
                <a:lnTo>
                  <a:pt x="34040" y="65680"/>
                </a:lnTo>
                <a:lnTo>
                  <a:pt x="34110" y="65690"/>
                </a:lnTo>
                <a:lnTo>
                  <a:pt x="34160" y="65690"/>
                </a:lnTo>
                <a:lnTo>
                  <a:pt x="34310" y="65620"/>
                </a:lnTo>
                <a:lnTo>
                  <a:pt x="34440" y="65580"/>
                </a:lnTo>
                <a:lnTo>
                  <a:pt x="34470" y="65560"/>
                </a:lnTo>
                <a:lnTo>
                  <a:pt x="34490" y="65530"/>
                </a:lnTo>
                <a:lnTo>
                  <a:pt x="34560" y="65370"/>
                </a:lnTo>
                <a:lnTo>
                  <a:pt x="34820" y="65080"/>
                </a:lnTo>
                <a:lnTo>
                  <a:pt x="34850" y="65050"/>
                </a:lnTo>
                <a:lnTo>
                  <a:pt x="34880" y="65030"/>
                </a:lnTo>
                <a:lnTo>
                  <a:pt x="35000" y="64980"/>
                </a:lnTo>
                <a:lnTo>
                  <a:pt x="35080" y="64930"/>
                </a:lnTo>
                <a:lnTo>
                  <a:pt x="35180" y="64850"/>
                </a:lnTo>
                <a:lnTo>
                  <a:pt x="35420" y="64620"/>
                </a:lnTo>
                <a:lnTo>
                  <a:pt x="35510" y="64540"/>
                </a:lnTo>
                <a:lnTo>
                  <a:pt x="35550" y="64510"/>
                </a:lnTo>
                <a:lnTo>
                  <a:pt x="35590" y="64500"/>
                </a:lnTo>
                <a:lnTo>
                  <a:pt x="35630" y="64490"/>
                </a:lnTo>
                <a:lnTo>
                  <a:pt x="35680" y="64500"/>
                </a:lnTo>
                <a:lnTo>
                  <a:pt x="35720" y="64510"/>
                </a:lnTo>
                <a:lnTo>
                  <a:pt x="35800" y="64560"/>
                </a:lnTo>
                <a:lnTo>
                  <a:pt x="35880" y="64590"/>
                </a:lnTo>
                <a:lnTo>
                  <a:pt x="35920" y="64600"/>
                </a:lnTo>
                <a:lnTo>
                  <a:pt x="35960" y="64600"/>
                </a:lnTo>
                <a:lnTo>
                  <a:pt x="36030" y="64590"/>
                </a:lnTo>
                <a:lnTo>
                  <a:pt x="36120" y="64560"/>
                </a:lnTo>
                <a:lnTo>
                  <a:pt x="36150" y="64540"/>
                </a:lnTo>
                <a:lnTo>
                  <a:pt x="36200" y="64510"/>
                </a:lnTo>
                <a:lnTo>
                  <a:pt x="36240" y="64470"/>
                </a:lnTo>
                <a:lnTo>
                  <a:pt x="36270" y="64430"/>
                </a:lnTo>
                <a:lnTo>
                  <a:pt x="36290" y="64380"/>
                </a:lnTo>
                <a:lnTo>
                  <a:pt x="36300" y="64340"/>
                </a:lnTo>
                <a:lnTo>
                  <a:pt x="36280" y="64240"/>
                </a:lnTo>
                <a:lnTo>
                  <a:pt x="36280" y="64200"/>
                </a:lnTo>
                <a:lnTo>
                  <a:pt x="36290" y="64060"/>
                </a:lnTo>
                <a:lnTo>
                  <a:pt x="36290" y="63770"/>
                </a:lnTo>
                <a:lnTo>
                  <a:pt x="36250" y="63710"/>
                </a:lnTo>
                <a:lnTo>
                  <a:pt x="36240" y="63690"/>
                </a:lnTo>
                <a:lnTo>
                  <a:pt x="36240" y="63680"/>
                </a:lnTo>
                <a:lnTo>
                  <a:pt x="36240" y="63660"/>
                </a:lnTo>
                <a:lnTo>
                  <a:pt x="36240" y="63640"/>
                </a:lnTo>
                <a:lnTo>
                  <a:pt x="36240" y="63620"/>
                </a:lnTo>
                <a:lnTo>
                  <a:pt x="36240" y="63610"/>
                </a:lnTo>
                <a:lnTo>
                  <a:pt x="36250" y="63600"/>
                </a:lnTo>
                <a:lnTo>
                  <a:pt x="36270" y="63600"/>
                </a:lnTo>
                <a:lnTo>
                  <a:pt x="36320" y="63600"/>
                </a:lnTo>
                <a:lnTo>
                  <a:pt x="36340" y="63600"/>
                </a:lnTo>
                <a:lnTo>
                  <a:pt x="36350" y="63600"/>
                </a:lnTo>
                <a:lnTo>
                  <a:pt x="36350" y="63610"/>
                </a:lnTo>
                <a:lnTo>
                  <a:pt x="36400" y="63660"/>
                </a:lnTo>
                <a:lnTo>
                  <a:pt x="36490" y="63680"/>
                </a:lnTo>
                <a:lnTo>
                  <a:pt x="36530" y="63680"/>
                </a:lnTo>
                <a:lnTo>
                  <a:pt x="36650" y="63630"/>
                </a:lnTo>
                <a:lnTo>
                  <a:pt x="36700" y="63630"/>
                </a:lnTo>
                <a:lnTo>
                  <a:pt x="36930" y="63670"/>
                </a:lnTo>
                <a:lnTo>
                  <a:pt x="37010" y="63690"/>
                </a:lnTo>
                <a:lnTo>
                  <a:pt x="37060" y="63710"/>
                </a:lnTo>
                <a:lnTo>
                  <a:pt x="37110" y="63740"/>
                </a:lnTo>
                <a:lnTo>
                  <a:pt x="37270" y="63840"/>
                </a:lnTo>
                <a:lnTo>
                  <a:pt x="37370" y="63890"/>
                </a:lnTo>
                <a:lnTo>
                  <a:pt x="37420" y="63900"/>
                </a:lnTo>
                <a:lnTo>
                  <a:pt x="37450" y="63900"/>
                </a:lnTo>
                <a:lnTo>
                  <a:pt x="37490" y="63890"/>
                </a:lnTo>
                <a:lnTo>
                  <a:pt x="37530" y="63860"/>
                </a:lnTo>
                <a:lnTo>
                  <a:pt x="37570" y="63830"/>
                </a:lnTo>
                <a:lnTo>
                  <a:pt x="37590" y="63800"/>
                </a:lnTo>
                <a:lnTo>
                  <a:pt x="37610" y="63760"/>
                </a:lnTo>
                <a:lnTo>
                  <a:pt x="37630" y="63710"/>
                </a:lnTo>
                <a:lnTo>
                  <a:pt x="37660" y="63590"/>
                </a:lnTo>
                <a:lnTo>
                  <a:pt x="37680" y="63530"/>
                </a:lnTo>
                <a:lnTo>
                  <a:pt x="37700" y="63490"/>
                </a:lnTo>
                <a:lnTo>
                  <a:pt x="37730" y="63440"/>
                </a:lnTo>
                <a:lnTo>
                  <a:pt x="37750" y="63410"/>
                </a:lnTo>
                <a:lnTo>
                  <a:pt x="37770" y="63350"/>
                </a:lnTo>
                <a:lnTo>
                  <a:pt x="37770" y="63310"/>
                </a:lnTo>
                <a:lnTo>
                  <a:pt x="37760" y="63270"/>
                </a:lnTo>
                <a:lnTo>
                  <a:pt x="37750" y="63230"/>
                </a:lnTo>
                <a:lnTo>
                  <a:pt x="37730" y="63190"/>
                </a:lnTo>
                <a:lnTo>
                  <a:pt x="37670" y="63130"/>
                </a:lnTo>
                <a:lnTo>
                  <a:pt x="37500" y="63000"/>
                </a:lnTo>
                <a:lnTo>
                  <a:pt x="37460" y="62960"/>
                </a:lnTo>
                <a:lnTo>
                  <a:pt x="37430" y="62920"/>
                </a:lnTo>
                <a:lnTo>
                  <a:pt x="37410" y="62870"/>
                </a:lnTo>
                <a:lnTo>
                  <a:pt x="37410" y="62850"/>
                </a:lnTo>
                <a:lnTo>
                  <a:pt x="37420" y="62810"/>
                </a:lnTo>
                <a:lnTo>
                  <a:pt x="37440" y="62780"/>
                </a:lnTo>
                <a:lnTo>
                  <a:pt x="37510" y="62700"/>
                </a:lnTo>
                <a:lnTo>
                  <a:pt x="37530" y="62660"/>
                </a:lnTo>
                <a:lnTo>
                  <a:pt x="37540" y="62630"/>
                </a:lnTo>
                <a:lnTo>
                  <a:pt x="37590" y="62480"/>
                </a:lnTo>
                <a:lnTo>
                  <a:pt x="37650" y="62360"/>
                </a:lnTo>
                <a:lnTo>
                  <a:pt x="37670" y="62310"/>
                </a:lnTo>
                <a:lnTo>
                  <a:pt x="37670" y="62250"/>
                </a:lnTo>
                <a:lnTo>
                  <a:pt x="37670" y="62220"/>
                </a:lnTo>
                <a:lnTo>
                  <a:pt x="37630" y="62130"/>
                </a:lnTo>
                <a:lnTo>
                  <a:pt x="37620" y="62090"/>
                </a:lnTo>
                <a:lnTo>
                  <a:pt x="37610" y="61940"/>
                </a:lnTo>
                <a:lnTo>
                  <a:pt x="37610" y="61900"/>
                </a:lnTo>
                <a:lnTo>
                  <a:pt x="37600" y="61880"/>
                </a:lnTo>
                <a:lnTo>
                  <a:pt x="37570" y="61840"/>
                </a:lnTo>
                <a:lnTo>
                  <a:pt x="37340" y="61750"/>
                </a:lnTo>
                <a:lnTo>
                  <a:pt x="37240" y="61690"/>
                </a:lnTo>
                <a:lnTo>
                  <a:pt x="37120" y="61600"/>
                </a:lnTo>
                <a:lnTo>
                  <a:pt x="37010" y="61530"/>
                </a:lnTo>
                <a:lnTo>
                  <a:pt x="36970" y="61500"/>
                </a:lnTo>
                <a:lnTo>
                  <a:pt x="36950" y="61470"/>
                </a:lnTo>
                <a:lnTo>
                  <a:pt x="36930" y="61430"/>
                </a:lnTo>
                <a:lnTo>
                  <a:pt x="36920" y="61390"/>
                </a:lnTo>
                <a:lnTo>
                  <a:pt x="36920" y="61280"/>
                </a:lnTo>
                <a:lnTo>
                  <a:pt x="36890" y="61180"/>
                </a:lnTo>
                <a:lnTo>
                  <a:pt x="36880" y="61130"/>
                </a:lnTo>
                <a:lnTo>
                  <a:pt x="36890" y="61050"/>
                </a:lnTo>
                <a:lnTo>
                  <a:pt x="36900" y="60920"/>
                </a:lnTo>
                <a:lnTo>
                  <a:pt x="36900" y="60870"/>
                </a:lnTo>
                <a:lnTo>
                  <a:pt x="36890" y="60810"/>
                </a:lnTo>
                <a:lnTo>
                  <a:pt x="36840" y="60660"/>
                </a:lnTo>
                <a:lnTo>
                  <a:pt x="36840" y="60640"/>
                </a:lnTo>
                <a:lnTo>
                  <a:pt x="36850" y="60590"/>
                </a:lnTo>
                <a:lnTo>
                  <a:pt x="36870" y="60530"/>
                </a:lnTo>
                <a:lnTo>
                  <a:pt x="36890" y="60500"/>
                </a:lnTo>
                <a:lnTo>
                  <a:pt x="36930" y="60450"/>
                </a:lnTo>
                <a:lnTo>
                  <a:pt x="36980" y="60400"/>
                </a:lnTo>
                <a:lnTo>
                  <a:pt x="37020" y="60360"/>
                </a:lnTo>
                <a:lnTo>
                  <a:pt x="37030" y="60330"/>
                </a:lnTo>
                <a:lnTo>
                  <a:pt x="37030" y="60300"/>
                </a:lnTo>
                <a:lnTo>
                  <a:pt x="37030" y="60250"/>
                </a:lnTo>
                <a:lnTo>
                  <a:pt x="37000" y="60190"/>
                </a:lnTo>
                <a:lnTo>
                  <a:pt x="36960" y="60110"/>
                </a:lnTo>
                <a:lnTo>
                  <a:pt x="36890" y="60050"/>
                </a:lnTo>
                <a:lnTo>
                  <a:pt x="36780" y="59980"/>
                </a:lnTo>
                <a:lnTo>
                  <a:pt x="36750" y="59940"/>
                </a:lnTo>
                <a:lnTo>
                  <a:pt x="36630" y="59780"/>
                </a:lnTo>
                <a:lnTo>
                  <a:pt x="36610" y="59740"/>
                </a:lnTo>
                <a:lnTo>
                  <a:pt x="36610" y="59720"/>
                </a:lnTo>
                <a:lnTo>
                  <a:pt x="36610" y="59640"/>
                </a:lnTo>
                <a:lnTo>
                  <a:pt x="36630" y="59580"/>
                </a:lnTo>
                <a:lnTo>
                  <a:pt x="36640" y="59530"/>
                </a:lnTo>
                <a:lnTo>
                  <a:pt x="36640" y="59480"/>
                </a:lnTo>
                <a:lnTo>
                  <a:pt x="36630" y="59430"/>
                </a:lnTo>
                <a:lnTo>
                  <a:pt x="36620" y="59390"/>
                </a:lnTo>
                <a:lnTo>
                  <a:pt x="36590" y="59350"/>
                </a:lnTo>
                <a:lnTo>
                  <a:pt x="36560" y="59330"/>
                </a:lnTo>
                <a:lnTo>
                  <a:pt x="36450" y="59280"/>
                </a:lnTo>
                <a:lnTo>
                  <a:pt x="36420" y="59260"/>
                </a:lnTo>
                <a:lnTo>
                  <a:pt x="36370" y="59200"/>
                </a:lnTo>
                <a:lnTo>
                  <a:pt x="36340" y="59140"/>
                </a:lnTo>
                <a:lnTo>
                  <a:pt x="36320" y="59090"/>
                </a:lnTo>
                <a:lnTo>
                  <a:pt x="36320" y="59040"/>
                </a:lnTo>
                <a:lnTo>
                  <a:pt x="36330" y="58990"/>
                </a:lnTo>
                <a:lnTo>
                  <a:pt x="36360" y="58880"/>
                </a:lnTo>
                <a:lnTo>
                  <a:pt x="36390" y="58790"/>
                </a:lnTo>
                <a:lnTo>
                  <a:pt x="36410" y="58760"/>
                </a:lnTo>
                <a:lnTo>
                  <a:pt x="36530" y="58640"/>
                </a:lnTo>
                <a:lnTo>
                  <a:pt x="36560" y="58590"/>
                </a:lnTo>
                <a:lnTo>
                  <a:pt x="36610" y="58500"/>
                </a:lnTo>
                <a:lnTo>
                  <a:pt x="36630" y="58470"/>
                </a:lnTo>
                <a:lnTo>
                  <a:pt x="36690" y="58410"/>
                </a:lnTo>
                <a:lnTo>
                  <a:pt x="36730" y="58380"/>
                </a:lnTo>
                <a:lnTo>
                  <a:pt x="36770" y="58370"/>
                </a:lnTo>
                <a:lnTo>
                  <a:pt x="36800" y="58360"/>
                </a:lnTo>
                <a:lnTo>
                  <a:pt x="36990" y="58380"/>
                </a:lnTo>
                <a:lnTo>
                  <a:pt x="37120" y="58370"/>
                </a:lnTo>
                <a:lnTo>
                  <a:pt x="37250" y="58350"/>
                </a:lnTo>
                <a:lnTo>
                  <a:pt x="37450" y="58290"/>
                </a:lnTo>
                <a:lnTo>
                  <a:pt x="37180" y="58170"/>
                </a:lnTo>
                <a:lnTo>
                  <a:pt x="36990" y="58100"/>
                </a:lnTo>
                <a:lnTo>
                  <a:pt x="36800" y="57980"/>
                </a:lnTo>
                <a:lnTo>
                  <a:pt x="36700" y="57890"/>
                </a:lnTo>
                <a:lnTo>
                  <a:pt x="36550" y="57770"/>
                </a:lnTo>
                <a:lnTo>
                  <a:pt x="36520" y="57740"/>
                </a:lnTo>
                <a:lnTo>
                  <a:pt x="36350" y="57490"/>
                </a:lnTo>
                <a:lnTo>
                  <a:pt x="36320" y="57450"/>
                </a:lnTo>
                <a:lnTo>
                  <a:pt x="36310" y="57400"/>
                </a:lnTo>
                <a:lnTo>
                  <a:pt x="36310" y="57350"/>
                </a:lnTo>
                <a:lnTo>
                  <a:pt x="36320" y="57320"/>
                </a:lnTo>
                <a:lnTo>
                  <a:pt x="36330" y="57290"/>
                </a:lnTo>
                <a:lnTo>
                  <a:pt x="36370" y="57260"/>
                </a:lnTo>
                <a:lnTo>
                  <a:pt x="36470" y="57190"/>
                </a:lnTo>
                <a:lnTo>
                  <a:pt x="36500" y="57160"/>
                </a:lnTo>
                <a:lnTo>
                  <a:pt x="36550" y="57090"/>
                </a:lnTo>
                <a:lnTo>
                  <a:pt x="36580" y="57050"/>
                </a:lnTo>
                <a:lnTo>
                  <a:pt x="36590" y="57010"/>
                </a:lnTo>
                <a:lnTo>
                  <a:pt x="36600" y="56960"/>
                </a:lnTo>
                <a:lnTo>
                  <a:pt x="36580" y="56900"/>
                </a:lnTo>
                <a:lnTo>
                  <a:pt x="36520" y="56770"/>
                </a:lnTo>
                <a:lnTo>
                  <a:pt x="36460" y="56620"/>
                </a:lnTo>
                <a:lnTo>
                  <a:pt x="36390" y="56610"/>
                </a:lnTo>
                <a:lnTo>
                  <a:pt x="36320" y="56590"/>
                </a:lnTo>
                <a:lnTo>
                  <a:pt x="36050" y="56420"/>
                </a:lnTo>
                <a:lnTo>
                  <a:pt x="36000" y="56380"/>
                </a:lnTo>
                <a:lnTo>
                  <a:pt x="35960" y="56340"/>
                </a:lnTo>
                <a:lnTo>
                  <a:pt x="35940" y="56300"/>
                </a:lnTo>
                <a:lnTo>
                  <a:pt x="35940" y="56250"/>
                </a:lnTo>
                <a:lnTo>
                  <a:pt x="35940" y="56220"/>
                </a:lnTo>
                <a:lnTo>
                  <a:pt x="35960" y="56190"/>
                </a:lnTo>
                <a:lnTo>
                  <a:pt x="36010" y="56100"/>
                </a:lnTo>
                <a:lnTo>
                  <a:pt x="36010" y="56080"/>
                </a:lnTo>
                <a:lnTo>
                  <a:pt x="36010" y="56050"/>
                </a:lnTo>
                <a:lnTo>
                  <a:pt x="36000" y="56010"/>
                </a:lnTo>
                <a:lnTo>
                  <a:pt x="35970" y="56000"/>
                </a:lnTo>
                <a:lnTo>
                  <a:pt x="35840" y="55950"/>
                </a:lnTo>
                <a:lnTo>
                  <a:pt x="35810" y="55920"/>
                </a:lnTo>
                <a:lnTo>
                  <a:pt x="35800" y="55900"/>
                </a:lnTo>
                <a:lnTo>
                  <a:pt x="35790" y="55870"/>
                </a:lnTo>
                <a:lnTo>
                  <a:pt x="35800" y="55840"/>
                </a:lnTo>
                <a:lnTo>
                  <a:pt x="35860" y="55660"/>
                </a:lnTo>
                <a:lnTo>
                  <a:pt x="35870" y="55620"/>
                </a:lnTo>
                <a:lnTo>
                  <a:pt x="35890" y="55590"/>
                </a:lnTo>
                <a:lnTo>
                  <a:pt x="36010" y="55460"/>
                </a:lnTo>
                <a:lnTo>
                  <a:pt x="36050" y="55420"/>
                </a:lnTo>
                <a:lnTo>
                  <a:pt x="36100" y="55340"/>
                </a:lnTo>
                <a:lnTo>
                  <a:pt x="36110" y="55290"/>
                </a:lnTo>
                <a:lnTo>
                  <a:pt x="36110" y="55250"/>
                </a:lnTo>
                <a:lnTo>
                  <a:pt x="36090" y="55200"/>
                </a:lnTo>
                <a:lnTo>
                  <a:pt x="36060" y="55160"/>
                </a:lnTo>
                <a:lnTo>
                  <a:pt x="36020" y="55120"/>
                </a:lnTo>
                <a:lnTo>
                  <a:pt x="35880" y="55010"/>
                </a:lnTo>
                <a:lnTo>
                  <a:pt x="35840" y="54970"/>
                </a:lnTo>
                <a:lnTo>
                  <a:pt x="35810" y="54930"/>
                </a:lnTo>
                <a:lnTo>
                  <a:pt x="35790" y="54880"/>
                </a:lnTo>
                <a:lnTo>
                  <a:pt x="35790" y="54850"/>
                </a:lnTo>
                <a:lnTo>
                  <a:pt x="35790" y="54830"/>
                </a:lnTo>
                <a:lnTo>
                  <a:pt x="35800" y="54780"/>
                </a:lnTo>
                <a:lnTo>
                  <a:pt x="35820" y="54760"/>
                </a:lnTo>
                <a:lnTo>
                  <a:pt x="35890" y="54680"/>
                </a:lnTo>
                <a:lnTo>
                  <a:pt x="35910" y="54640"/>
                </a:lnTo>
                <a:lnTo>
                  <a:pt x="35920" y="54610"/>
                </a:lnTo>
                <a:lnTo>
                  <a:pt x="35910" y="54550"/>
                </a:lnTo>
                <a:lnTo>
                  <a:pt x="35860" y="54430"/>
                </a:lnTo>
                <a:lnTo>
                  <a:pt x="35850" y="54390"/>
                </a:lnTo>
                <a:lnTo>
                  <a:pt x="35850" y="54340"/>
                </a:lnTo>
                <a:lnTo>
                  <a:pt x="35860" y="54290"/>
                </a:lnTo>
                <a:lnTo>
                  <a:pt x="35910" y="54180"/>
                </a:lnTo>
                <a:lnTo>
                  <a:pt x="36020" y="54020"/>
                </a:lnTo>
                <a:lnTo>
                  <a:pt x="36040" y="53960"/>
                </a:lnTo>
                <a:lnTo>
                  <a:pt x="36050" y="53920"/>
                </a:lnTo>
                <a:lnTo>
                  <a:pt x="36030" y="53830"/>
                </a:lnTo>
                <a:lnTo>
                  <a:pt x="35930" y="53580"/>
                </a:lnTo>
                <a:lnTo>
                  <a:pt x="35900" y="53500"/>
                </a:lnTo>
                <a:lnTo>
                  <a:pt x="36110" y="53510"/>
                </a:lnTo>
                <a:lnTo>
                  <a:pt x="36180" y="53520"/>
                </a:lnTo>
                <a:lnTo>
                  <a:pt x="36250" y="53530"/>
                </a:lnTo>
                <a:lnTo>
                  <a:pt x="36450" y="53600"/>
                </a:lnTo>
                <a:lnTo>
                  <a:pt x="36610" y="53640"/>
                </a:lnTo>
                <a:lnTo>
                  <a:pt x="36650" y="53660"/>
                </a:lnTo>
                <a:lnTo>
                  <a:pt x="36690" y="53670"/>
                </a:lnTo>
                <a:lnTo>
                  <a:pt x="36820" y="53750"/>
                </a:lnTo>
                <a:lnTo>
                  <a:pt x="36870" y="53770"/>
                </a:lnTo>
                <a:lnTo>
                  <a:pt x="36900" y="53770"/>
                </a:lnTo>
                <a:lnTo>
                  <a:pt x="36930" y="53770"/>
                </a:lnTo>
                <a:lnTo>
                  <a:pt x="36960" y="53760"/>
                </a:lnTo>
                <a:lnTo>
                  <a:pt x="36980" y="53740"/>
                </a:lnTo>
                <a:lnTo>
                  <a:pt x="36990" y="53720"/>
                </a:lnTo>
                <a:lnTo>
                  <a:pt x="36980" y="53690"/>
                </a:lnTo>
                <a:lnTo>
                  <a:pt x="36910" y="53460"/>
                </a:lnTo>
                <a:lnTo>
                  <a:pt x="36900" y="53400"/>
                </a:lnTo>
                <a:lnTo>
                  <a:pt x="36900" y="53360"/>
                </a:lnTo>
                <a:lnTo>
                  <a:pt x="36920" y="53310"/>
                </a:lnTo>
                <a:lnTo>
                  <a:pt x="36940" y="53270"/>
                </a:lnTo>
                <a:lnTo>
                  <a:pt x="36970" y="53250"/>
                </a:lnTo>
                <a:lnTo>
                  <a:pt x="37010" y="53240"/>
                </a:lnTo>
                <a:lnTo>
                  <a:pt x="37360" y="53170"/>
                </a:lnTo>
                <a:lnTo>
                  <a:pt x="37380" y="53180"/>
                </a:lnTo>
                <a:lnTo>
                  <a:pt x="37450" y="53180"/>
                </a:lnTo>
                <a:lnTo>
                  <a:pt x="37490" y="53170"/>
                </a:lnTo>
                <a:lnTo>
                  <a:pt x="37530" y="53160"/>
                </a:lnTo>
                <a:lnTo>
                  <a:pt x="37560" y="53120"/>
                </a:lnTo>
                <a:lnTo>
                  <a:pt x="37640" y="53000"/>
                </a:lnTo>
                <a:lnTo>
                  <a:pt x="37710" y="52940"/>
                </a:lnTo>
                <a:lnTo>
                  <a:pt x="37760" y="52910"/>
                </a:lnTo>
                <a:lnTo>
                  <a:pt x="37790" y="52890"/>
                </a:lnTo>
                <a:lnTo>
                  <a:pt x="37830" y="52880"/>
                </a:lnTo>
                <a:lnTo>
                  <a:pt x="37880" y="52880"/>
                </a:lnTo>
                <a:lnTo>
                  <a:pt x="38060" y="52900"/>
                </a:lnTo>
                <a:lnTo>
                  <a:pt x="38110" y="52900"/>
                </a:lnTo>
                <a:lnTo>
                  <a:pt x="38160" y="52890"/>
                </a:lnTo>
                <a:lnTo>
                  <a:pt x="38310" y="52850"/>
                </a:lnTo>
                <a:lnTo>
                  <a:pt x="38340" y="52840"/>
                </a:lnTo>
                <a:lnTo>
                  <a:pt x="38390" y="52850"/>
                </a:lnTo>
                <a:lnTo>
                  <a:pt x="38570" y="52900"/>
                </a:lnTo>
                <a:lnTo>
                  <a:pt x="38610" y="52900"/>
                </a:lnTo>
                <a:lnTo>
                  <a:pt x="38660" y="52900"/>
                </a:lnTo>
                <a:lnTo>
                  <a:pt x="38780" y="52860"/>
                </a:lnTo>
                <a:lnTo>
                  <a:pt x="38840" y="52840"/>
                </a:lnTo>
                <a:lnTo>
                  <a:pt x="38990" y="52750"/>
                </a:lnTo>
                <a:lnTo>
                  <a:pt x="39070" y="52720"/>
                </a:lnTo>
                <a:lnTo>
                  <a:pt x="39130" y="52710"/>
                </a:lnTo>
                <a:lnTo>
                  <a:pt x="39190" y="52710"/>
                </a:lnTo>
                <a:lnTo>
                  <a:pt x="39500" y="52710"/>
                </a:lnTo>
                <a:lnTo>
                  <a:pt x="39550" y="52700"/>
                </a:lnTo>
                <a:lnTo>
                  <a:pt x="39590" y="52690"/>
                </a:lnTo>
                <a:lnTo>
                  <a:pt x="39620" y="52670"/>
                </a:lnTo>
                <a:lnTo>
                  <a:pt x="39640" y="52640"/>
                </a:lnTo>
                <a:lnTo>
                  <a:pt x="39660" y="52590"/>
                </a:lnTo>
                <a:lnTo>
                  <a:pt x="39690" y="52500"/>
                </a:lnTo>
                <a:lnTo>
                  <a:pt x="39700" y="52450"/>
                </a:lnTo>
                <a:lnTo>
                  <a:pt x="39720" y="52420"/>
                </a:lnTo>
                <a:lnTo>
                  <a:pt x="39770" y="52350"/>
                </a:lnTo>
                <a:lnTo>
                  <a:pt x="39810" y="52320"/>
                </a:lnTo>
                <a:lnTo>
                  <a:pt x="39850" y="52290"/>
                </a:lnTo>
                <a:lnTo>
                  <a:pt x="39970" y="52230"/>
                </a:lnTo>
                <a:lnTo>
                  <a:pt x="40100" y="52150"/>
                </a:lnTo>
                <a:lnTo>
                  <a:pt x="40300" y="52080"/>
                </a:lnTo>
                <a:lnTo>
                  <a:pt x="40340" y="52050"/>
                </a:lnTo>
                <a:lnTo>
                  <a:pt x="40420" y="51970"/>
                </a:lnTo>
                <a:lnTo>
                  <a:pt x="40440" y="51930"/>
                </a:lnTo>
                <a:lnTo>
                  <a:pt x="40450" y="51900"/>
                </a:lnTo>
                <a:lnTo>
                  <a:pt x="40450" y="51830"/>
                </a:lnTo>
                <a:lnTo>
                  <a:pt x="40430" y="51720"/>
                </a:lnTo>
                <a:lnTo>
                  <a:pt x="40430" y="51680"/>
                </a:lnTo>
                <a:lnTo>
                  <a:pt x="40460" y="51630"/>
                </a:lnTo>
                <a:lnTo>
                  <a:pt x="40490" y="51600"/>
                </a:lnTo>
                <a:lnTo>
                  <a:pt x="40590" y="51520"/>
                </a:lnTo>
                <a:lnTo>
                  <a:pt x="40640" y="51500"/>
                </a:lnTo>
                <a:lnTo>
                  <a:pt x="40680" y="51480"/>
                </a:lnTo>
                <a:lnTo>
                  <a:pt x="40730" y="51470"/>
                </a:lnTo>
                <a:lnTo>
                  <a:pt x="40780" y="51470"/>
                </a:lnTo>
                <a:lnTo>
                  <a:pt x="40900" y="51480"/>
                </a:lnTo>
                <a:lnTo>
                  <a:pt x="40930" y="51480"/>
                </a:lnTo>
                <a:lnTo>
                  <a:pt x="40970" y="51470"/>
                </a:lnTo>
                <a:lnTo>
                  <a:pt x="41010" y="51440"/>
                </a:lnTo>
                <a:lnTo>
                  <a:pt x="41030" y="51420"/>
                </a:lnTo>
                <a:lnTo>
                  <a:pt x="41050" y="51390"/>
                </a:lnTo>
                <a:lnTo>
                  <a:pt x="41070" y="51350"/>
                </a:lnTo>
                <a:lnTo>
                  <a:pt x="41090" y="51290"/>
                </a:lnTo>
                <a:lnTo>
                  <a:pt x="41090" y="51240"/>
                </a:lnTo>
                <a:lnTo>
                  <a:pt x="41070" y="51120"/>
                </a:lnTo>
                <a:lnTo>
                  <a:pt x="41080" y="51070"/>
                </a:lnTo>
                <a:lnTo>
                  <a:pt x="41090" y="50980"/>
                </a:lnTo>
                <a:lnTo>
                  <a:pt x="41120" y="50910"/>
                </a:lnTo>
                <a:lnTo>
                  <a:pt x="41140" y="50860"/>
                </a:lnTo>
                <a:lnTo>
                  <a:pt x="41170" y="50830"/>
                </a:lnTo>
                <a:lnTo>
                  <a:pt x="41200" y="50810"/>
                </a:lnTo>
                <a:lnTo>
                  <a:pt x="41240" y="50800"/>
                </a:lnTo>
                <a:lnTo>
                  <a:pt x="41390" y="50780"/>
                </a:lnTo>
                <a:lnTo>
                  <a:pt x="41420" y="50770"/>
                </a:lnTo>
                <a:lnTo>
                  <a:pt x="41450" y="50760"/>
                </a:lnTo>
                <a:lnTo>
                  <a:pt x="41470" y="50720"/>
                </a:lnTo>
                <a:lnTo>
                  <a:pt x="41490" y="50680"/>
                </a:lnTo>
                <a:lnTo>
                  <a:pt x="41530" y="50470"/>
                </a:lnTo>
                <a:lnTo>
                  <a:pt x="41580" y="50360"/>
                </a:lnTo>
                <a:lnTo>
                  <a:pt x="41630" y="50240"/>
                </a:lnTo>
                <a:lnTo>
                  <a:pt x="41660" y="50200"/>
                </a:lnTo>
                <a:lnTo>
                  <a:pt x="41780" y="50020"/>
                </a:lnTo>
                <a:lnTo>
                  <a:pt x="41870" y="49900"/>
                </a:lnTo>
                <a:lnTo>
                  <a:pt x="41940" y="50000"/>
                </a:lnTo>
                <a:lnTo>
                  <a:pt x="42060" y="50160"/>
                </a:lnTo>
                <a:lnTo>
                  <a:pt x="42080" y="50200"/>
                </a:lnTo>
                <a:lnTo>
                  <a:pt x="42090" y="50240"/>
                </a:lnTo>
                <a:lnTo>
                  <a:pt x="42090" y="50290"/>
                </a:lnTo>
                <a:lnTo>
                  <a:pt x="42080" y="50320"/>
                </a:lnTo>
                <a:lnTo>
                  <a:pt x="42030" y="50490"/>
                </a:lnTo>
                <a:lnTo>
                  <a:pt x="42020" y="50550"/>
                </a:lnTo>
                <a:lnTo>
                  <a:pt x="42050" y="50690"/>
                </a:lnTo>
                <a:lnTo>
                  <a:pt x="42080" y="50850"/>
                </a:lnTo>
                <a:lnTo>
                  <a:pt x="42130" y="51020"/>
                </a:lnTo>
                <a:lnTo>
                  <a:pt x="42160" y="51100"/>
                </a:lnTo>
                <a:lnTo>
                  <a:pt x="42190" y="51190"/>
                </a:lnTo>
                <a:lnTo>
                  <a:pt x="42250" y="51300"/>
                </a:lnTo>
                <a:lnTo>
                  <a:pt x="42280" y="51340"/>
                </a:lnTo>
                <a:lnTo>
                  <a:pt x="42320" y="51380"/>
                </a:lnTo>
                <a:lnTo>
                  <a:pt x="42370" y="51400"/>
                </a:lnTo>
                <a:lnTo>
                  <a:pt x="42430" y="51410"/>
                </a:lnTo>
                <a:lnTo>
                  <a:pt x="42510" y="51410"/>
                </a:lnTo>
                <a:lnTo>
                  <a:pt x="42520" y="51440"/>
                </a:lnTo>
                <a:lnTo>
                  <a:pt x="42520" y="51490"/>
                </a:lnTo>
                <a:lnTo>
                  <a:pt x="42520" y="51560"/>
                </a:lnTo>
                <a:lnTo>
                  <a:pt x="42480" y="51740"/>
                </a:lnTo>
                <a:lnTo>
                  <a:pt x="42480" y="51790"/>
                </a:lnTo>
                <a:lnTo>
                  <a:pt x="42480" y="51830"/>
                </a:lnTo>
                <a:lnTo>
                  <a:pt x="42510" y="51880"/>
                </a:lnTo>
                <a:lnTo>
                  <a:pt x="42550" y="51910"/>
                </a:lnTo>
                <a:lnTo>
                  <a:pt x="42590" y="51930"/>
                </a:lnTo>
                <a:lnTo>
                  <a:pt x="42630" y="51940"/>
                </a:lnTo>
                <a:lnTo>
                  <a:pt x="42680" y="51950"/>
                </a:lnTo>
                <a:lnTo>
                  <a:pt x="42850" y="51970"/>
                </a:lnTo>
                <a:lnTo>
                  <a:pt x="42900" y="51970"/>
                </a:lnTo>
                <a:lnTo>
                  <a:pt x="42950" y="51990"/>
                </a:lnTo>
                <a:lnTo>
                  <a:pt x="42990" y="52010"/>
                </a:lnTo>
                <a:lnTo>
                  <a:pt x="43090" y="52120"/>
                </a:lnTo>
                <a:lnTo>
                  <a:pt x="43130" y="52150"/>
                </a:lnTo>
                <a:lnTo>
                  <a:pt x="43240" y="52220"/>
                </a:lnTo>
                <a:lnTo>
                  <a:pt x="43340" y="52300"/>
                </a:lnTo>
                <a:lnTo>
                  <a:pt x="43360" y="52320"/>
                </a:lnTo>
                <a:lnTo>
                  <a:pt x="43390" y="52360"/>
                </a:lnTo>
                <a:lnTo>
                  <a:pt x="43400" y="52410"/>
                </a:lnTo>
                <a:lnTo>
                  <a:pt x="43440" y="52610"/>
                </a:lnTo>
                <a:lnTo>
                  <a:pt x="43450" y="52650"/>
                </a:lnTo>
                <a:lnTo>
                  <a:pt x="43480" y="52700"/>
                </a:lnTo>
                <a:lnTo>
                  <a:pt x="43620" y="52850"/>
                </a:lnTo>
                <a:lnTo>
                  <a:pt x="43680" y="52930"/>
                </a:lnTo>
                <a:lnTo>
                  <a:pt x="43720" y="53050"/>
                </a:lnTo>
                <a:lnTo>
                  <a:pt x="43770" y="53170"/>
                </a:lnTo>
                <a:lnTo>
                  <a:pt x="43790" y="53230"/>
                </a:lnTo>
                <a:lnTo>
                  <a:pt x="43800" y="53360"/>
                </a:lnTo>
                <a:lnTo>
                  <a:pt x="43790" y="53590"/>
                </a:lnTo>
                <a:lnTo>
                  <a:pt x="43790" y="53620"/>
                </a:lnTo>
                <a:lnTo>
                  <a:pt x="43810" y="53650"/>
                </a:lnTo>
                <a:lnTo>
                  <a:pt x="43830" y="53690"/>
                </a:lnTo>
                <a:lnTo>
                  <a:pt x="43870" y="53720"/>
                </a:lnTo>
                <a:lnTo>
                  <a:pt x="43930" y="53760"/>
                </a:lnTo>
                <a:lnTo>
                  <a:pt x="44020" y="53800"/>
                </a:lnTo>
                <a:lnTo>
                  <a:pt x="44100" y="53830"/>
                </a:lnTo>
                <a:lnTo>
                  <a:pt x="44220" y="53930"/>
                </a:lnTo>
                <a:lnTo>
                  <a:pt x="44320" y="53990"/>
                </a:lnTo>
                <a:lnTo>
                  <a:pt x="44430" y="54040"/>
                </a:lnTo>
                <a:lnTo>
                  <a:pt x="44630" y="54140"/>
                </a:lnTo>
                <a:lnTo>
                  <a:pt x="44720" y="54190"/>
                </a:lnTo>
                <a:lnTo>
                  <a:pt x="44760" y="54220"/>
                </a:lnTo>
                <a:lnTo>
                  <a:pt x="44860" y="54310"/>
                </a:lnTo>
                <a:lnTo>
                  <a:pt x="44900" y="54350"/>
                </a:lnTo>
                <a:lnTo>
                  <a:pt x="44930" y="54400"/>
                </a:lnTo>
                <a:lnTo>
                  <a:pt x="44970" y="54490"/>
                </a:lnTo>
                <a:lnTo>
                  <a:pt x="44990" y="54530"/>
                </a:lnTo>
                <a:lnTo>
                  <a:pt x="45030" y="54570"/>
                </a:lnTo>
                <a:lnTo>
                  <a:pt x="45140" y="54660"/>
                </a:lnTo>
                <a:lnTo>
                  <a:pt x="45180" y="54710"/>
                </a:lnTo>
                <a:lnTo>
                  <a:pt x="45410" y="55000"/>
                </a:lnTo>
                <a:lnTo>
                  <a:pt x="45340" y="55050"/>
                </a:lnTo>
                <a:lnTo>
                  <a:pt x="45260" y="55140"/>
                </a:lnTo>
                <a:lnTo>
                  <a:pt x="45200" y="55220"/>
                </a:lnTo>
                <a:lnTo>
                  <a:pt x="45150" y="55310"/>
                </a:lnTo>
                <a:lnTo>
                  <a:pt x="45130" y="55340"/>
                </a:lnTo>
                <a:lnTo>
                  <a:pt x="45100" y="55360"/>
                </a:lnTo>
                <a:lnTo>
                  <a:pt x="45070" y="55360"/>
                </a:lnTo>
                <a:lnTo>
                  <a:pt x="45040" y="55350"/>
                </a:lnTo>
                <a:lnTo>
                  <a:pt x="45020" y="55340"/>
                </a:lnTo>
                <a:lnTo>
                  <a:pt x="44970" y="55310"/>
                </a:lnTo>
                <a:lnTo>
                  <a:pt x="44920" y="55280"/>
                </a:lnTo>
                <a:lnTo>
                  <a:pt x="44840" y="55200"/>
                </a:lnTo>
                <a:lnTo>
                  <a:pt x="44810" y="55190"/>
                </a:lnTo>
                <a:lnTo>
                  <a:pt x="44780" y="55180"/>
                </a:lnTo>
                <a:lnTo>
                  <a:pt x="44750" y="55190"/>
                </a:lnTo>
                <a:lnTo>
                  <a:pt x="44710" y="55210"/>
                </a:lnTo>
                <a:lnTo>
                  <a:pt x="44690" y="55230"/>
                </a:lnTo>
                <a:lnTo>
                  <a:pt x="44680" y="55270"/>
                </a:lnTo>
                <a:lnTo>
                  <a:pt x="44670" y="55370"/>
                </a:lnTo>
                <a:lnTo>
                  <a:pt x="44670" y="55400"/>
                </a:lnTo>
                <a:lnTo>
                  <a:pt x="44650" y="55430"/>
                </a:lnTo>
                <a:lnTo>
                  <a:pt x="44600" y="55480"/>
                </a:lnTo>
                <a:lnTo>
                  <a:pt x="44470" y="55580"/>
                </a:lnTo>
                <a:lnTo>
                  <a:pt x="44390" y="55650"/>
                </a:lnTo>
                <a:lnTo>
                  <a:pt x="44340" y="55710"/>
                </a:lnTo>
                <a:lnTo>
                  <a:pt x="44280" y="55810"/>
                </a:lnTo>
                <a:lnTo>
                  <a:pt x="44240" y="55930"/>
                </a:lnTo>
                <a:lnTo>
                  <a:pt x="44230" y="55970"/>
                </a:lnTo>
                <a:lnTo>
                  <a:pt x="44240" y="56020"/>
                </a:lnTo>
                <a:lnTo>
                  <a:pt x="44250" y="56090"/>
                </a:lnTo>
                <a:lnTo>
                  <a:pt x="44250" y="56140"/>
                </a:lnTo>
                <a:lnTo>
                  <a:pt x="44240" y="56180"/>
                </a:lnTo>
                <a:lnTo>
                  <a:pt x="44220" y="56230"/>
                </a:lnTo>
                <a:lnTo>
                  <a:pt x="44180" y="56270"/>
                </a:lnTo>
                <a:lnTo>
                  <a:pt x="44030" y="56370"/>
                </a:lnTo>
                <a:lnTo>
                  <a:pt x="43880" y="56510"/>
                </a:lnTo>
                <a:lnTo>
                  <a:pt x="43830" y="56550"/>
                </a:lnTo>
                <a:lnTo>
                  <a:pt x="43760" y="56590"/>
                </a:lnTo>
                <a:lnTo>
                  <a:pt x="43580" y="56690"/>
                </a:lnTo>
                <a:lnTo>
                  <a:pt x="43610" y="56730"/>
                </a:lnTo>
                <a:lnTo>
                  <a:pt x="43660" y="56800"/>
                </a:lnTo>
                <a:lnTo>
                  <a:pt x="43740" y="56860"/>
                </a:lnTo>
                <a:lnTo>
                  <a:pt x="43810" y="56910"/>
                </a:lnTo>
                <a:lnTo>
                  <a:pt x="43840" y="56950"/>
                </a:lnTo>
                <a:lnTo>
                  <a:pt x="43860" y="56980"/>
                </a:lnTo>
                <a:lnTo>
                  <a:pt x="43880" y="57060"/>
                </a:lnTo>
                <a:lnTo>
                  <a:pt x="43880" y="57310"/>
                </a:lnTo>
                <a:lnTo>
                  <a:pt x="43890" y="57330"/>
                </a:lnTo>
                <a:lnTo>
                  <a:pt x="43900" y="57370"/>
                </a:lnTo>
                <a:lnTo>
                  <a:pt x="43930" y="57410"/>
                </a:lnTo>
                <a:lnTo>
                  <a:pt x="44020" y="57480"/>
                </a:lnTo>
                <a:lnTo>
                  <a:pt x="44150" y="57570"/>
                </a:lnTo>
                <a:lnTo>
                  <a:pt x="44220" y="57600"/>
                </a:lnTo>
                <a:lnTo>
                  <a:pt x="44330" y="57630"/>
                </a:lnTo>
                <a:lnTo>
                  <a:pt x="44410" y="57660"/>
                </a:lnTo>
                <a:lnTo>
                  <a:pt x="44450" y="57690"/>
                </a:lnTo>
                <a:lnTo>
                  <a:pt x="44520" y="57750"/>
                </a:lnTo>
                <a:lnTo>
                  <a:pt x="44600" y="57870"/>
                </a:lnTo>
                <a:lnTo>
                  <a:pt x="44650" y="57950"/>
                </a:lnTo>
                <a:lnTo>
                  <a:pt x="44700" y="58080"/>
                </a:lnTo>
                <a:lnTo>
                  <a:pt x="44740" y="58160"/>
                </a:lnTo>
                <a:lnTo>
                  <a:pt x="44810" y="58280"/>
                </a:lnTo>
                <a:lnTo>
                  <a:pt x="44860" y="58400"/>
                </a:lnTo>
                <a:lnTo>
                  <a:pt x="44900" y="58450"/>
                </a:lnTo>
                <a:lnTo>
                  <a:pt x="45030" y="58580"/>
                </a:lnTo>
                <a:lnTo>
                  <a:pt x="45140" y="58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