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Macvanski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Serbia • State Map | Fully Editable Vector Shape</a:t>
            </a:r>
          </a:p>
        </p:txBody>
      </p:sp>
      <p:sp>
        <p:nvSpPr>
          <p:cNvPr id="101" name="Macvan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870" y="53370"/>
                </a:moveTo>
                <a:lnTo>
                  <a:pt x="26580" y="52930"/>
                </a:lnTo>
                <a:lnTo>
                  <a:pt x="26320" y="52690"/>
                </a:lnTo>
                <a:lnTo>
                  <a:pt x="26220" y="52540"/>
                </a:lnTo>
                <a:lnTo>
                  <a:pt x="26180" y="52130"/>
                </a:lnTo>
                <a:lnTo>
                  <a:pt x="26040" y="51950"/>
                </a:lnTo>
                <a:lnTo>
                  <a:pt x="25940" y="51950"/>
                </a:lnTo>
                <a:lnTo>
                  <a:pt x="25750" y="52140"/>
                </a:lnTo>
                <a:lnTo>
                  <a:pt x="25660" y="52170"/>
                </a:lnTo>
                <a:lnTo>
                  <a:pt x="25540" y="52100"/>
                </a:lnTo>
                <a:lnTo>
                  <a:pt x="25360" y="51930"/>
                </a:lnTo>
                <a:lnTo>
                  <a:pt x="24640" y="51390"/>
                </a:lnTo>
                <a:lnTo>
                  <a:pt x="24330" y="51060"/>
                </a:lnTo>
                <a:lnTo>
                  <a:pt x="24230" y="50770"/>
                </a:lnTo>
                <a:lnTo>
                  <a:pt x="24190" y="50300"/>
                </a:lnTo>
                <a:lnTo>
                  <a:pt x="23990" y="49800"/>
                </a:lnTo>
                <a:lnTo>
                  <a:pt x="23700" y="49390"/>
                </a:lnTo>
                <a:lnTo>
                  <a:pt x="23420" y="49150"/>
                </a:lnTo>
                <a:lnTo>
                  <a:pt x="23230" y="49110"/>
                </a:lnTo>
                <a:lnTo>
                  <a:pt x="22700" y="49240"/>
                </a:lnTo>
                <a:lnTo>
                  <a:pt x="22460" y="49230"/>
                </a:lnTo>
                <a:lnTo>
                  <a:pt x="22320" y="49180"/>
                </a:lnTo>
                <a:lnTo>
                  <a:pt x="21980" y="49010"/>
                </a:lnTo>
                <a:lnTo>
                  <a:pt x="21270" y="48850"/>
                </a:lnTo>
                <a:lnTo>
                  <a:pt x="20930" y="48700"/>
                </a:lnTo>
                <a:lnTo>
                  <a:pt x="20640" y="48340"/>
                </a:lnTo>
                <a:lnTo>
                  <a:pt x="20270" y="47540"/>
                </a:lnTo>
                <a:lnTo>
                  <a:pt x="20140" y="47080"/>
                </a:lnTo>
                <a:lnTo>
                  <a:pt x="20110" y="46640"/>
                </a:lnTo>
                <a:lnTo>
                  <a:pt x="20250" y="46160"/>
                </a:lnTo>
                <a:lnTo>
                  <a:pt x="20480" y="45870"/>
                </a:lnTo>
                <a:lnTo>
                  <a:pt x="20680" y="45530"/>
                </a:lnTo>
                <a:lnTo>
                  <a:pt x="20710" y="44890"/>
                </a:lnTo>
                <a:lnTo>
                  <a:pt x="20440" y="43870"/>
                </a:lnTo>
                <a:lnTo>
                  <a:pt x="20490" y="43500"/>
                </a:lnTo>
                <a:lnTo>
                  <a:pt x="21070" y="43310"/>
                </a:lnTo>
                <a:lnTo>
                  <a:pt x="21200" y="43200"/>
                </a:lnTo>
                <a:lnTo>
                  <a:pt x="21310" y="43040"/>
                </a:lnTo>
                <a:lnTo>
                  <a:pt x="21400" y="42850"/>
                </a:lnTo>
                <a:lnTo>
                  <a:pt x="21440" y="42690"/>
                </a:lnTo>
                <a:lnTo>
                  <a:pt x="21420" y="42320"/>
                </a:lnTo>
                <a:lnTo>
                  <a:pt x="21450" y="42160"/>
                </a:lnTo>
                <a:lnTo>
                  <a:pt x="21530" y="42060"/>
                </a:lnTo>
                <a:lnTo>
                  <a:pt x="21710" y="41950"/>
                </a:lnTo>
                <a:lnTo>
                  <a:pt x="21790" y="41870"/>
                </a:lnTo>
                <a:lnTo>
                  <a:pt x="22570" y="40540"/>
                </a:lnTo>
                <a:lnTo>
                  <a:pt x="22800" y="39850"/>
                </a:lnTo>
                <a:lnTo>
                  <a:pt x="22930" y="39630"/>
                </a:lnTo>
                <a:lnTo>
                  <a:pt x="23100" y="39440"/>
                </a:lnTo>
                <a:lnTo>
                  <a:pt x="23440" y="39160"/>
                </a:lnTo>
                <a:lnTo>
                  <a:pt x="23600" y="38920"/>
                </a:lnTo>
                <a:lnTo>
                  <a:pt x="23770" y="38490"/>
                </a:lnTo>
                <a:lnTo>
                  <a:pt x="24350" y="35680"/>
                </a:lnTo>
                <a:lnTo>
                  <a:pt x="24420" y="35570"/>
                </a:lnTo>
                <a:lnTo>
                  <a:pt x="24510" y="35550"/>
                </a:lnTo>
                <a:lnTo>
                  <a:pt x="24570" y="35480"/>
                </a:lnTo>
                <a:lnTo>
                  <a:pt x="24550" y="35250"/>
                </a:lnTo>
                <a:lnTo>
                  <a:pt x="24500" y="35050"/>
                </a:lnTo>
                <a:lnTo>
                  <a:pt x="24430" y="34920"/>
                </a:lnTo>
                <a:lnTo>
                  <a:pt x="24340" y="34830"/>
                </a:lnTo>
                <a:lnTo>
                  <a:pt x="24240" y="34720"/>
                </a:lnTo>
                <a:lnTo>
                  <a:pt x="24270" y="34590"/>
                </a:lnTo>
                <a:lnTo>
                  <a:pt x="23980" y="34390"/>
                </a:lnTo>
                <a:lnTo>
                  <a:pt x="23710" y="34100"/>
                </a:lnTo>
                <a:lnTo>
                  <a:pt x="23970" y="34120"/>
                </a:lnTo>
                <a:lnTo>
                  <a:pt x="24480" y="34300"/>
                </a:lnTo>
                <a:lnTo>
                  <a:pt x="24730" y="34260"/>
                </a:lnTo>
                <a:lnTo>
                  <a:pt x="24910" y="34070"/>
                </a:lnTo>
                <a:lnTo>
                  <a:pt x="24880" y="33880"/>
                </a:lnTo>
                <a:lnTo>
                  <a:pt x="25050" y="33650"/>
                </a:lnTo>
                <a:lnTo>
                  <a:pt x="25090" y="33640"/>
                </a:lnTo>
                <a:lnTo>
                  <a:pt x="25140" y="33640"/>
                </a:lnTo>
                <a:lnTo>
                  <a:pt x="25190" y="33650"/>
                </a:lnTo>
                <a:lnTo>
                  <a:pt x="25270" y="33680"/>
                </a:lnTo>
                <a:lnTo>
                  <a:pt x="25320" y="33710"/>
                </a:lnTo>
                <a:lnTo>
                  <a:pt x="25510" y="33840"/>
                </a:lnTo>
                <a:lnTo>
                  <a:pt x="25600" y="33920"/>
                </a:lnTo>
                <a:lnTo>
                  <a:pt x="25660" y="34000"/>
                </a:lnTo>
                <a:lnTo>
                  <a:pt x="25690" y="34050"/>
                </a:lnTo>
                <a:lnTo>
                  <a:pt x="25740" y="34200"/>
                </a:lnTo>
                <a:lnTo>
                  <a:pt x="25800" y="34340"/>
                </a:lnTo>
                <a:lnTo>
                  <a:pt x="25850" y="34490"/>
                </a:lnTo>
                <a:lnTo>
                  <a:pt x="25880" y="34540"/>
                </a:lnTo>
                <a:lnTo>
                  <a:pt x="25920" y="34570"/>
                </a:lnTo>
                <a:lnTo>
                  <a:pt x="25960" y="34590"/>
                </a:lnTo>
                <a:lnTo>
                  <a:pt x="26030" y="34620"/>
                </a:lnTo>
                <a:lnTo>
                  <a:pt x="26060" y="34630"/>
                </a:lnTo>
                <a:lnTo>
                  <a:pt x="26090" y="34630"/>
                </a:lnTo>
                <a:lnTo>
                  <a:pt x="26130" y="34620"/>
                </a:lnTo>
                <a:lnTo>
                  <a:pt x="26180" y="34590"/>
                </a:lnTo>
                <a:lnTo>
                  <a:pt x="26240" y="34520"/>
                </a:lnTo>
                <a:lnTo>
                  <a:pt x="26320" y="34420"/>
                </a:lnTo>
                <a:lnTo>
                  <a:pt x="26380" y="34350"/>
                </a:lnTo>
                <a:lnTo>
                  <a:pt x="26430" y="34310"/>
                </a:lnTo>
                <a:lnTo>
                  <a:pt x="26500" y="34260"/>
                </a:lnTo>
                <a:lnTo>
                  <a:pt x="26550" y="34240"/>
                </a:lnTo>
                <a:lnTo>
                  <a:pt x="26590" y="34220"/>
                </a:lnTo>
                <a:lnTo>
                  <a:pt x="26620" y="34220"/>
                </a:lnTo>
                <a:lnTo>
                  <a:pt x="26660" y="34240"/>
                </a:lnTo>
                <a:lnTo>
                  <a:pt x="26710" y="34260"/>
                </a:lnTo>
                <a:lnTo>
                  <a:pt x="26750" y="34290"/>
                </a:lnTo>
                <a:lnTo>
                  <a:pt x="26900" y="34440"/>
                </a:lnTo>
                <a:lnTo>
                  <a:pt x="26940" y="34470"/>
                </a:lnTo>
                <a:lnTo>
                  <a:pt x="27040" y="34530"/>
                </a:lnTo>
                <a:lnTo>
                  <a:pt x="27130" y="34550"/>
                </a:lnTo>
                <a:lnTo>
                  <a:pt x="27290" y="34580"/>
                </a:lnTo>
                <a:lnTo>
                  <a:pt x="27420" y="34600"/>
                </a:lnTo>
                <a:lnTo>
                  <a:pt x="27470" y="34610"/>
                </a:lnTo>
                <a:lnTo>
                  <a:pt x="27520" y="34610"/>
                </a:lnTo>
                <a:lnTo>
                  <a:pt x="27570" y="34600"/>
                </a:lnTo>
                <a:lnTo>
                  <a:pt x="27640" y="34570"/>
                </a:lnTo>
                <a:lnTo>
                  <a:pt x="27800" y="34500"/>
                </a:lnTo>
                <a:lnTo>
                  <a:pt x="28090" y="34350"/>
                </a:lnTo>
                <a:lnTo>
                  <a:pt x="28200" y="34300"/>
                </a:lnTo>
                <a:lnTo>
                  <a:pt x="28270" y="34290"/>
                </a:lnTo>
                <a:lnTo>
                  <a:pt x="28330" y="34290"/>
                </a:lnTo>
                <a:lnTo>
                  <a:pt x="28460" y="34280"/>
                </a:lnTo>
                <a:lnTo>
                  <a:pt x="28810" y="34290"/>
                </a:lnTo>
                <a:lnTo>
                  <a:pt x="28940" y="34310"/>
                </a:lnTo>
                <a:lnTo>
                  <a:pt x="29000" y="34320"/>
                </a:lnTo>
                <a:lnTo>
                  <a:pt x="29470" y="33810"/>
                </a:lnTo>
                <a:lnTo>
                  <a:pt x="29630" y="33880"/>
                </a:lnTo>
                <a:lnTo>
                  <a:pt x="29920" y="33930"/>
                </a:lnTo>
                <a:lnTo>
                  <a:pt x="30280" y="34130"/>
                </a:lnTo>
                <a:lnTo>
                  <a:pt x="30720" y="34190"/>
                </a:lnTo>
                <a:lnTo>
                  <a:pt x="30850" y="34260"/>
                </a:lnTo>
                <a:lnTo>
                  <a:pt x="30880" y="34500"/>
                </a:lnTo>
                <a:lnTo>
                  <a:pt x="30790" y="34800"/>
                </a:lnTo>
                <a:lnTo>
                  <a:pt x="30080" y="36250"/>
                </a:lnTo>
                <a:lnTo>
                  <a:pt x="29920" y="36780"/>
                </a:lnTo>
                <a:lnTo>
                  <a:pt x="30000" y="37210"/>
                </a:lnTo>
                <a:lnTo>
                  <a:pt x="30100" y="37420"/>
                </a:lnTo>
                <a:lnTo>
                  <a:pt x="30170" y="37610"/>
                </a:lnTo>
                <a:lnTo>
                  <a:pt x="30250" y="37780"/>
                </a:lnTo>
                <a:lnTo>
                  <a:pt x="30390" y="37940"/>
                </a:lnTo>
                <a:lnTo>
                  <a:pt x="30660" y="38060"/>
                </a:lnTo>
                <a:lnTo>
                  <a:pt x="31510" y="38080"/>
                </a:lnTo>
                <a:lnTo>
                  <a:pt x="32330" y="38500"/>
                </a:lnTo>
                <a:lnTo>
                  <a:pt x="32770" y="38820"/>
                </a:lnTo>
                <a:lnTo>
                  <a:pt x="33050" y="39120"/>
                </a:lnTo>
                <a:lnTo>
                  <a:pt x="33450" y="39390"/>
                </a:lnTo>
                <a:lnTo>
                  <a:pt x="34590" y="39380"/>
                </a:lnTo>
                <a:lnTo>
                  <a:pt x="35040" y="39540"/>
                </a:lnTo>
                <a:lnTo>
                  <a:pt x="34700" y="39780"/>
                </a:lnTo>
                <a:lnTo>
                  <a:pt x="33730" y="40230"/>
                </a:lnTo>
                <a:lnTo>
                  <a:pt x="33560" y="40490"/>
                </a:lnTo>
                <a:lnTo>
                  <a:pt x="33890" y="40870"/>
                </a:lnTo>
                <a:lnTo>
                  <a:pt x="34430" y="40650"/>
                </a:lnTo>
                <a:lnTo>
                  <a:pt x="34330" y="41380"/>
                </a:lnTo>
                <a:lnTo>
                  <a:pt x="34350" y="41480"/>
                </a:lnTo>
                <a:lnTo>
                  <a:pt x="34350" y="41510"/>
                </a:lnTo>
                <a:lnTo>
                  <a:pt x="34350" y="41540"/>
                </a:lnTo>
                <a:lnTo>
                  <a:pt x="34240" y="41700"/>
                </a:lnTo>
                <a:lnTo>
                  <a:pt x="34230" y="41750"/>
                </a:lnTo>
                <a:lnTo>
                  <a:pt x="34230" y="41770"/>
                </a:lnTo>
                <a:lnTo>
                  <a:pt x="34240" y="41800"/>
                </a:lnTo>
                <a:lnTo>
                  <a:pt x="34270" y="41850"/>
                </a:lnTo>
                <a:lnTo>
                  <a:pt x="34350" y="41960"/>
                </a:lnTo>
                <a:lnTo>
                  <a:pt x="34370" y="42000"/>
                </a:lnTo>
                <a:lnTo>
                  <a:pt x="34380" y="42050"/>
                </a:lnTo>
                <a:lnTo>
                  <a:pt x="34390" y="42170"/>
                </a:lnTo>
                <a:lnTo>
                  <a:pt x="34400" y="42420"/>
                </a:lnTo>
                <a:lnTo>
                  <a:pt x="34310" y="42420"/>
                </a:lnTo>
                <a:lnTo>
                  <a:pt x="34290" y="42420"/>
                </a:lnTo>
                <a:lnTo>
                  <a:pt x="34280" y="42420"/>
                </a:lnTo>
                <a:lnTo>
                  <a:pt x="34230" y="42480"/>
                </a:lnTo>
                <a:lnTo>
                  <a:pt x="34070" y="42580"/>
                </a:lnTo>
                <a:lnTo>
                  <a:pt x="34020" y="42610"/>
                </a:lnTo>
                <a:lnTo>
                  <a:pt x="33810" y="42680"/>
                </a:lnTo>
                <a:lnTo>
                  <a:pt x="33690" y="42750"/>
                </a:lnTo>
                <a:lnTo>
                  <a:pt x="33660" y="42750"/>
                </a:lnTo>
                <a:lnTo>
                  <a:pt x="33620" y="42740"/>
                </a:lnTo>
                <a:lnTo>
                  <a:pt x="33580" y="42710"/>
                </a:lnTo>
                <a:lnTo>
                  <a:pt x="33460" y="42620"/>
                </a:lnTo>
                <a:lnTo>
                  <a:pt x="33390" y="42580"/>
                </a:lnTo>
                <a:lnTo>
                  <a:pt x="33320" y="42550"/>
                </a:lnTo>
                <a:lnTo>
                  <a:pt x="33270" y="42540"/>
                </a:lnTo>
                <a:lnTo>
                  <a:pt x="33220" y="42550"/>
                </a:lnTo>
                <a:lnTo>
                  <a:pt x="33180" y="42550"/>
                </a:lnTo>
                <a:lnTo>
                  <a:pt x="33150" y="42570"/>
                </a:lnTo>
                <a:lnTo>
                  <a:pt x="33100" y="42600"/>
                </a:lnTo>
                <a:lnTo>
                  <a:pt x="33050" y="42640"/>
                </a:lnTo>
                <a:lnTo>
                  <a:pt x="32910" y="42770"/>
                </a:lnTo>
                <a:lnTo>
                  <a:pt x="32840" y="42820"/>
                </a:lnTo>
                <a:lnTo>
                  <a:pt x="32800" y="42840"/>
                </a:lnTo>
                <a:lnTo>
                  <a:pt x="32690" y="42880"/>
                </a:lnTo>
                <a:lnTo>
                  <a:pt x="32650" y="42890"/>
                </a:lnTo>
                <a:lnTo>
                  <a:pt x="32620" y="42930"/>
                </a:lnTo>
                <a:lnTo>
                  <a:pt x="32540" y="43010"/>
                </a:lnTo>
                <a:lnTo>
                  <a:pt x="32510" y="43060"/>
                </a:lnTo>
                <a:lnTo>
                  <a:pt x="32470" y="43110"/>
                </a:lnTo>
                <a:lnTo>
                  <a:pt x="32440" y="43210"/>
                </a:lnTo>
                <a:lnTo>
                  <a:pt x="32390" y="43370"/>
                </a:lnTo>
                <a:lnTo>
                  <a:pt x="32440" y="43420"/>
                </a:lnTo>
                <a:lnTo>
                  <a:pt x="32480" y="43470"/>
                </a:lnTo>
                <a:lnTo>
                  <a:pt x="32500" y="43520"/>
                </a:lnTo>
                <a:lnTo>
                  <a:pt x="32510" y="43570"/>
                </a:lnTo>
                <a:lnTo>
                  <a:pt x="32520" y="43620"/>
                </a:lnTo>
                <a:lnTo>
                  <a:pt x="32510" y="43740"/>
                </a:lnTo>
                <a:lnTo>
                  <a:pt x="32520" y="43790"/>
                </a:lnTo>
                <a:lnTo>
                  <a:pt x="32570" y="43900"/>
                </a:lnTo>
                <a:lnTo>
                  <a:pt x="32610" y="43960"/>
                </a:lnTo>
                <a:lnTo>
                  <a:pt x="32690" y="44070"/>
                </a:lnTo>
                <a:lnTo>
                  <a:pt x="32710" y="44100"/>
                </a:lnTo>
                <a:lnTo>
                  <a:pt x="32720" y="44140"/>
                </a:lnTo>
                <a:lnTo>
                  <a:pt x="32730" y="44190"/>
                </a:lnTo>
                <a:lnTo>
                  <a:pt x="32730" y="44280"/>
                </a:lnTo>
                <a:lnTo>
                  <a:pt x="32720" y="44300"/>
                </a:lnTo>
                <a:lnTo>
                  <a:pt x="32710" y="44340"/>
                </a:lnTo>
                <a:lnTo>
                  <a:pt x="32680" y="44370"/>
                </a:lnTo>
                <a:lnTo>
                  <a:pt x="32650" y="44400"/>
                </a:lnTo>
                <a:lnTo>
                  <a:pt x="32540" y="44490"/>
                </a:lnTo>
                <a:lnTo>
                  <a:pt x="32510" y="44520"/>
                </a:lnTo>
                <a:lnTo>
                  <a:pt x="32500" y="44550"/>
                </a:lnTo>
                <a:lnTo>
                  <a:pt x="32490" y="44580"/>
                </a:lnTo>
                <a:lnTo>
                  <a:pt x="32500" y="44640"/>
                </a:lnTo>
                <a:lnTo>
                  <a:pt x="32580" y="44840"/>
                </a:lnTo>
                <a:lnTo>
                  <a:pt x="32610" y="44930"/>
                </a:lnTo>
                <a:lnTo>
                  <a:pt x="32620" y="44990"/>
                </a:lnTo>
                <a:lnTo>
                  <a:pt x="32630" y="45120"/>
                </a:lnTo>
                <a:lnTo>
                  <a:pt x="32630" y="45240"/>
                </a:lnTo>
                <a:lnTo>
                  <a:pt x="32620" y="45300"/>
                </a:lnTo>
                <a:lnTo>
                  <a:pt x="32610" y="45350"/>
                </a:lnTo>
                <a:lnTo>
                  <a:pt x="32590" y="45390"/>
                </a:lnTo>
                <a:lnTo>
                  <a:pt x="32570" y="45410"/>
                </a:lnTo>
                <a:lnTo>
                  <a:pt x="32550" y="45420"/>
                </a:lnTo>
                <a:lnTo>
                  <a:pt x="32520" y="45430"/>
                </a:lnTo>
                <a:lnTo>
                  <a:pt x="32480" y="45420"/>
                </a:lnTo>
                <a:lnTo>
                  <a:pt x="32390" y="45380"/>
                </a:lnTo>
                <a:lnTo>
                  <a:pt x="32310" y="45360"/>
                </a:lnTo>
                <a:lnTo>
                  <a:pt x="32260" y="45360"/>
                </a:lnTo>
                <a:lnTo>
                  <a:pt x="32230" y="45370"/>
                </a:lnTo>
                <a:lnTo>
                  <a:pt x="32150" y="45400"/>
                </a:lnTo>
                <a:lnTo>
                  <a:pt x="32110" y="45430"/>
                </a:lnTo>
                <a:lnTo>
                  <a:pt x="32070" y="45470"/>
                </a:lnTo>
                <a:lnTo>
                  <a:pt x="32040" y="45510"/>
                </a:lnTo>
                <a:lnTo>
                  <a:pt x="32020" y="45560"/>
                </a:lnTo>
                <a:lnTo>
                  <a:pt x="32020" y="45600"/>
                </a:lnTo>
                <a:lnTo>
                  <a:pt x="32040" y="45660"/>
                </a:lnTo>
                <a:lnTo>
                  <a:pt x="32080" y="45710"/>
                </a:lnTo>
                <a:lnTo>
                  <a:pt x="32230" y="45890"/>
                </a:lnTo>
                <a:lnTo>
                  <a:pt x="32390" y="46110"/>
                </a:lnTo>
                <a:lnTo>
                  <a:pt x="32330" y="46190"/>
                </a:lnTo>
                <a:lnTo>
                  <a:pt x="32250" y="46310"/>
                </a:lnTo>
                <a:lnTo>
                  <a:pt x="32230" y="46360"/>
                </a:lnTo>
                <a:lnTo>
                  <a:pt x="32200" y="46440"/>
                </a:lnTo>
                <a:lnTo>
                  <a:pt x="32180" y="46470"/>
                </a:lnTo>
                <a:lnTo>
                  <a:pt x="32140" y="46500"/>
                </a:lnTo>
                <a:lnTo>
                  <a:pt x="32110" y="46510"/>
                </a:lnTo>
                <a:lnTo>
                  <a:pt x="32010" y="46530"/>
                </a:lnTo>
                <a:lnTo>
                  <a:pt x="31950" y="46530"/>
                </a:lnTo>
                <a:lnTo>
                  <a:pt x="31360" y="46530"/>
                </a:lnTo>
                <a:lnTo>
                  <a:pt x="31240" y="46520"/>
                </a:lnTo>
                <a:lnTo>
                  <a:pt x="31170" y="46500"/>
                </a:lnTo>
                <a:lnTo>
                  <a:pt x="31140" y="46470"/>
                </a:lnTo>
                <a:lnTo>
                  <a:pt x="31130" y="46440"/>
                </a:lnTo>
                <a:lnTo>
                  <a:pt x="31130" y="46410"/>
                </a:lnTo>
                <a:lnTo>
                  <a:pt x="31140" y="46300"/>
                </a:lnTo>
                <a:lnTo>
                  <a:pt x="31140" y="46250"/>
                </a:lnTo>
                <a:lnTo>
                  <a:pt x="31120" y="46200"/>
                </a:lnTo>
                <a:lnTo>
                  <a:pt x="31000" y="46020"/>
                </a:lnTo>
                <a:lnTo>
                  <a:pt x="30950" y="45960"/>
                </a:lnTo>
                <a:lnTo>
                  <a:pt x="30910" y="45920"/>
                </a:lnTo>
                <a:lnTo>
                  <a:pt x="30860" y="45890"/>
                </a:lnTo>
                <a:lnTo>
                  <a:pt x="30820" y="45870"/>
                </a:lnTo>
                <a:lnTo>
                  <a:pt x="30680" y="45830"/>
                </a:lnTo>
                <a:lnTo>
                  <a:pt x="30470" y="45760"/>
                </a:lnTo>
                <a:lnTo>
                  <a:pt x="30130" y="45600"/>
                </a:lnTo>
                <a:lnTo>
                  <a:pt x="29960" y="45530"/>
                </a:lnTo>
                <a:lnTo>
                  <a:pt x="29700" y="45410"/>
                </a:lnTo>
                <a:lnTo>
                  <a:pt x="29590" y="45360"/>
                </a:lnTo>
                <a:lnTo>
                  <a:pt x="29540" y="45350"/>
                </a:lnTo>
                <a:lnTo>
                  <a:pt x="29480" y="45340"/>
                </a:lnTo>
                <a:lnTo>
                  <a:pt x="29380" y="45350"/>
                </a:lnTo>
                <a:lnTo>
                  <a:pt x="29320" y="45360"/>
                </a:lnTo>
                <a:lnTo>
                  <a:pt x="29140" y="45430"/>
                </a:lnTo>
                <a:lnTo>
                  <a:pt x="29080" y="45440"/>
                </a:lnTo>
                <a:lnTo>
                  <a:pt x="28890" y="45470"/>
                </a:lnTo>
                <a:lnTo>
                  <a:pt x="28790" y="45510"/>
                </a:lnTo>
                <a:lnTo>
                  <a:pt x="28740" y="45530"/>
                </a:lnTo>
                <a:lnTo>
                  <a:pt x="28560" y="45630"/>
                </a:lnTo>
                <a:lnTo>
                  <a:pt x="28530" y="45660"/>
                </a:lnTo>
                <a:lnTo>
                  <a:pt x="28490" y="45690"/>
                </a:lnTo>
                <a:lnTo>
                  <a:pt x="28440" y="45710"/>
                </a:lnTo>
                <a:lnTo>
                  <a:pt x="28390" y="45720"/>
                </a:lnTo>
                <a:lnTo>
                  <a:pt x="28290" y="45720"/>
                </a:lnTo>
                <a:lnTo>
                  <a:pt x="28190" y="45720"/>
                </a:lnTo>
                <a:lnTo>
                  <a:pt x="28140" y="45710"/>
                </a:lnTo>
                <a:lnTo>
                  <a:pt x="28100" y="45700"/>
                </a:lnTo>
                <a:lnTo>
                  <a:pt x="28060" y="45680"/>
                </a:lnTo>
                <a:lnTo>
                  <a:pt x="28000" y="45640"/>
                </a:lnTo>
                <a:lnTo>
                  <a:pt x="27950" y="45580"/>
                </a:lnTo>
                <a:lnTo>
                  <a:pt x="27930" y="45550"/>
                </a:lnTo>
                <a:lnTo>
                  <a:pt x="27880" y="45410"/>
                </a:lnTo>
                <a:lnTo>
                  <a:pt x="27860" y="45370"/>
                </a:lnTo>
                <a:lnTo>
                  <a:pt x="27830" y="45340"/>
                </a:lnTo>
                <a:lnTo>
                  <a:pt x="27610" y="45180"/>
                </a:lnTo>
                <a:lnTo>
                  <a:pt x="27410" y="45200"/>
                </a:lnTo>
                <a:lnTo>
                  <a:pt x="27260" y="45230"/>
                </a:lnTo>
                <a:lnTo>
                  <a:pt x="27180" y="45260"/>
                </a:lnTo>
                <a:lnTo>
                  <a:pt x="27070" y="45320"/>
                </a:lnTo>
                <a:lnTo>
                  <a:pt x="27010" y="45340"/>
                </a:lnTo>
                <a:lnTo>
                  <a:pt x="26960" y="45350"/>
                </a:lnTo>
                <a:lnTo>
                  <a:pt x="26910" y="45350"/>
                </a:lnTo>
                <a:lnTo>
                  <a:pt x="26810" y="45320"/>
                </a:lnTo>
                <a:lnTo>
                  <a:pt x="26760" y="45310"/>
                </a:lnTo>
                <a:lnTo>
                  <a:pt x="26670" y="45310"/>
                </a:lnTo>
                <a:lnTo>
                  <a:pt x="26560" y="45330"/>
                </a:lnTo>
                <a:lnTo>
                  <a:pt x="26510" y="45340"/>
                </a:lnTo>
                <a:lnTo>
                  <a:pt x="26450" y="45370"/>
                </a:lnTo>
                <a:lnTo>
                  <a:pt x="26390" y="45420"/>
                </a:lnTo>
                <a:lnTo>
                  <a:pt x="26360" y="45450"/>
                </a:lnTo>
                <a:lnTo>
                  <a:pt x="26350" y="45490"/>
                </a:lnTo>
                <a:lnTo>
                  <a:pt x="26350" y="45510"/>
                </a:lnTo>
                <a:lnTo>
                  <a:pt x="26360" y="45540"/>
                </a:lnTo>
                <a:lnTo>
                  <a:pt x="26370" y="45570"/>
                </a:lnTo>
                <a:lnTo>
                  <a:pt x="26400" y="45600"/>
                </a:lnTo>
                <a:lnTo>
                  <a:pt x="26430" y="45620"/>
                </a:lnTo>
                <a:lnTo>
                  <a:pt x="26460" y="45640"/>
                </a:lnTo>
                <a:lnTo>
                  <a:pt x="26590" y="45690"/>
                </a:lnTo>
                <a:lnTo>
                  <a:pt x="26630" y="45710"/>
                </a:lnTo>
                <a:lnTo>
                  <a:pt x="26650" y="45740"/>
                </a:lnTo>
                <a:lnTo>
                  <a:pt x="26660" y="45770"/>
                </a:lnTo>
                <a:lnTo>
                  <a:pt x="26660" y="45790"/>
                </a:lnTo>
                <a:lnTo>
                  <a:pt x="26650" y="45830"/>
                </a:lnTo>
                <a:lnTo>
                  <a:pt x="26600" y="45920"/>
                </a:lnTo>
                <a:lnTo>
                  <a:pt x="26590" y="45970"/>
                </a:lnTo>
                <a:lnTo>
                  <a:pt x="26580" y="46010"/>
                </a:lnTo>
                <a:lnTo>
                  <a:pt x="26580" y="46180"/>
                </a:lnTo>
                <a:lnTo>
                  <a:pt x="26560" y="46260"/>
                </a:lnTo>
                <a:lnTo>
                  <a:pt x="26500" y="46480"/>
                </a:lnTo>
                <a:lnTo>
                  <a:pt x="26460" y="46600"/>
                </a:lnTo>
                <a:lnTo>
                  <a:pt x="26350" y="46820"/>
                </a:lnTo>
                <a:lnTo>
                  <a:pt x="26310" y="46880"/>
                </a:lnTo>
                <a:lnTo>
                  <a:pt x="26250" y="46940"/>
                </a:lnTo>
                <a:lnTo>
                  <a:pt x="26220" y="46960"/>
                </a:lnTo>
                <a:lnTo>
                  <a:pt x="26160" y="46980"/>
                </a:lnTo>
                <a:lnTo>
                  <a:pt x="26110" y="46990"/>
                </a:lnTo>
                <a:lnTo>
                  <a:pt x="25960" y="46970"/>
                </a:lnTo>
                <a:lnTo>
                  <a:pt x="25920" y="46970"/>
                </a:lnTo>
                <a:lnTo>
                  <a:pt x="25890" y="46980"/>
                </a:lnTo>
                <a:lnTo>
                  <a:pt x="25850" y="47010"/>
                </a:lnTo>
                <a:lnTo>
                  <a:pt x="25810" y="47050"/>
                </a:lnTo>
                <a:lnTo>
                  <a:pt x="25770" y="47120"/>
                </a:lnTo>
                <a:lnTo>
                  <a:pt x="25760" y="47160"/>
                </a:lnTo>
                <a:lnTo>
                  <a:pt x="25760" y="47200"/>
                </a:lnTo>
                <a:lnTo>
                  <a:pt x="25760" y="47250"/>
                </a:lnTo>
                <a:lnTo>
                  <a:pt x="25780" y="47290"/>
                </a:lnTo>
                <a:lnTo>
                  <a:pt x="25810" y="47370"/>
                </a:lnTo>
                <a:lnTo>
                  <a:pt x="25830" y="47400"/>
                </a:lnTo>
                <a:lnTo>
                  <a:pt x="25880" y="47450"/>
                </a:lnTo>
                <a:lnTo>
                  <a:pt x="25910" y="47470"/>
                </a:lnTo>
                <a:lnTo>
                  <a:pt x="25960" y="47500"/>
                </a:lnTo>
                <a:lnTo>
                  <a:pt x="25990" y="47510"/>
                </a:lnTo>
                <a:lnTo>
                  <a:pt x="26020" y="47510"/>
                </a:lnTo>
                <a:lnTo>
                  <a:pt x="26190" y="47460"/>
                </a:lnTo>
                <a:lnTo>
                  <a:pt x="26230" y="47470"/>
                </a:lnTo>
                <a:lnTo>
                  <a:pt x="26250" y="47480"/>
                </a:lnTo>
                <a:lnTo>
                  <a:pt x="26280" y="47500"/>
                </a:lnTo>
                <a:lnTo>
                  <a:pt x="26300" y="47550"/>
                </a:lnTo>
                <a:lnTo>
                  <a:pt x="26340" y="47640"/>
                </a:lnTo>
                <a:lnTo>
                  <a:pt x="26410" y="47770"/>
                </a:lnTo>
                <a:lnTo>
                  <a:pt x="26460" y="47880"/>
                </a:lnTo>
                <a:lnTo>
                  <a:pt x="26480" y="47940"/>
                </a:lnTo>
                <a:lnTo>
                  <a:pt x="26480" y="47990"/>
                </a:lnTo>
                <a:lnTo>
                  <a:pt x="26470" y="48040"/>
                </a:lnTo>
                <a:lnTo>
                  <a:pt x="26460" y="48090"/>
                </a:lnTo>
                <a:lnTo>
                  <a:pt x="26420" y="48150"/>
                </a:lnTo>
                <a:lnTo>
                  <a:pt x="26380" y="48180"/>
                </a:lnTo>
                <a:lnTo>
                  <a:pt x="26340" y="48210"/>
                </a:lnTo>
                <a:lnTo>
                  <a:pt x="26260" y="48250"/>
                </a:lnTo>
                <a:lnTo>
                  <a:pt x="26100" y="48280"/>
                </a:lnTo>
                <a:lnTo>
                  <a:pt x="26060" y="48290"/>
                </a:lnTo>
                <a:lnTo>
                  <a:pt x="26020" y="48310"/>
                </a:lnTo>
                <a:lnTo>
                  <a:pt x="25980" y="48340"/>
                </a:lnTo>
                <a:lnTo>
                  <a:pt x="25940" y="48380"/>
                </a:lnTo>
                <a:lnTo>
                  <a:pt x="25880" y="48490"/>
                </a:lnTo>
                <a:lnTo>
                  <a:pt x="25810" y="48580"/>
                </a:lnTo>
                <a:lnTo>
                  <a:pt x="25790" y="48610"/>
                </a:lnTo>
                <a:lnTo>
                  <a:pt x="25770" y="48700"/>
                </a:lnTo>
                <a:lnTo>
                  <a:pt x="25750" y="48810"/>
                </a:lnTo>
                <a:lnTo>
                  <a:pt x="25740" y="48860"/>
                </a:lnTo>
                <a:lnTo>
                  <a:pt x="25730" y="48890"/>
                </a:lnTo>
                <a:lnTo>
                  <a:pt x="25710" y="48930"/>
                </a:lnTo>
                <a:lnTo>
                  <a:pt x="25680" y="48950"/>
                </a:lnTo>
                <a:lnTo>
                  <a:pt x="25520" y="49070"/>
                </a:lnTo>
                <a:lnTo>
                  <a:pt x="25500" y="49090"/>
                </a:lnTo>
                <a:lnTo>
                  <a:pt x="25470" y="49140"/>
                </a:lnTo>
                <a:lnTo>
                  <a:pt x="25460" y="49170"/>
                </a:lnTo>
                <a:lnTo>
                  <a:pt x="25450" y="49200"/>
                </a:lnTo>
                <a:lnTo>
                  <a:pt x="25460" y="49340"/>
                </a:lnTo>
                <a:lnTo>
                  <a:pt x="25450" y="49410"/>
                </a:lnTo>
                <a:lnTo>
                  <a:pt x="25440" y="49480"/>
                </a:lnTo>
                <a:lnTo>
                  <a:pt x="25410" y="49540"/>
                </a:lnTo>
                <a:lnTo>
                  <a:pt x="25380" y="49610"/>
                </a:lnTo>
                <a:lnTo>
                  <a:pt x="25440" y="49680"/>
                </a:lnTo>
                <a:lnTo>
                  <a:pt x="25640" y="49840"/>
                </a:lnTo>
                <a:lnTo>
                  <a:pt x="25730" y="49890"/>
                </a:lnTo>
                <a:lnTo>
                  <a:pt x="25900" y="49960"/>
                </a:lnTo>
                <a:lnTo>
                  <a:pt x="26010" y="50020"/>
                </a:lnTo>
                <a:lnTo>
                  <a:pt x="26070" y="50030"/>
                </a:lnTo>
                <a:lnTo>
                  <a:pt x="26220" y="50050"/>
                </a:lnTo>
                <a:lnTo>
                  <a:pt x="26440" y="50100"/>
                </a:lnTo>
                <a:lnTo>
                  <a:pt x="26490" y="50120"/>
                </a:lnTo>
                <a:lnTo>
                  <a:pt x="26540" y="50140"/>
                </a:lnTo>
                <a:lnTo>
                  <a:pt x="26580" y="50180"/>
                </a:lnTo>
                <a:lnTo>
                  <a:pt x="26660" y="50260"/>
                </a:lnTo>
                <a:lnTo>
                  <a:pt x="26700" y="50290"/>
                </a:lnTo>
                <a:lnTo>
                  <a:pt x="26760" y="50330"/>
                </a:lnTo>
                <a:lnTo>
                  <a:pt x="26840" y="50360"/>
                </a:lnTo>
                <a:lnTo>
                  <a:pt x="26880" y="50370"/>
                </a:lnTo>
                <a:lnTo>
                  <a:pt x="26920" y="50370"/>
                </a:lnTo>
                <a:lnTo>
                  <a:pt x="27070" y="50360"/>
                </a:lnTo>
                <a:lnTo>
                  <a:pt x="27100" y="50360"/>
                </a:lnTo>
                <a:lnTo>
                  <a:pt x="27130" y="50380"/>
                </a:lnTo>
                <a:lnTo>
                  <a:pt x="27160" y="50400"/>
                </a:lnTo>
                <a:lnTo>
                  <a:pt x="27280" y="50510"/>
                </a:lnTo>
                <a:lnTo>
                  <a:pt x="27330" y="50550"/>
                </a:lnTo>
                <a:lnTo>
                  <a:pt x="27500" y="50620"/>
                </a:lnTo>
                <a:lnTo>
                  <a:pt x="27540" y="50640"/>
                </a:lnTo>
                <a:lnTo>
                  <a:pt x="27580" y="50670"/>
                </a:lnTo>
                <a:lnTo>
                  <a:pt x="27620" y="50720"/>
                </a:lnTo>
                <a:lnTo>
                  <a:pt x="27740" y="50900"/>
                </a:lnTo>
                <a:lnTo>
                  <a:pt x="27870" y="51110"/>
                </a:lnTo>
                <a:lnTo>
                  <a:pt x="27860" y="51120"/>
                </a:lnTo>
                <a:lnTo>
                  <a:pt x="27850" y="51150"/>
                </a:lnTo>
                <a:lnTo>
                  <a:pt x="27840" y="51170"/>
                </a:lnTo>
                <a:lnTo>
                  <a:pt x="27850" y="51210"/>
                </a:lnTo>
                <a:lnTo>
                  <a:pt x="27890" y="51370"/>
                </a:lnTo>
                <a:lnTo>
                  <a:pt x="27930" y="51510"/>
                </a:lnTo>
                <a:lnTo>
                  <a:pt x="27940" y="51540"/>
                </a:lnTo>
                <a:lnTo>
                  <a:pt x="27950" y="51560"/>
                </a:lnTo>
                <a:lnTo>
                  <a:pt x="27970" y="51580"/>
                </a:lnTo>
                <a:lnTo>
                  <a:pt x="28000" y="51590"/>
                </a:lnTo>
                <a:lnTo>
                  <a:pt x="28080" y="51610"/>
                </a:lnTo>
                <a:lnTo>
                  <a:pt x="28120" y="51620"/>
                </a:lnTo>
                <a:lnTo>
                  <a:pt x="28150" y="51640"/>
                </a:lnTo>
                <a:lnTo>
                  <a:pt x="28180" y="51670"/>
                </a:lnTo>
                <a:lnTo>
                  <a:pt x="28240" y="51740"/>
                </a:lnTo>
                <a:lnTo>
                  <a:pt x="28300" y="51820"/>
                </a:lnTo>
                <a:lnTo>
                  <a:pt x="28370" y="51940"/>
                </a:lnTo>
                <a:lnTo>
                  <a:pt x="28410" y="52040"/>
                </a:lnTo>
                <a:lnTo>
                  <a:pt x="28450" y="52090"/>
                </a:lnTo>
                <a:lnTo>
                  <a:pt x="28500" y="52130"/>
                </a:lnTo>
                <a:lnTo>
                  <a:pt x="28560" y="52160"/>
                </a:lnTo>
                <a:lnTo>
                  <a:pt x="28570" y="52240"/>
                </a:lnTo>
                <a:lnTo>
                  <a:pt x="28570" y="52300"/>
                </a:lnTo>
                <a:lnTo>
                  <a:pt x="28550" y="52350"/>
                </a:lnTo>
                <a:lnTo>
                  <a:pt x="28470" y="52490"/>
                </a:lnTo>
                <a:lnTo>
                  <a:pt x="28410" y="52630"/>
                </a:lnTo>
                <a:lnTo>
                  <a:pt x="28380" y="52670"/>
                </a:lnTo>
                <a:lnTo>
                  <a:pt x="28340" y="52710"/>
                </a:lnTo>
                <a:lnTo>
                  <a:pt x="28310" y="52730"/>
                </a:lnTo>
                <a:lnTo>
                  <a:pt x="28240" y="52750"/>
                </a:lnTo>
                <a:lnTo>
                  <a:pt x="28190" y="52750"/>
                </a:lnTo>
                <a:lnTo>
                  <a:pt x="28110" y="52730"/>
                </a:lnTo>
                <a:lnTo>
                  <a:pt x="28040" y="52710"/>
                </a:lnTo>
                <a:lnTo>
                  <a:pt x="27910" y="52670"/>
                </a:lnTo>
                <a:lnTo>
                  <a:pt x="27870" y="52670"/>
                </a:lnTo>
                <a:lnTo>
                  <a:pt x="27830" y="52670"/>
                </a:lnTo>
                <a:lnTo>
                  <a:pt x="27780" y="52680"/>
                </a:lnTo>
                <a:lnTo>
                  <a:pt x="27620" y="52760"/>
                </a:lnTo>
                <a:lnTo>
                  <a:pt x="27590" y="52770"/>
                </a:lnTo>
                <a:lnTo>
                  <a:pt x="27440" y="52810"/>
                </a:lnTo>
                <a:lnTo>
                  <a:pt x="27400" y="52830"/>
                </a:lnTo>
                <a:lnTo>
                  <a:pt x="27370" y="52850"/>
                </a:lnTo>
                <a:lnTo>
                  <a:pt x="27320" y="52910"/>
                </a:lnTo>
                <a:lnTo>
                  <a:pt x="27280" y="52970"/>
                </a:lnTo>
                <a:lnTo>
                  <a:pt x="27140" y="53230"/>
                </a:lnTo>
                <a:lnTo>
                  <a:pt x="27090" y="53280"/>
                </a:lnTo>
                <a:lnTo>
                  <a:pt x="27050" y="53320"/>
                </a:lnTo>
                <a:lnTo>
                  <a:pt x="26990" y="53340"/>
                </a:lnTo>
                <a:lnTo>
                  <a:pt x="26870" y="53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