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Kolubarski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Kolubar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900" y="53500"/>
                </a:moveTo>
                <a:lnTo>
                  <a:pt x="35660" y="53360"/>
                </a:lnTo>
                <a:lnTo>
                  <a:pt x="35610" y="53330"/>
                </a:lnTo>
                <a:lnTo>
                  <a:pt x="35510" y="53270"/>
                </a:lnTo>
                <a:lnTo>
                  <a:pt x="35480" y="53250"/>
                </a:lnTo>
                <a:lnTo>
                  <a:pt x="35410" y="53230"/>
                </a:lnTo>
                <a:lnTo>
                  <a:pt x="35220" y="53230"/>
                </a:lnTo>
                <a:lnTo>
                  <a:pt x="35190" y="53220"/>
                </a:lnTo>
                <a:lnTo>
                  <a:pt x="35150" y="53210"/>
                </a:lnTo>
                <a:lnTo>
                  <a:pt x="35100" y="53170"/>
                </a:lnTo>
                <a:lnTo>
                  <a:pt x="35080" y="53140"/>
                </a:lnTo>
                <a:lnTo>
                  <a:pt x="35030" y="53070"/>
                </a:lnTo>
                <a:lnTo>
                  <a:pt x="34820" y="53240"/>
                </a:lnTo>
                <a:lnTo>
                  <a:pt x="34790" y="53260"/>
                </a:lnTo>
                <a:lnTo>
                  <a:pt x="34740" y="53300"/>
                </a:lnTo>
                <a:lnTo>
                  <a:pt x="34730" y="53310"/>
                </a:lnTo>
                <a:lnTo>
                  <a:pt x="34710" y="53320"/>
                </a:lnTo>
                <a:lnTo>
                  <a:pt x="34660" y="53340"/>
                </a:lnTo>
                <a:lnTo>
                  <a:pt x="34640" y="53360"/>
                </a:lnTo>
                <a:lnTo>
                  <a:pt x="34630" y="53370"/>
                </a:lnTo>
                <a:lnTo>
                  <a:pt x="34620" y="53380"/>
                </a:lnTo>
                <a:lnTo>
                  <a:pt x="34610" y="53390"/>
                </a:lnTo>
                <a:lnTo>
                  <a:pt x="34590" y="53420"/>
                </a:lnTo>
                <a:lnTo>
                  <a:pt x="34570" y="53460"/>
                </a:lnTo>
                <a:lnTo>
                  <a:pt x="34560" y="53490"/>
                </a:lnTo>
                <a:lnTo>
                  <a:pt x="34550" y="53540"/>
                </a:lnTo>
                <a:lnTo>
                  <a:pt x="34510" y="53730"/>
                </a:lnTo>
                <a:lnTo>
                  <a:pt x="34440" y="53710"/>
                </a:lnTo>
                <a:lnTo>
                  <a:pt x="34320" y="53690"/>
                </a:lnTo>
                <a:lnTo>
                  <a:pt x="34110" y="53660"/>
                </a:lnTo>
                <a:lnTo>
                  <a:pt x="34060" y="53640"/>
                </a:lnTo>
                <a:lnTo>
                  <a:pt x="34030" y="53620"/>
                </a:lnTo>
                <a:lnTo>
                  <a:pt x="33950" y="53550"/>
                </a:lnTo>
                <a:lnTo>
                  <a:pt x="33910" y="53530"/>
                </a:lnTo>
                <a:lnTo>
                  <a:pt x="33790" y="53470"/>
                </a:lnTo>
                <a:lnTo>
                  <a:pt x="33680" y="53390"/>
                </a:lnTo>
                <a:lnTo>
                  <a:pt x="33550" y="53350"/>
                </a:lnTo>
                <a:lnTo>
                  <a:pt x="33520" y="53330"/>
                </a:lnTo>
                <a:lnTo>
                  <a:pt x="33490" y="53310"/>
                </a:lnTo>
                <a:lnTo>
                  <a:pt x="33410" y="53230"/>
                </a:lnTo>
                <a:lnTo>
                  <a:pt x="33350" y="53140"/>
                </a:lnTo>
                <a:lnTo>
                  <a:pt x="33320" y="53100"/>
                </a:lnTo>
                <a:lnTo>
                  <a:pt x="33300" y="53060"/>
                </a:lnTo>
                <a:lnTo>
                  <a:pt x="33290" y="53000"/>
                </a:lnTo>
                <a:lnTo>
                  <a:pt x="33290" y="52970"/>
                </a:lnTo>
                <a:lnTo>
                  <a:pt x="33290" y="52940"/>
                </a:lnTo>
                <a:lnTo>
                  <a:pt x="33320" y="52900"/>
                </a:lnTo>
                <a:lnTo>
                  <a:pt x="33360" y="52860"/>
                </a:lnTo>
                <a:lnTo>
                  <a:pt x="33390" y="52820"/>
                </a:lnTo>
                <a:lnTo>
                  <a:pt x="33390" y="52780"/>
                </a:lnTo>
                <a:lnTo>
                  <a:pt x="33390" y="52740"/>
                </a:lnTo>
                <a:lnTo>
                  <a:pt x="33380" y="52700"/>
                </a:lnTo>
                <a:lnTo>
                  <a:pt x="33360" y="52680"/>
                </a:lnTo>
                <a:lnTo>
                  <a:pt x="33240" y="52600"/>
                </a:lnTo>
                <a:lnTo>
                  <a:pt x="33160" y="52550"/>
                </a:lnTo>
                <a:lnTo>
                  <a:pt x="33120" y="52530"/>
                </a:lnTo>
                <a:lnTo>
                  <a:pt x="33010" y="52500"/>
                </a:lnTo>
                <a:lnTo>
                  <a:pt x="32680" y="52470"/>
                </a:lnTo>
                <a:lnTo>
                  <a:pt x="32640" y="52470"/>
                </a:lnTo>
                <a:lnTo>
                  <a:pt x="32600" y="52480"/>
                </a:lnTo>
                <a:lnTo>
                  <a:pt x="32580" y="52500"/>
                </a:lnTo>
                <a:lnTo>
                  <a:pt x="32550" y="52530"/>
                </a:lnTo>
                <a:lnTo>
                  <a:pt x="32540" y="52560"/>
                </a:lnTo>
                <a:lnTo>
                  <a:pt x="32500" y="52710"/>
                </a:lnTo>
                <a:lnTo>
                  <a:pt x="32480" y="52750"/>
                </a:lnTo>
                <a:lnTo>
                  <a:pt x="32460" y="52790"/>
                </a:lnTo>
                <a:lnTo>
                  <a:pt x="32430" y="52800"/>
                </a:lnTo>
                <a:lnTo>
                  <a:pt x="32400" y="52820"/>
                </a:lnTo>
                <a:lnTo>
                  <a:pt x="32310" y="52840"/>
                </a:lnTo>
                <a:lnTo>
                  <a:pt x="32240" y="52870"/>
                </a:lnTo>
                <a:lnTo>
                  <a:pt x="32210" y="52900"/>
                </a:lnTo>
                <a:lnTo>
                  <a:pt x="32110" y="53020"/>
                </a:lnTo>
                <a:lnTo>
                  <a:pt x="32090" y="53040"/>
                </a:lnTo>
                <a:lnTo>
                  <a:pt x="32050" y="53050"/>
                </a:lnTo>
                <a:lnTo>
                  <a:pt x="32000" y="53040"/>
                </a:lnTo>
                <a:lnTo>
                  <a:pt x="31880" y="52970"/>
                </a:lnTo>
                <a:lnTo>
                  <a:pt x="31770" y="52910"/>
                </a:lnTo>
                <a:lnTo>
                  <a:pt x="31710" y="52850"/>
                </a:lnTo>
                <a:lnTo>
                  <a:pt x="31600" y="52740"/>
                </a:lnTo>
                <a:lnTo>
                  <a:pt x="31570" y="52710"/>
                </a:lnTo>
                <a:lnTo>
                  <a:pt x="31540" y="52690"/>
                </a:lnTo>
                <a:lnTo>
                  <a:pt x="31500" y="52680"/>
                </a:lnTo>
                <a:lnTo>
                  <a:pt x="31450" y="52670"/>
                </a:lnTo>
                <a:lnTo>
                  <a:pt x="31400" y="52670"/>
                </a:lnTo>
                <a:lnTo>
                  <a:pt x="31350" y="52680"/>
                </a:lnTo>
                <a:lnTo>
                  <a:pt x="31280" y="52700"/>
                </a:lnTo>
                <a:lnTo>
                  <a:pt x="31210" y="52740"/>
                </a:lnTo>
                <a:lnTo>
                  <a:pt x="31170" y="52770"/>
                </a:lnTo>
                <a:lnTo>
                  <a:pt x="31150" y="52800"/>
                </a:lnTo>
                <a:lnTo>
                  <a:pt x="31130" y="52820"/>
                </a:lnTo>
                <a:lnTo>
                  <a:pt x="31130" y="52850"/>
                </a:lnTo>
                <a:lnTo>
                  <a:pt x="31140" y="52880"/>
                </a:lnTo>
                <a:lnTo>
                  <a:pt x="31150" y="52910"/>
                </a:lnTo>
                <a:lnTo>
                  <a:pt x="31180" y="52940"/>
                </a:lnTo>
                <a:lnTo>
                  <a:pt x="31270" y="53020"/>
                </a:lnTo>
                <a:lnTo>
                  <a:pt x="31350" y="53070"/>
                </a:lnTo>
                <a:lnTo>
                  <a:pt x="31420" y="53110"/>
                </a:lnTo>
                <a:lnTo>
                  <a:pt x="31470" y="53150"/>
                </a:lnTo>
                <a:lnTo>
                  <a:pt x="31520" y="53210"/>
                </a:lnTo>
                <a:lnTo>
                  <a:pt x="31560" y="53270"/>
                </a:lnTo>
                <a:lnTo>
                  <a:pt x="31670" y="53550"/>
                </a:lnTo>
                <a:lnTo>
                  <a:pt x="31730" y="53770"/>
                </a:lnTo>
                <a:lnTo>
                  <a:pt x="31750" y="53890"/>
                </a:lnTo>
                <a:lnTo>
                  <a:pt x="31750" y="54020"/>
                </a:lnTo>
                <a:lnTo>
                  <a:pt x="31750" y="54080"/>
                </a:lnTo>
                <a:lnTo>
                  <a:pt x="31730" y="54140"/>
                </a:lnTo>
                <a:lnTo>
                  <a:pt x="31720" y="54170"/>
                </a:lnTo>
                <a:lnTo>
                  <a:pt x="31700" y="54200"/>
                </a:lnTo>
                <a:lnTo>
                  <a:pt x="31670" y="54230"/>
                </a:lnTo>
                <a:lnTo>
                  <a:pt x="31640" y="54250"/>
                </a:lnTo>
                <a:lnTo>
                  <a:pt x="31610" y="54260"/>
                </a:lnTo>
                <a:lnTo>
                  <a:pt x="31560" y="54270"/>
                </a:lnTo>
                <a:lnTo>
                  <a:pt x="31460" y="54260"/>
                </a:lnTo>
                <a:lnTo>
                  <a:pt x="31320" y="54250"/>
                </a:lnTo>
                <a:lnTo>
                  <a:pt x="31260" y="54240"/>
                </a:lnTo>
                <a:lnTo>
                  <a:pt x="31220" y="54220"/>
                </a:lnTo>
                <a:lnTo>
                  <a:pt x="31190" y="54200"/>
                </a:lnTo>
                <a:lnTo>
                  <a:pt x="31170" y="54170"/>
                </a:lnTo>
                <a:lnTo>
                  <a:pt x="31140" y="54110"/>
                </a:lnTo>
                <a:lnTo>
                  <a:pt x="31140" y="54080"/>
                </a:lnTo>
                <a:lnTo>
                  <a:pt x="31140" y="54050"/>
                </a:lnTo>
                <a:lnTo>
                  <a:pt x="31170" y="53960"/>
                </a:lnTo>
                <a:lnTo>
                  <a:pt x="31170" y="53910"/>
                </a:lnTo>
                <a:lnTo>
                  <a:pt x="31160" y="53870"/>
                </a:lnTo>
                <a:lnTo>
                  <a:pt x="31140" y="53810"/>
                </a:lnTo>
                <a:lnTo>
                  <a:pt x="31080" y="53730"/>
                </a:lnTo>
                <a:lnTo>
                  <a:pt x="30960" y="53600"/>
                </a:lnTo>
                <a:lnTo>
                  <a:pt x="30940" y="53570"/>
                </a:lnTo>
                <a:lnTo>
                  <a:pt x="30910" y="53500"/>
                </a:lnTo>
                <a:lnTo>
                  <a:pt x="30880" y="53400"/>
                </a:lnTo>
                <a:lnTo>
                  <a:pt x="30830" y="53320"/>
                </a:lnTo>
                <a:lnTo>
                  <a:pt x="30780" y="53270"/>
                </a:lnTo>
                <a:lnTo>
                  <a:pt x="30680" y="53180"/>
                </a:lnTo>
                <a:lnTo>
                  <a:pt x="30600" y="53060"/>
                </a:lnTo>
                <a:lnTo>
                  <a:pt x="30570" y="53040"/>
                </a:lnTo>
                <a:lnTo>
                  <a:pt x="30540" y="53020"/>
                </a:lnTo>
                <a:lnTo>
                  <a:pt x="30480" y="52990"/>
                </a:lnTo>
                <a:lnTo>
                  <a:pt x="30340" y="53000"/>
                </a:lnTo>
                <a:lnTo>
                  <a:pt x="30260" y="52990"/>
                </a:lnTo>
                <a:lnTo>
                  <a:pt x="30220" y="52960"/>
                </a:lnTo>
                <a:lnTo>
                  <a:pt x="30170" y="52920"/>
                </a:lnTo>
                <a:lnTo>
                  <a:pt x="30060" y="52790"/>
                </a:lnTo>
                <a:lnTo>
                  <a:pt x="30020" y="52750"/>
                </a:lnTo>
                <a:lnTo>
                  <a:pt x="29990" y="52730"/>
                </a:lnTo>
                <a:lnTo>
                  <a:pt x="29920" y="52690"/>
                </a:lnTo>
                <a:lnTo>
                  <a:pt x="29840" y="52670"/>
                </a:lnTo>
                <a:lnTo>
                  <a:pt x="29740" y="52650"/>
                </a:lnTo>
                <a:lnTo>
                  <a:pt x="29710" y="52640"/>
                </a:lnTo>
                <a:lnTo>
                  <a:pt x="29510" y="52590"/>
                </a:lnTo>
                <a:lnTo>
                  <a:pt x="29470" y="52570"/>
                </a:lnTo>
                <a:lnTo>
                  <a:pt x="29440" y="52550"/>
                </a:lnTo>
                <a:lnTo>
                  <a:pt x="29320" y="52440"/>
                </a:lnTo>
                <a:lnTo>
                  <a:pt x="29240" y="52300"/>
                </a:lnTo>
                <a:lnTo>
                  <a:pt x="29220" y="52290"/>
                </a:lnTo>
                <a:lnTo>
                  <a:pt x="29190" y="52270"/>
                </a:lnTo>
                <a:lnTo>
                  <a:pt x="29060" y="52230"/>
                </a:lnTo>
                <a:lnTo>
                  <a:pt x="28890" y="52160"/>
                </a:lnTo>
                <a:lnTo>
                  <a:pt x="28860" y="52140"/>
                </a:lnTo>
                <a:lnTo>
                  <a:pt x="28810" y="52130"/>
                </a:lnTo>
                <a:lnTo>
                  <a:pt x="28770" y="52130"/>
                </a:lnTo>
                <a:lnTo>
                  <a:pt x="28710" y="52130"/>
                </a:lnTo>
                <a:lnTo>
                  <a:pt x="28560" y="52160"/>
                </a:lnTo>
                <a:lnTo>
                  <a:pt x="28500" y="52130"/>
                </a:lnTo>
                <a:lnTo>
                  <a:pt x="28450" y="52090"/>
                </a:lnTo>
                <a:lnTo>
                  <a:pt x="28410" y="52040"/>
                </a:lnTo>
                <a:lnTo>
                  <a:pt x="28370" y="51940"/>
                </a:lnTo>
                <a:lnTo>
                  <a:pt x="28300" y="51820"/>
                </a:lnTo>
                <a:lnTo>
                  <a:pt x="28240" y="51740"/>
                </a:lnTo>
                <a:lnTo>
                  <a:pt x="28180" y="51670"/>
                </a:lnTo>
                <a:lnTo>
                  <a:pt x="28150" y="51640"/>
                </a:lnTo>
                <a:lnTo>
                  <a:pt x="28120" y="51620"/>
                </a:lnTo>
                <a:lnTo>
                  <a:pt x="28080" y="51610"/>
                </a:lnTo>
                <a:lnTo>
                  <a:pt x="28000" y="51590"/>
                </a:lnTo>
                <a:lnTo>
                  <a:pt x="27970" y="51580"/>
                </a:lnTo>
                <a:lnTo>
                  <a:pt x="27950" y="51560"/>
                </a:lnTo>
                <a:lnTo>
                  <a:pt x="27940" y="51540"/>
                </a:lnTo>
                <a:lnTo>
                  <a:pt x="27930" y="51510"/>
                </a:lnTo>
                <a:lnTo>
                  <a:pt x="27890" y="51370"/>
                </a:lnTo>
                <a:lnTo>
                  <a:pt x="27850" y="51210"/>
                </a:lnTo>
                <a:lnTo>
                  <a:pt x="27840" y="51170"/>
                </a:lnTo>
                <a:lnTo>
                  <a:pt x="27850" y="51150"/>
                </a:lnTo>
                <a:lnTo>
                  <a:pt x="27860" y="51120"/>
                </a:lnTo>
                <a:lnTo>
                  <a:pt x="27870" y="51110"/>
                </a:lnTo>
                <a:lnTo>
                  <a:pt x="27740" y="50900"/>
                </a:lnTo>
                <a:lnTo>
                  <a:pt x="27620" y="50720"/>
                </a:lnTo>
                <a:lnTo>
                  <a:pt x="27580" y="50670"/>
                </a:lnTo>
                <a:lnTo>
                  <a:pt x="27540" y="50640"/>
                </a:lnTo>
                <a:lnTo>
                  <a:pt x="27500" y="50620"/>
                </a:lnTo>
                <a:lnTo>
                  <a:pt x="27330" y="50550"/>
                </a:lnTo>
                <a:lnTo>
                  <a:pt x="27280" y="50510"/>
                </a:lnTo>
                <a:lnTo>
                  <a:pt x="27160" y="50400"/>
                </a:lnTo>
                <a:lnTo>
                  <a:pt x="27130" y="50380"/>
                </a:lnTo>
                <a:lnTo>
                  <a:pt x="27100" y="50360"/>
                </a:lnTo>
                <a:lnTo>
                  <a:pt x="27070" y="50360"/>
                </a:lnTo>
                <a:lnTo>
                  <a:pt x="26920" y="50370"/>
                </a:lnTo>
                <a:lnTo>
                  <a:pt x="26880" y="50370"/>
                </a:lnTo>
                <a:lnTo>
                  <a:pt x="26840" y="50360"/>
                </a:lnTo>
                <a:lnTo>
                  <a:pt x="26760" y="50330"/>
                </a:lnTo>
                <a:lnTo>
                  <a:pt x="26700" y="50290"/>
                </a:lnTo>
                <a:lnTo>
                  <a:pt x="26660" y="50260"/>
                </a:lnTo>
                <a:lnTo>
                  <a:pt x="26580" y="50180"/>
                </a:lnTo>
                <a:lnTo>
                  <a:pt x="26540" y="50140"/>
                </a:lnTo>
                <a:lnTo>
                  <a:pt x="26490" y="50120"/>
                </a:lnTo>
                <a:lnTo>
                  <a:pt x="26440" y="50100"/>
                </a:lnTo>
                <a:lnTo>
                  <a:pt x="26220" y="50050"/>
                </a:lnTo>
                <a:lnTo>
                  <a:pt x="26070" y="50030"/>
                </a:lnTo>
                <a:lnTo>
                  <a:pt x="26010" y="50020"/>
                </a:lnTo>
                <a:lnTo>
                  <a:pt x="25900" y="49960"/>
                </a:lnTo>
                <a:lnTo>
                  <a:pt x="25730" y="49890"/>
                </a:lnTo>
                <a:lnTo>
                  <a:pt x="25640" y="49840"/>
                </a:lnTo>
                <a:lnTo>
                  <a:pt x="25440" y="49680"/>
                </a:lnTo>
                <a:lnTo>
                  <a:pt x="25380" y="49610"/>
                </a:lnTo>
                <a:lnTo>
                  <a:pt x="25410" y="49540"/>
                </a:lnTo>
                <a:lnTo>
                  <a:pt x="25440" y="49480"/>
                </a:lnTo>
                <a:lnTo>
                  <a:pt x="25450" y="49410"/>
                </a:lnTo>
                <a:lnTo>
                  <a:pt x="25460" y="49340"/>
                </a:lnTo>
                <a:lnTo>
                  <a:pt x="25450" y="49200"/>
                </a:lnTo>
                <a:lnTo>
                  <a:pt x="25460" y="49170"/>
                </a:lnTo>
                <a:lnTo>
                  <a:pt x="25470" y="49140"/>
                </a:lnTo>
                <a:lnTo>
                  <a:pt x="25500" y="49090"/>
                </a:lnTo>
                <a:lnTo>
                  <a:pt x="25520" y="49070"/>
                </a:lnTo>
                <a:lnTo>
                  <a:pt x="25680" y="48950"/>
                </a:lnTo>
                <a:lnTo>
                  <a:pt x="25710" y="48930"/>
                </a:lnTo>
                <a:lnTo>
                  <a:pt x="25730" y="48890"/>
                </a:lnTo>
                <a:lnTo>
                  <a:pt x="25740" y="48860"/>
                </a:lnTo>
                <a:lnTo>
                  <a:pt x="25750" y="48810"/>
                </a:lnTo>
                <a:lnTo>
                  <a:pt x="25770" y="48700"/>
                </a:lnTo>
                <a:lnTo>
                  <a:pt x="25790" y="48610"/>
                </a:lnTo>
                <a:lnTo>
                  <a:pt x="25810" y="48580"/>
                </a:lnTo>
                <a:lnTo>
                  <a:pt x="25880" y="48490"/>
                </a:lnTo>
                <a:lnTo>
                  <a:pt x="25940" y="48380"/>
                </a:lnTo>
                <a:lnTo>
                  <a:pt x="25980" y="48340"/>
                </a:lnTo>
                <a:lnTo>
                  <a:pt x="26020" y="48310"/>
                </a:lnTo>
                <a:lnTo>
                  <a:pt x="26060" y="48290"/>
                </a:lnTo>
                <a:lnTo>
                  <a:pt x="26100" y="48280"/>
                </a:lnTo>
                <a:lnTo>
                  <a:pt x="26260" y="48250"/>
                </a:lnTo>
                <a:lnTo>
                  <a:pt x="26340" y="48210"/>
                </a:lnTo>
                <a:lnTo>
                  <a:pt x="26380" y="48180"/>
                </a:lnTo>
                <a:lnTo>
                  <a:pt x="26420" y="48150"/>
                </a:lnTo>
                <a:lnTo>
                  <a:pt x="26460" y="48090"/>
                </a:lnTo>
                <a:lnTo>
                  <a:pt x="26470" y="48040"/>
                </a:lnTo>
                <a:lnTo>
                  <a:pt x="26480" y="47990"/>
                </a:lnTo>
                <a:lnTo>
                  <a:pt x="26480" y="47940"/>
                </a:lnTo>
                <a:lnTo>
                  <a:pt x="26460" y="47880"/>
                </a:lnTo>
                <a:lnTo>
                  <a:pt x="26410" y="47770"/>
                </a:lnTo>
                <a:lnTo>
                  <a:pt x="26340" y="47640"/>
                </a:lnTo>
                <a:lnTo>
                  <a:pt x="26300" y="47550"/>
                </a:lnTo>
                <a:lnTo>
                  <a:pt x="26280" y="47500"/>
                </a:lnTo>
                <a:lnTo>
                  <a:pt x="26250" y="47480"/>
                </a:lnTo>
                <a:lnTo>
                  <a:pt x="26230" y="47470"/>
                </a:lnTo>
                <a:lnTo>
                  <a:pt x="26190" y="47460"/>
                </a:lnTo>
                <a:lnTo>
                  <a:pt x="26020" y="47510"/>
                </a:lnTo>
                <a:lnTo>
                  <a:pt x="25990" y="47510"/>
                </a:lnTo>
                <a:lnTo>
                  <a:pt x="25960" y="47500"/>
                </a:lnTo>
                <a:lnTo>
                  <a:pt x="25910" y="47470"/>
                </a:lnTo>
                <a:lnTo>
                  <a:pt x="25880" y="47450"/>
                </a:lnTo>
                <a:lnTo>
                  <a:pt x="25830" y="47400"/>
                </a:lnTo>
                <a:lnTo>
                  <a:pt x="25810" y="47370"/>
                </a:lnTo>
                <a:lnTo>
                  <a:pt x="25780" y="47290"/>
                </a:lnTo>
                <a:lnTo>
                  <a:pt x="25760" y="47250"/>
                </a:lnTo>
                <a:lnTo>
                  <a:pt x="25760" y="47200"/>
                </a:lnTo>
                <a:lnTo>
                  <a:pt x="25760" y="47160"/>
                </a:lnTo>
                <a:lnTo>
                  <a:pt x="25770" y="47120"/>
                </a:lnTo>
                <a:lnTo>
                  <a:pt x="25810" y="47050"/>
                </a:lnTo>
                <a:lnTo>
                  <a:pt x="25850" y="47010"/>
                </a:lnTo>
                <a:lnTo>
                  <a:pt x="25890" y="46980"/>
                </a:lnTo>
                <a:lnTo>
                  <a:pt x="25920" y="46970"/>
                </a:lnTo>
                <a:lnTo>
                  <a:pt x="25960" y="46970"/>
                </a:lnTo>
                <a:lnTo>
                  <a:pt x="26110" y="46990"/>
                </a:lnTo>
                <a:lnTo>
                  <a:pt x="26160" y="46980"/>
                </a:lnTo>
                <a:lnTo>
                  <a:pt x="26220" y="46960"/>
                </a:lnTo>
                <a:lnTo>
                  <a:pt x="26250" y="46940"/>
                </a:lnTo>
                <a:lnTo>
                  <a:pt x="26310" y="46880"/>
                </a:lnTo>
                <a:lnTo>
                  <a:pt x="26350" y="46820"/>
                </a:lnTo>
                <a:lnTo>
                  <a:pt x="26460" y="46600"/>
                </a:lnTo>
                <a:lnTo>
                  <a:pt x="26500" y="46480"/>
                </a:lnTo>
                <a:lnTo>
                  <a:pt x="26560" y="46260"/>
                </a:lnTo>
                <a:lnTo>
                  <a:pt x="26580" y="46180"/>
                </a:lnTo>
                <a:lnTo>
                  <a:pt x="26580" y="46010"/>
                </a:lnTo>
                <a:lnTo>
                  <a:pt x="26590" y="45970"/>
                </a:lnTo>
                <a:lnTo>
                  <a:pt x="26600" y="45920"/>
                </a:lnTo>
                <a:lnTo>
                  <a:pt x="26650" y="45830"/>
                </a:lnTo>
                <a:lnTo>
                  <a:pt x="26660" y="45790"/>
                </a:lnTo>
                <a:lnTo>
                  <a:pt x="26660" y="45770"/>
                </a:lnTo>
                <a:lnTo>
                  <a:pt x="26650" y="45740"/>
                </a:lnTo>
                <a:lnTo>
                  <a:pt x="26630" y="45710"/>
                </a:lnTo>
                <a:lnTo>
                  <a:pt x="26590" y="45690"/>
                </a:lnTo>
                <a:lnTo>
                  <a:pt x="26460" y="45640"/>
                </a:lnTo>
                <a:lnTo>
                  <a:pt x="26430" y="45620"/>
                </a:lnTo>
                <a:lnTo>
                  <a:pt x="26400" y="45600"/>
                </a:lnTo>
                <a:lnTo>
                  <a:pt x="26370" y="45570"/>
                </a:lnTo>
                <a:lnTo>
                  <a:pt x="26360" y="45540"/>
                </a:lnTo>
                <a:lnTo>
                  <a:pt x="26350" y="45510"/>
                </a:lnTo>
                <a:lnTo>
                  <a:pt x="26350" y="45490"/>
                </a:lnTo>
                <a:lnTo>
                  <a:pt x="26360" y="45450"/>
                </a:lnTo>
                <a:lnTo>
                  <a:pt x="26390" y="45420"/>
                </a:lnTo>
                <a:lnTo>
                  <a:pt x="26450" y="45370"/>
                </a:lnTo>
                <a:lnTo>
                  <a:pt x="26510" y="45340"/>
                </a:lnTo>
                <a:lnTo>
                  <a:pt x="26560" y="45330"/>
                </a:lnTo>
                <a:lnTo>
                  <a:pt x="26670" y="45310"/>
                </a:lnTo>
                <a:lnTo>
                  <a:pt x="26760" y="45310"/>
                </a:lnTo>
                <a:lnTo>
                  <a:pt x="26810" y="45320"/>
                </a:lnTo>
                <a:lnTo>
                  <a:pt x="26910" y="45350"/>
                </a:lnTo>
                <a:lnTo>
                  <a:pt x="26960" y="45350"/>
                </a:lnTo>
                <a:lnTo>
                  <a:pt x="27010" y="45340"/>
                </a:lnTo>
                <a:lnTo>
                  <a:pt x="27070" y="45320"/>
                </a:lnTo>
                <a:lnTo>
                  <a:pt x="27180" y="45260"/>
                </a:lnTo>
                <a:lnTo>
                  <a:pt x="27260" y="45230"/>
                </a:lnTo>
                <a:lnTo>
                  <a:pt x="27410" y="45200"/>
                </a:lnTo>
                <a:lnTo>
                  <a:pt x="27610" y="45180"/>
                </a:lnTo>
                <a:lnTo>
                  <a:pt x="27830" y="45340"/>
                </a:lnTo>
                <a:lnTo>
                  <a:pt x="27860" y="45370"/>
                </a:lnTo>
                <a:lnTo>
                  <a:pt x="27880" y="45410"/>
                </a:lnTo>
                <a:lnTo>
                  <a:pt x="27930" y="45550"/>
                </a:lnTo>
                <a:lnTo>
                  <a:pt x="27950" y="45580"/>
                </a:lnTo>
                <a:lnTo>
                  <a:pt x="28000" y="45640"/>
                </a:lnTo>
                <a:lnTo>
                  <a:pt x="28060" y="45680"/>
                </a:lnTo>
                <a:lnTo>
                  <a:pt x="28100" y="45700"/>
                </a:lnTo>
                <a:lnTo>
                  <a:pt x="28140" y="45710"/>
                </a:lnTo>
                <a:lnTo>
                  <a:pt x="28190" y="45720"/>
                </a:lnTo>
                <a:lnTo>
                  <a:pt x="28290" y="45720"/>
                </a:lnTo>
                <a:lnTo>
                  <a:pt x="28390" y="45720"/>
                </a:lnTo>
                <a:lnTo>
                  <a:pt x="28440" y="45710"/>
                </a:lnTo>
                <a:lnTo>
                  <a:pt x="28490" y="45690"/>
                </a:lnTo>
                <a:lnTo>
                  <a:pt x="28530" y="45660"/>
                </a:lnTo>
                <a:lnTo>
                  <a:pt x="28560" y="45630"/>
                </a:lnTo>
                <a:lnTo>
                  <a:pt x="28740" y="45530"/>
                </a:lnTo>
                <a:lnTo>
                  <a:pt x="28790" y="45510"/>
                </a:lnTo>
                <a:lnTo>
                  <a:pt x="28890" y="45470"/>
                </a:lnTo>
                <a:lnTo>
                  <a:pt x="29080" y="45440"/>
                </a:lnTo>
                <a:lnTo>
                  <a:pt x="29140" y="45430"/>
                </a:lnTo>
                <a:lnTo>
                  <a:pt x="29320" y="45360"/>
                </a:lnTo>
                <a:lnTo>
                  <a:pt x="29380" y="45350"/>
                </a:lnTo>
                <a:lnTo>
                  <a:pt x="29480" y="45340"/>
                </a:lnTo>
                <a:lnTo>
                  <a:pt x="29540" y="45350"/>
                </a:lnTo>
                <a:lnTo>
                  <a:pt x="29590" y="45360"/>
                </a:lnTo>
                <a:lnTo>
                  <a:pt x="29700" y="45410"/>
                </a:lnTo>
                <a:lnTo>
                  <a:pt x="29960" y="45530"/>
                </a:lnTo>
                <a:lnTo>
                  <a:pt x="30130" y="45600"/>
                </a:lnTo>
                <a:lnTo>
                  <a:pt x="30470" y="45760"/>
                </a:lnTo>
                <a:lnTo>
                  <a:pt x="30680" y="45830"/>
                </a:lnTo>
                <a:lnTo>
                  <a:pt x="30820" y="45870"/>
                </a:lnTo>
                <a:lnTo>
                  <a:pt x="30860" y="45890"/>
                </a:lnTo>
                <a:lnTo>
                  <a:pt x="30910" y="45920"/>
                </a:lnTo>
                <a:lnTo>
                  <a:pt x="30950" y="45960"/>
                </a:lnTo>
                <a:lnTo>
                  <a:pt x="31000" y="46020"/>
                </a:lnTo>
                <a:lnTo>
                  <a:pt x="31120" y="46200"/>
                </a:lnTo>
                <a:lnTo>
                  <a:pt x="31140" y="46250"/>
                </a:lnTo>
                <a:lnTo>
                  <a:pt x="31140" y="46300"/>
                </a:lnTo>
                <a:lnTo>
                  <a:pt x="31130" y="46410"/>
                </a:lnTo>
                <a:lnTo>
                  <a:pt x="31130" y="46440"/>
                </a:lnTo>
                <a:lnTo>
                  <a:pt x="31140" y="46470"/>
                </a:lnTo>
                <a:lnTo>
                  <a:pt x="31170" y="46500"/>
                </a:lnTo>
                <a:lnTo>
                  <a:pt x="31240" y="46520"/>
                </a:lnTo>
                <a:lnTo>
                  <a:pt x="31360" y="46530"/>
                </a:lnTo>
                <a:lnTo>
                  <a:pt x="31950" y="46530"/>
                </a:lnTo>
                <a:lnTo>
                  <a:pt x="32010" y="46530"/>
                </a:lnTo>
                <a:lnTo>
                  <a:pt x="32110" y="46510"/>
                </a:lnTo>
                <a:lnTo>
                  <a:pt x="32140" y="46500"/>
                </a:lnTo>
                <a:lnTo>
                  <a:pt x="32180" y="46470"/>
                </a:lnTo>
                <a:lnTo>
                  <a:pt x="32200" y="46440"/>
                </a:lnTo>
                <a:lnTo>
                  <a:pt x="32230" y="46360"/>
                </a:lnTo>
                <a:lnTo>
                  <a:pt x="32250" y="46310"/>
                </a:lnTo>
                <a:lnTo>
                  <a:pt x="32330" y="46190"/>
                </a:lnTo>
                <a:lnTo>
                  <a:pt x="32390" y="46110"/>
                </a:lnTo>
                <a:lnTo>
                  <a:pt x="32230" y="45890"/>
                </a:lnTo>
                <a:lnTo>
                  <a:pt x="32080" y="45710"/>
                </a:lnTo>
                <a:lnTo>
                  <a:pt x="32040" y="45660"/>
                </a:lnTo>
                <a:lnTo>
                  <a:pt x="32020" y="45600"/>
                </a:lnTo>
                <a:lnTo>
                  <a:pt x="32020" y="45560"/>
                </a:lnTo>
                <a:lnTo>
                  <a:pt x="32040" y="45510"/>
                </a:lnTo>
                <a:lnTo>
                  <a:pt x="32070" y="45470"/>
                </a:lnTo>
                <a:lnTo>
                  <a:pt x="32110" y="45430"/>
                </a:lnTo>
                <a:lnTo>
                  <a:pt x="32150" y="45400"/>
                </a:lnTo>
                <a:lnTo>
                  <a:pt x="32230" y="45370"/>
                </a:lnTo>
                <a:lnTo>
                  <a:pt x="32260" y="45360"/>
                </a:lnTo>
                <a:lnTo>
                  <a:pt x="32310" y="45360"/>
                </a:lnTo>
                <a:lnTo>
                  <a:pt x="32390" y="45380"/>
                </a:lnTo>
                <a:lnTo>
                  <a:pt x="32480" y="45420"/>
                </a:lnTo>
                <a:lnTo>
                  <a:pt x="32520" y="45430"/>
                </a:lnTo>
                <a:lnTo>
                  <a:pt x="32550" y="45420"/>
                </a:lnTo>
                <a:lnTo>
                  <a:pt x="32570" y="45410"/>
                </a:lnTo>
                <a:lnTo>
                  <a:pt x="32590" y="45390"/>
                </a:lnTo>
                <a:lnTo>
                  <a:pt x="32610" y="45350"/>
                </a:lnTo>
                <a:lnTo>
                  <a:pt x="32620" y="45300"/>
                </a:lnTo>
                <a:lnTo>
                  <a:pt x="32630" y="45240"/>
                </a:lnTo>
                <a:lnTo>
                  <a:pt x="32630" y="45120"/>
                </a:lnTo>
                <a:lnTo>
                  <a:pt x="32620" y="44990"/>
                </a:lnTo>
                <a:lnTo>
                  <a:pt x="32610" y="44930"/>
                </a:lnTo>
                <a:lnTo>
                  <a:pt x="32580" y="44840"/>
                </a:lnTo>
                <a:lnTo>
                  <a:pt x="32500" y="44640"/>
                </a:lnTo>
                <a:lnTo>
                  <a:pt x="32490" y="44580"/>
                </a:lnTo>
                <a:lnTo>
                  <a:pt x="32500" y="44550"/>
                </a:lnTo>
                <a:lnTo>
                  <a:pt x="32510" y="44520"/>
                </a:lnTo>
                <a:lnTo>
                  <a:pt x="32540" y="44490"/>
                </a:lnTo>
                <a:lnTo>
                  <a:pt x="32650" y="44400"/>
                </a:lnTo>
                <a:lnTo>
                  <a:pt x="32680" y="44370"/>
                </a:lnTo>
                <a:lnTo>
                  <a:pt x="32710" y="44340"/>
                </a:lnTo>
                <a:lnTo>
                  <a:pt x="32720" y="44300"/>
                </a:lnTo>
                <a:lnTo>
                  <a:pt x="32730" y="44280"/>
                </a:lnTo>
                <a:lnTo>
                  <a:pt x="32730" y="44190"/>
                </a:lnTo>
                <a:lnTo>
                  <a:pt x="32720" y="44140"/>
                </a:lnTo>
                <a:lnTo>
                  <a:pt x="32710" y="44100"/>
                </a:lnTo>
                <a:lnTo>
                  <a:pt x="32690" y="44070"/>
                </a:lnTo>
                <a:lnTo>
                  <a:pt x="32610" y="43960"/>
                </a:lnTo>
                <a:lnTo>
                  <a:pt x="32570" y="43900"/>
                </a:lnTo>
                <a:lnTo>
                  <a:pt x="32520" y="43790"/>
                </a:lnTo>
                <a:lnTo>
                  <a:pt x="32510" y="43740"/>
                </a:lnTo>
                <a:lnTo>
                  <a:pt x="32520" y="43620"/>
                </a:lnTo>
                <a:lnTo>
                  <a:pt x="32510" y="43570"/>
                </a:lnTo>
                <a:lnTo>
                  <a:pt x="32500" y="43520"/>
                </a:lnTo>
                <a:lnTo>
                  <a:pt x="32480" y="43470"/>
                </a:lnTo>
                <a:lnTo>
                  <a:pt x="32440" y="43420"/>
                </a:lnTo>
                <a:lnTo>
                  <a:pt x="32390" y="43370"/>
                </a:lnTo>
                <a:lnTo>
                  <a:pt x="32440" y="43210"/>
                </a:lnTo>
                <a:lnTo>
                  <a:pt x="32470" y="43110"/>
                </a:lnTo>
                <a:lnTo>
                  <a:pt x="32510" y="43060"/>
                </a:lnTo>
                <a:lnTo>
                  <a:pt x="32540" y="43010"/>
                </a:lnTo>
                <a:lnTo>
                  <a:pt x="32620" y="42930"/>
                </a:lnTo>
                <a:lnTo>
                  <a:pt x="32650" y="42890"/>
                </a:lnTo>
                <a:lnTo>
                  <a:pt x="32690" y="42880"/>
                </a:lnTo>
                <a:lnTo>
                  <a:pt x="32800" y="42840"/>
                </a:lnTo>
                <a:lnTo>
                  <a:pt x="32840" y="42820"/>
                </a:lnTo>
                <a:lnTo>
                  <a:pt x="32910" y="42770"/>
                </a:lnTo>
                <a:lnTo>
                  <a:pt x="33050" y="42640"/>
                </a:lnTo>
                <a:lnTo>
                  <a:pt x="33100" y="42600"/>
                </a:lnTo>
                <a:lnTo>
                  <a:pt x="33150" y="42570"/>
                </a:lnTo>
                <a:lnTo>
                  <a:pt x="33180" y="42550"/>
                </a:lnTo>
                <a:lnTo>
                  <a:pt x="33220" y="42550"/>
                </a:lnTo>
                <a:lnTo>
                  <a:pt x="33270" y="42540"/>
                </a:lnTo>
                <a:lnTo>
                  <a:pt x="33320" y="42550"/>
                </a:lnTo>
                <a:lnTo>
                  <a:pt x="33390" y="42580"/>
                </a:lnTo>
                <a:lnTo>
                  <a:pt x="33460" y="42620"/>
                </a:lnTo>
                <a:lnTo>
                  <a:pt x="33580" y="42710"/>
                </a:lnTo>
                <a:lnTo>
                  <a:pt x="33620" y="42740"/>
                </a:lnTo>
                <a:lnTo>
                  <a:pt x="33660" y="42750"/>
                </a:lnTo>
                <a:lnTo>
                  <a:pt x="33690" y="42750"/>
                </a:lnTo>
                <a:lnTo>
                  <a:pt x="33810" y="42680"/>
                </a:lnTo>
                <a:lnTo>
                  <a:pt x="34020" y="42610"/>
                </a:lnTo>
                <a:lnTo>
                  <a:pt x="34070" y="42580"/>
                </a:lnTo>
                <a:lnTo>
                  <a:pt x="34230" y="42480"/>
                </a:lnTo>
                <a:lnTo>
                  <a:pt x="34280" y="42420"/>
                </a:lnTo>
                <a:lnTo>
                  <a:pt x="34290" y="42420"/>
                </a:lnTo>
                <a:lnTo>
                  <a:pt x="34310" y="42420"/>
                </a:lnTo>
                <a:lnTo>
                  <a:pt x="34400" y="42420"/>
                </a:lnTo>
                <a:lnTo>
                  <a:pt x="34400" y="42510"/>
                </a:lnTo>
                <a:lnTo>
                  <a:pt x="34400" y="42530"/>
                </a:lnTo>
                <a:lnTo>
                  <a:pt x="34390" y="42530"/>
                </a:lnTo>
                <a:lnTo>
                  <a:pt x="34390" y="42540"/>
                </a:lnTo>
                <a:lnTo>
                  <a:pt x="34380" y="42550"/>
                </a:lnTo>
                <a:lnTo>
                  <a:pt x="34340" y="42590"/>
                </a:lnTo>
                <a:lnTo>
                  <a:pt x="34340" y="42660"/>
                </a:lnTo>
                <a:lnTo>
                  <a:pt x="34310" y="42790"/>
                </a:lnTo>
                <a:lnTo>
                  <a:pt x="34320" y="42840"/>
                </a:lnTo>
                <a:lnTo>
                  <a:pt x="34330" y="42920"/>
                </a:lnTo>
                <a:lnTo>
                  <a:pt x="34370" y="43000"/>
                </a:lnTo>
                <a:lnTo>
                  <a:pt x="34420" y="43080"/>
                </a:lnTo>
                <a:lnTo>
                  <a:pt x="34450" y="43120"/>
                </a:lnTo>
                <a:lnTo>
                  <a:pt x="34480" y="43160"/>
                </a:lnTo>
                <a:lnTo>
                  <a:pt x="34570" y="43240"/>
                </a:lnTo>
                <a:lnTo>
                  <a:pt x="34600" y="43280"/>
                </a:lnTo>
                <a:lnTo>
                  <a:pt x="34640" y="43340"/>
                </a:lnTo>
                <a:lnTo>
                  <a:pt x="34680" y="43380"/>
                </a:lnTo>
                <a:lnTo>
                  <a:pt x="34710" y="43410"/>
                </a:lnTo>
                <a:lnTo>
                  <a:pt x="34770" y="43450"/>
                </a:lnTo>
                <a:lnTo>
                  <a:pt x="34810" y="43460"/>
                </a:lnTo>
                <a:lnTo>
                  <a:pt x="34870" y="43480"/>
                </a:lnTo>
                <a:lnTo>
                  <a:pt x="35000" y="43500"/>
                </a:lnTo>
                <a:lnTo>
                  <a:pt x="35070" y="43510"/>
                </a:lnTo>
                <a:lnTo>
                  <a:pt x="35110" y="43520"/>
                </a:lnTo>
                <a:lnTo>
                  <a:pt x="35140" y="43540"/>
                </a:lnTo>
                <a:lnTo>
                  <a:pt x="35240" y="43610"/>
                </a:lnTo>
                <a:lnTo>
                  <a:pt x="35270" y="43630"/>
                </a:lnTo>
                <a:lnTo>
                  <a:pt x="35450" y="43690"/>
                </a:lnTo>
                <a:lnTo>
                  <a:pt x="35550" y="43740"/>
                </a:lnTo>
                <a:lnTo>
                  <a:pt x="35590" y="43760"/>
                </a:lnTo>
                <a:lnTo>
                  <a:pt x="35610" y="43760"/>
                </a:lnTo>
                <a:lnTo>
                  <a:pt x="35660" y="43750"/>
                </a:lnTo>
                <a:lnTo>
                  <a:pt x="35750" y="43720"/>
                </a:lnTo>
                <a:lnTo>
                  <a:pt x="35810" y="43690"/>
                </a:lnTo>
                <a:lnTo>
                  <a:pt x="35850" y="43650"/>
                </a:lnTo>
                <a:lnTo>
                  <a:pt x="35880" y="43620"/>
                </a:lnTo>
                <a:lnTo>
                  <a:pt x="35950" y="43480"/>
                </a:lnTo>
                <a:lnTo>
                  <a:pt x="35980" y="43440"/>
                </a:lnTo>
                <a:lnTo>
                  <a:pt x="36040" y="43390"/>
                </a:lnTo>
                <a:lnTo>
                  <a:pt x="36100" y="43350"/>
                </a:lnTo>
                <a:lnTo>
                  <a:pt x="36160" y="43330"/>
                </a:lnTo>
                <a:lnTo>
                  <a:pt x="36230" y="43320"/>
                </a:lnTo>
                <a:lnTo>
                  <a:pt x="36360" y="43320"/>
                </a:lnTo>
                <a:lnTo>
                  <a:pt x="36450" y="43320"/>
                </a:lnTo>
                <a:lnTo>
                  <a:pt x="36520" y="43350"/>
                </a:lnTo>
                <a:lnTo>
                  <a:pt x="36550" y="43370"/>
                </a:lnTo>
                <a:lnTo>
                  <a:pt x="36590" y="43410"/>
                </a:lnTo>
                <a:lnTo>
                  <a:pt x="36620" y="43450"/>
                </a:lnTo>
                <a:lnTo>
                  <a:pt x="36670" y="43590"/>
                </a:lnTo>
                <a:lnTo>
                  <a:pt x="36690" y="43630"/>
                </a:lnTo>
                <a:lnTo>
                  <a:pt x="36780" y="43760"/>
                </a:lnTo>
                <a:lnTo>
                  <a:pt x="36880" y="43950"/>
                </a:lnTo>
                <a:lnTo>
                  <a:pt x="36910" y="43990"/>
                </a:lnTo>
                <a:lnTo>
                  <a:pt x="36950" y="44020"/>
                </a:lnTo>
                <a:lnTo>
                  <a:pt x="36990" y="44040"/>
                </a:lnTo>
                <a:lnTo>
                  <a:pt x="37030" y="44030"/>
                </a:lnTo>
                <a:lnTo>
                  <a:pt x="37260" y="43890"/>
                </a:lnTo>
                <a:lnTo>
                  <a:pt x="37320" y="43840"/>
                </a:lnTo>
                <a:lnTo>
                  <a:pt x="37380" y="43790"/>
                </a:lnTo>
                <a:lnTo>
                  <a:pt x="37420" y="43720"/>
                </a:lnTo>
                <a:lnTo>
                  <a:pt x="37460" y="43630"/>
                </a:lnTo>
                <a:lnTo>
                  <a:pt x="37490" y="43560"/>
                </a:lnTo>
                <a:lnTo>
                  <a:pt x="37540" y="43490"/>
                </a:lnTo>
                <a:lnTo>
                  <a:pt x="37610" y="43410"/>
                </a:lnTo>
                <a:lnTo>
                  <a:pt x="37650" y="43340"/>
                </a:lnTo>
                <a:lnTo>
                  <a:pt x="37680" y="43270"/>
                </a:lnTo>
                <a:lnTo>
                  <a:pt x="37690" y="43120"/>
                </a:lnTo>
                <a:lnTo>
                  <a:pt x="37730" y="43030"/>
                </a:lnTo>
                <a:lnTo>
                  <a:pt x="37770" y="42970"/>
                </a:lnTo>
                <a:lnTo>
                  <a:pt x="37790" y="42940"/>
                </a:lnTo>
                <a:lnTo>
                  <a:pt x="37830" y="42920"/>
                </a:lnTo>
                <a:lnTo>
                  <a:pt x="37860" y="42920"/>
                </a:lnTo>
                <a:lnTo>
                  <a:pt x="37890" y="42930"/>
                </a:lnTo>
                <a:lnTo>
                  <a:pt x="37930" y="42960"/>
                </a:lnTo>
                <a:lnTo>
                  <a:pt x="37950" y="42980"/>
                </a:lnTo>
                <a:lnTo>
                  <a:pt x="37970" y="43010"/>
                </a:lnTo>
                <a:lnTo>
                  <a:pt x="38010" y="43080"/>
                </a:lnTo>
                <a:lnTo>
                  <a:pt x="38010" y="43120"/>
                </a:lnTo>
                <a:lnTo>
                  <a:pt x="38020" y="43160"/>
                </a:lnTo>
                <a:lnTo>
                  <a:pt x="38020" y="43280"/>
                </a:lnTo>
                <a:lnTo>
                  <a:pt x="38040" y="43420"/>
                </a:lnTo>
                <a:lnTo>
                  <a:pt x="38060" y="43470"/>
                </a:lnTo>
                <a:lnTo>
                  <a:pt x="38090" y="43530"/>
                </a:lnTo>
                <a:lnTo>
                  <a:pt x="38150" y="43630"/>
                </a:lnTo>
                <a:lnTo>
                  <a:pt x="38180" y="43690"/>
                </a:lnTo>
                <a:lnTo>
                  <a:pt x="38180" y="43730"/>
                </a:lnTo>
                <a:lnTo>
                  <a:pt x="38180" y="43760"/>
                </a:lnTo>
                <a:lnTo>
                  <a:pt x="38120" y="44020"/>
                </a:lnTo>
                <a:lnTo>
                  <a:pt x="38130" y="44070"/>
                </a:lnTo>
                <a:lnTo>
                  <a:pt x="38140" y="44110"/>
                </a:lnTo>
                <a:lnTo>
                  <a:pt x="38170" y="44140"/>
                </a:lnTo>
                <a:lnTo>
                  <a:pt x="38200" y="44160"/>
                </a:lnTo>
                <a:lnTo>
                  <a:pt x="38310" y="44240"/>
                </a:lnTo>
                <a:lnTo>
                  <a:pt x="38370" y="44290"/>
                </a:lnTo>
                <a:lnTo>
                  <a:pt x="38420" y="44350"/>
                </a:lnTo>
                <a:lnTo>
                  <a:pt x="38470" y="44420"/>
                </a:lnTo>
                <a:lnTo>
                  <a:pt x="38530" y="44660"/>
                </a:lnTo>
                <a:lnTo>
                  <a:pt x="38570" y="44880"/>
                </a:lnTo>
                <a:lnTo>
                  <a:pt x="38620" y="45050"/>
                </a:lnTo>
                <a:lnTo>
                  <a:pt x="38620" y="45100"/>
                </a:lnTo>
                <a:lnTo>
                  <a:pt x="38610" y="45130"/>
                </a:lnTo>
                <a:lnTo>
                  <a:pt x="38600" y="45180"/>
                </a:lnTo>
                <a:lnTo>
                  <a:pt x="38530" y="45360"/>
                </a:lnTo>
                <a:lnTo>
                  <a:pt x="38520" y="45450"/>
                </a:lnTo>
                <a:lnTo>
                  <a:pt x="38520" y="45500"/>
                </a:lnTo>
                <a:lnTo>
                  <a:pt x="38540" y="45550"/>
                </a:lnTo>
                <a:lnTo>
                  <a:pt x="38590" y="45650"/>
                </a:lnTo>
                <a:lnTo>
                  <a:pt x="38610" y="45700"/>
                </a:lnTo>
                <a:lnTo>
                  <a:pt x="38620" y="45820"/>
                </a:lnTo>
                <a:lnTo>
                  <a:pt x="38620" y="45940"/>
                </a:lnTo>
                <a:lnTo>
                  <a:pt x="38620" y="46000"/>
                </a:lnTo>
                <a:lnTo>
                  <a:pt x="38610" y="46060"/>
                </a:lnTo>
                <a:lnTo>
                  <a:pt x="38540" y="46250"/>
                </a:lnTo>
                <a:lnTo>
                  <a:pt x="38500" y="46400"/>
                </a:lnTo>
                <a:lnTo>
                  <a:pt x="38460" y="46510"/>
                </a:lnTo>
                <a:lnTo>
                  <a:pt x="38430" y="46560"/>
                </a:lnTo>
                <a:lnTo>
                  <a:pt x="38400" y="46600"/>
                </a:lnTo>
                <a:lnTo>
                  <a:pt x="38360" y="46640"/>
                </a:lnTo>
                <a:lnTo>
                  <a:pt x="38240" y="46730"/>
                </a:lnTo>
                <a:lnTo>
                  <a:pt x="38190" y="46780"/>
                </a:lnTo>
                <a:lnTo>
                  <a:pt x="38180" y="46810"/>
                </a:lnTo>
                <a:lnTo>
                  <a:pt x="38170" y="46840"/>
                </a:lnTo>
                <a:lnTo>
                  <a:pt x="38180" y="46960"/>
                </a:lnTo>
                <a:lnTo>
                  <a:pt x="38170" y="47000"/>
                </a:lnTo>
                <a:lnTo>
                  <a:pt x="38140" y="47030"/>
                </a:lnTo>
                <a:lnTo>
                  <a:pt x="38080" y="47080"/>
                </a:lnTo>
                <a:lnTo>
                  <a:pt x="38050" y="47120"/>
                </a:lnTo>
                <a:lnTo>
                  <a:pt x="38040" y="47150"/>
                </a:lnTo>
                <a:lnTo>
                  <a:pt x="38030" y="47180"/>
                </a:lnTo>
                <a:lnTo>
                  <a:pt x="38030" y="47230"/>
                </a:lnTo>
                <a:lnTo>
                  <a:pt x="38040" y="47280"/>
                </a:lnTo>
                <a:lnTo>
                  <a:pt x="38050" y="47320"/>
                </a:lnTo>
                <a:lnTo>
                  <a:pt x="38070" y="47350"/>
                </a:lnTo>
                <a:lnTo>
                  <a:pt x="38160" y="47440"/>
                </a:lnTo>
                <a:lnTo>
                  <a:pt x="38190" y="47480"/>
                </a:lnTo>
                <a:lnTo>
                  <a:pt x="38210" y="47520"/>
                </a:lnTo>
                <a:lnTo>
                  <a:pt x="38220" y="47570"/>
                </a:lnTo>
                <a:lnTo>
                  <a:pt x="38230" y="47620"/>
                </a:lnTo>
                <a:lnTo>
                  <a:pt x="38210" y="47670"/>
                </a:lnTo>
                <a:lnTo>
                  <a:pt x="38190" y="47720"/>
                </a:lnTo>
                <a:lnTo>
                  <a:pt x="38080" y="47860"/>
                </a:lnTo>
                <a:lnTo>
                  <a:pt x="38040" y="47910"/>
                </a:lnTo>
                <a:lnTo>
                  <a:pt x="38010" y="47950"/>
                </a:lnTo>
                <a:lnTo>
                  <a:pt x="37980" y="48010"/>
                </a:lnTo>
                <a:lnTo>
                  <a:pt x="37970" y="48090"/>
                </a:lnTo>
                <a:lnTo>
                  <a:pt x="37970" y="48140"/>
                </a:lnTo>
                <a:lnTo>
                  <a:pt x="37980" y="48190"/>
                </a:lnTo>
                <a:lnTo>
                  <a:pt x="38050" y="48370"/>
                </a:lnTo>
                <a:lnTo>
                  <a:pt x="38160" y="48540"/>
                </a:lnTo>
                <a:lnTo>
                  <a:pt x="38280" y="48740"/>
                </a:lnTo>
                <a:lnTo>
                  <a:pt x="38350" y="48860"/>
                </a:lnTo>
                <a:lnTo>
                  <a:pt x="38390" y="48910"/>
                </a:lnTo>
                <a:lnTo>
                  <a:pt x="38450" y="48970"/>
                </a:lnTo>
                <a:lnTo>
                  <a:pt x="38520" y="49020"/>
                </a:lnTo>
                <a:lnTo>
                  <a:pt x="38620" y="49100"/>
                </a:lnTo>
                <a:lnTo>
                  <a:pt x="38850" y="49320"/>
                </a:lnTo>
                <a:lnTo>
                  <a:pt x="38950" y="49400"/>
                </a:lnTo>
                <a:lnTo>
                  <a:pt x="38990" y="49440"/>
                </a:lnTo>
                <a:lnTo>
                  <a:pt x="39030" y="49510"/>
                </a:lnTo>
                <a:lnTo>
                  <a:pt x="39120" y="49720"/>
                </a:lnTo>
                <a:lnTo>
                  <a:pt x="39160" y="49790"/>
                </a:lnTo>
                <a:lnTo>
                  <a:pt x="39200" y="49830"/>
                </a:lnTo>
                <a:lnTo>
                  <a:pt x="39250" y="49860"/>
                </a:lnTo>
                <a:lnTo>
                  <a:pt x="39330" y="49890"/>
                </a:lnTo>
                <a:lnTo>
                  <a:pt x="39430" y="49920"/>
                </a:lnTo>
                <a:lnTo>
                  <a:pt x="39490" y="49930"/>
                </a:lnTo>
                <a:lnTo>
                  <a:pt x="39520" y="49920"/>
                </a:lnTo>
                <a:lnTo>
                  <a:pt x="39540" y="49910"/>
                </a:lnTo>
                <a:lnTo>
                  <a:pt x="39570" y="49880"/>
                </a:lnTo>
                <a:lnTo>
                  <a:pt x="39580" y="49840"/>
                </a:lnTo>
                <a:lnTo>
                  <a:pt x="39590" y="49790"/>
                </a:lnTo>
                <a:lnTo>
                  <a:pt x="39580" y="49680"/>
                </a:lnTo>
                <a:lnTo>
                  <a:pt x="39580" y="49630"/>
                </a:lnTo>
                <a:lnTo>
                  <a:pt x="39610" y="49590"/>
                </a:lnTo>
                <a:lnTo>
                  <a:pt x="39640" y="49570"/>
                </a:lnTo>
                <a:lnTo>
                  <a:pt x="39670" y="49560"/>
                </a:lnTo>
                <a:lnTo>
                  <a:pt x="39700" y="49550"/>
                </a:lnTo>
                <a:lnTo>
                  <a:pt x="39740" y="49560"/>
                </a:lnTo>
                <a:lnTo>
                  <a:pt x="39800" y="49590"/>
                </a:lnTo>
                <a:lnTo>
                  <a:pt x="39920" y="49680"/>
                </a:lnTo>
                <a:lnTo>
                  <a:pt x="39960" y="49690"/>
                </a:lnTo>
                <a:lnTo>
                  <a:pt x="39990" y="49700"/>
                </a:lnTo>
                <a:lnTo>
                  <a:pt x="40050" y="49690"/>
                </a:lnTo>
                <a:lnTo>
                  <a:pt x="40130" y="49650"/>
                </a:lnTo>
                <a:lnTo>
                  <a:pt x="40230" y="49590"/>
                </a:lnTo>
                <a:lnTo>
                  <a:pt x="40280" y="49560"/>
                </a:lnTo>
                <a:lnTo>
                  <a:pt x="40310" y="49510"/>
                </a:lnTo>
                <a:lnTo>
                  <a:pt x="40360" y="49430"/>
                </a:lnTo>
                <a:lnTo>
                  <a:pt x="40380" y="49400"/>
                </a:lnTo>
                <a:lnTo>
                  <a:pt x="40520" y="49280"/>
                </a:lnTo>
                <a:lnTo>
                  <a:pt x="40550" y="49250"/>
                </a:lnTo>
                <a:lnTo>
                  <a:pt x="40560" y="49220"/>
                </a:lnTo>
                <a:lnTo>
                  <a:pt x="40580" y="49180"/>
                </a:lnTo>
                <a:lnTo>
                  <a:pt x="40600" y="49070"/>
                </a:lnTo>
                <a:lnTo>
                  <a:pt x="40650" y="48960"/>
                </a:lnTo>
                <a:lnTo>
                  <a:pt x="40670" y="48910"/>
                </a:lnTo>
                <a:lnTo>
                  <a:pt x="40710" y="48850"/>
                </a:lnTo>
                <a:lnTo>
                  <a:pt x="40760" y="48800"/>
                </a:lnTo>
                <a:lnTo>
                  <a:pt x="40790" y="48780"/>
                </a:lnTo>
                <a:lnTo>
                  <a:pt x="40830" y="48770"/>
                </a:lnTo>
                <a:lnTo>
                  <a:pt x="40880" y="48770"/>
                </a:lnTo>
                <a:lnTo>
                  <a:pt x="41010" y="48780"/>
                </a:lnTo>
                <a:lnTo>
                  <a:pt x="41060" y="48780"/>
                </a:lnTo>
                <a:lnTo>
                  <a:pt x="41120" y="48770"/>
                </a:lnTo>
                <a:lnTo>
                  <a:pt x="41230" y="48730"/>
                </a:lnTo>
                <a:lnTo>
                  <a:pt x="41310" y="48690"/>
                </a:lnTo>
                <a:lnTo>
                  <a:pt x="41500" y="48720"/>
                </a:lnTo>
                <a:lnTo>
                  <a:pt x="41530" y="48730"/>
                </a:lnTo>
                <a:lnTo>
                  <a:pt x="41590" y="48760"/>
                </a:lnTo>
                <a:lnTo>
                  <a:pt x="41640" y="48790"/>
                </a:lnTo>
                <a:lnTo>
                  <a:pt x="41680" y="48820"/>
                </a:lnTo>
                <a:lnTo>
                  <a:pt x="41710" y="48860"/>
                </a:lnTo>
                <a:lnTo>
                  <a:pt x="41730" y="48890"/>
                </a:lnTo>
                <a:lnTo>
                  <a:pt x="41740" y="48920"/>
                </a:lnTo>
                <a:lnTo>
                  <a:pt x="41750" y="48970"/>
                </a:lnTo>
                <a:lnTo>
                  <a:pt x="41730" y="49090"/>
                </a:lnTo>
                <a:lnTo>
                  <a:pt x="41730" y="49140"/>
                </a:lnTo>
                <a:lnTo>
                  <a:pt x="41730" y="49250"/>
                </a:lnTo>
                <a:lnTo>
                  <a:pt x="41740" y="49300"/>
                </a:lnTo>
                <a:lnTo>
                  <a:pt x="41760" y="49330"/>
                </a:lnTo>
                <a:lnTo>
                  <a:pt x="41820" y="49480"/>
                </a:lnTo>
                <a:lnTo>
                  <a:pt x="41870" y="49610"/>
                </a:lnTo>
                <a:lnTo>
                  <a:pt x="41880" y="49650"/>
                </a:lnTo>
                <a:lnTo>
                  <a:pt x="41890" y="49750"/>
                </a:lnTo>
                <a:lnTo>
                  <a:pt x="41870" y="49900"/>
                </a:lnTo>
                <a:lnTo>
                  <a:pt x="41780" y="50020"/>
                </a:lnTo>
                <a:lnTo>
                  <a:pt x="41660" y="50200"/>
                </a:lnTo>
                <a:lnTo>
                  <a:pt x="41630" y="50240"/>
                </a:lnTo>
                <a:lnTo>
                  <a:pt x="41580" y="50360"/>
                </a:lnTo>
                <a:lnTo>
                  <a:pt x="41530" y="50470"/>
                </a:lnTo>
                <a:lnTo>
                  <a:pt x="41490" y="50680"/>
                </a:lnTo>
                <a:lnTo>
                  <a:pt x="41470" y="50720"/>
                </a:lnTo>
                <a:lnTo>
                  <a:pt x="41450" y="50760"/>
                </a:lnTo>
                <a:lnTo>
                  <a:pt x="41420" y="50770"/>
                </a:lnTo>
                <a:lnTo>
                  <a:pt x="41390" y="50780"/>
                </a:lnTo>
                <a:lnTo>
                  <a:pt x="41240" y="50800"/>
                </a:lnTo>
                <a:lnTo>
                  <a:pt x="41200" y="50810"/>
                </a:lnTo>
                <a:lnTo>
                  <a:pt x="41170" y="50830"/>
                </a:lnTo>
                <a:lnTo>
                  <a:pt x="41140" y="50860"/>
                </a:lnTo>
                <a:lnTo>
                  <a:pt x="41120" y="50910"/>
                </a:lnTo>
                <a:lnTo>
                  <a:pt x="41090" y="50980"/>
                </a:lnTo>
                <a:lnTo>
                  <a:pt x="41080" y="51070"/>
                </a:lnTo>
                <a:lnTo>
                  <a:pt x="41070" y="51120"/>
                </a:lnTo>
                <a:lnTo>
                  <a:pt x="41090" y="51240"/>
                </a:lnTo>
                <a:lnTo>
                  <a:pt x="41090" y="51290"/>
                </a:lnTo>
                <a:lnTo>
                  <a:pt x="41070" y="51350"/>
                </a:lnTo>
                <a:lnTo>
                  <a:pt x="41050" y="51390"/>
                </a:lnTo>
                <a:lnTo>
                  <a:pt x="41030" y="51420"/>
                </a:lnTo>
                <a:lnTo>
                  <a:pt x="41010" y="51440"/>
                </a:lnTo>
                <a:lnTo>
                  <a:pt x="40970" y="51470"/>
                </a:lnTo>
                <a:lnTo>
                  <a:pt x="40930" y="51480"/>
                </a:lnTo>
                <a:lnTo>
                  <a:pt x="40900" y="51480"/>
                </a:lnTo>
                <a:lnTo>
                  <a:pt x="40780" y="51470"/>
                </a:lnTo>
                <a:lnTo>
                  <a:pt x="40730" y="51470"/>
                </a:lnTo>
                <a:lnTo>
                  <a:pt x="40680" y="51480"/>
                </a:lnTo>
                <a:lnTo>
                  <a:pt x="40640" y="51500"/>
                </a:lnTo>
                <a:lnTo>
                  <a:pt x="40590" y="51520"/>
                </a:lnTo>
                <a:lnTo>
                  <a:pt x="40490" y="51600"/>
                </a:lnTo>
                <a:lnTo>
                  <a:pt x="40460" y="51630"/>
                </a:lnTo>
                <a:lnTo>
                  <a:pt x="40430" y="51680"/>
                </a:lnTo>
                <a:lnTo>
                  <a:pt x="40430" y="51720"/>
                </a:lnTo>
                <a:lnTo>
                  <a:pt x="40450" y="51830"/>
                </a:lnTo>
                <a:lnTo>
                  <a:pt x="40450" y="51900"/>
                </a:lnTo>
                <a:lnTo>
                  <a:pt x="40440" y="51930"/>
                </a:lnTo>
                <a:lnTo>
                  <a:pt x="40420" y="51970"/>
                </a:lnTo>
                <a:lnTo>
                  <a:pt x="40340" y="52050"/>
                </a:lnTo>
                <a:lnTo>
                  <a:pt x="40300" y="52080"/>
                </a:lnTo>
                <a:lnTo>
                  <a:pt x="40100" y="52150"/>
                </a:lnTo>
                <a:lnTo>
                  <a:pt x="39970" y="52230"/>
                </a:lnTo>
                <a:lnTo>
                  <a:pt x="39850" y="52290"/>
                </a:lnTo>
                <a:lnTo>
                  <a:pt x="39810" y="52320"/>
                </a:lnTo>
                <a:lnTo>
                  <a:pt x="39770" y="52350"/>
                </a:lnTo>
                <a:lnTo>
                  <a:pt x="39720" y="52420"/>
                </a:lnTo>
                <a:lnTo>
                  <a:pt x="39700" y="52450"/>
                </a:lnTo>
                <a:lnTo>
                  <a:pt x="39690" y="52500"/>
                </a:lnTo>
                <a:lnTo>
                  <a:pt x="39660" y="52590"/>
                </a:lnTo>
                <a:lnTo>
                  <a:pt x="39640" y="52640"/>
                </a:lnTo>
                <a:lnTo>
                  <a:pt x="39620" y="52670"/>
                </a:lnTo>
                <a:lnTo>
                  <a:pt x="39590" y="52690"/>
                </a:lnTo>
                <a:lnTo>
                  <a:pt x="39550" y="52700"/>
                </a:lnTo>
                <a:lnTo>
                  <a:pt x="39500" y="52710"/>
                </a:lnTo>
                <a:lnTo>
                  <a:pt x="39190" y="52710"/>
                </a:lnTo>
                <a:lnTo>
                  <a:pt x="39130" y="52710"/>
                </a:lnTo>
                <a:lnTo>
                  <a:pt x="39070" y="52720"/>
                </a:lnTo>
                <a:lnTo>
                  <a:pt x="38990" y="52750"/>
                </a:lnTo>
                <a:lnTo>
                  <a:pt x="38840" y="52840"/>
                </a:lnTo>
                <a:lnTo>
                  <a:pt x="38780" y="52860"/>
                </a:lnTo>
                <a:lnTo>
                  <a:pt x="38660" y="52900"/>
                </a:lnTo>
                <a:lnTo>
                  <a:pt x="38610" y="52900"/>
                </a:lnTo>
                <a:lnTo>
                  <a:pt x="38570" y="52900"/>
                </a:lnTo>
                <a:lnTo>
                  <a:pt x="38390" y="52850"/>
                </a:lnTo>
                <a:lnTo>
                  <a:pt x="38340" y="52840"/>
                </a:lnTo>
                <a:lnTo>
                  <a:pt x="38310" y="52850"/>
                </a:lnTo>
                <a:lnTo>
                  <a:pt x="38160" y="52890"/>
                </a:lnTo>
                <a:lnTo>
                  <a:pt x="38110" y="52900"/>
                </a:lnTo>
                <a:lnTo>
                  <a:pt x="38060" y="52900"/>
                </a:lnTo>
                <a:lnTo>
                  <a:pt x="37880" y="52880"/>
                </a:lnTo>
                <a:lnTo>
                  <a:pt x="37830" y="52880"/>
                </a:lnTo>
                <a:lnTo>
                  <a:pt x="37790" y="52890"/>
                </a:lnTo>
                <a:lnTo>
                  <a:pt x="37760" y="52910"/>
                </a:lnTo>
                <a:lnTo>
                  <a:pt x="37710" y="52940"/>
                </a:lnTo>
                <a:lnTo>
                  <a:pt x="37640" y="53000"/>
                </a:lnTo>
                <a:lnTo>
                  <a:pt x="37560" y="53120"/>
                </a:lnTo>
                <a:lnTo>
                  <a:pt x="37530" y="53160"/>
                </a:lnTo>
                <a:lnTo>
                  <a:pt x="37490" y="53170"/>
                </a:lnTo>
                <a:lnTo>
                  <a:pt x="37450" y="53180"/>
                </a:lnTo>
                <a:lnTo>
                  <a:pt x="37380" y="53180"/>
                </a:lnTo>
                <a:lnTo>
                  <a:pt x="37360" y="53170"/>
                </a:lnTo>
                <a:lnTo>
                  <a:pt x="37010" y="53240"/>
                </a:lnTo>
                <a:lnTo>
                  <a:pt x="36970" y="53250"/>
                </a:lnTo>
                <a:lnTo>
                  <a:pt x="36940" y="53270"/>
                </a:lnTo>
                <a:lnTo>
                  <a:pt x="36920" y="53310"/>
                </a:lnTo>
                <a:lnTo>
                  <a:pt x="36900" y="53360"/>
                </a:lnTo>
                <a:lnTo>
                  <a:pt x="36900" y="53400"/>
                </a:lnTo>
                <a:lnTo>
                  <a:pt x="36910" y="53460"/>
                </a:lnTo>
                <a:lnTo>
                  <a:pt x="36980" y="53690"/>
                </a:lnTo>
                <a:lnTo>
                  <a:pt x="36990" y="53720"/>
                </a:lnTo>
                <a:lnTo>
                  <a:pt x="36980" y="53740"/>
                </a:lnTo>
                <a:lnTo>
                  <a:pt x="36960" y="53760"/>
                </a:lnTo>
                <a:lnTo>
                  <a:pt x="36930" y="53770"/>
                </a:lnTo>
                <a:lnTo>
                  <a:pt x="36900" y="53770"/>
                </a:lnTo>
                <a:lnTo>
                  <a:pt x="36870" y="53770"/>
                </a:lnTo>
                <a:lnTo>
                  <a:pt x="36820" y="53750"/>
                </a:lnTo>
                <a:lnTo>
                  <a:pt x="36690" y="53670"/>
                </a:lnTo>
                <a:lnTo>
                  <a:pt x="36650" y="53660"/>
                </a:lnTo>
                <a:lnTo>
                  <a:pt x="36610" y="53640"/>
                </a:lnTo>
                <a:lnTo>
                  <a:pt x="36450" y="53600"/>
                </a:lnTo>
                <a:lnTo>
                  <a:pt x="36250" y="53530"/>
                </a:lnTo>
                <a:lnTo>
                  <a:pt x="36180" y="53520"/>
                </a:lnTo>
                <a:lnTo>
                  <a:pt x="36110" y="53510"/>
                </a:lnTo>
                <a:lnTo>
                  <a:pt x="35900" y="53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