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Južno-Banatski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Serbia • State Map | Fully Editable Vector Shape</a:t>
            </a:r>
          </a:p>
        </p:txBody>
      </p:sp>
      <p:sp>
        <p:nvSpPr>
          <p:cNvPr id="101" name="Južno-Banats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680" y="24740"/>
                </a:moveTo>
                <a:lnTo>
                  <a:pt x="52470" y="25100"/>
                </a:lnTo>
                <a:lnTo>
                  <a:pt x="52640" y="25240"/>
                </a:lnTo>
                <a:lnTo>
                  <a:pt x="52780" y="25400"/>
                </a:lnTo>
                <a:lnTo>
                  <a:pt x="52920" y="25530"/>
                </a:lnTo>
                <a:lnTo>
                  <a:pt x="53120" y="25580"/>
                </a:lnTo>
                <a:lnTo>
                  <a:pt x="53280" y="25500"/>
                </a:lnTo>
                <a:lnTo>
                  <a:pt x="53550" y="25200"/>
                </a:lnTo>
                <a:lnTo>
                  <a:pt x="53710" y="25160"/>
                </a:lnTo>
                <a:lnTo>
                  <a:pt x="53980" y="25360"/>
                </a:lnTo>
                <a:lnTo>
                  <a:pt x="54550" y="26200"/>
                </a:lnTo>
                <a:lnTo>
                  <a:pt x="54820" y="26520"/>
                </a:lnTo>
                <a:lnTo>
                  <a:pt x="55370" y="26910"/>
                </a:lnTo>
                <a:lnTo>
                  <a:pt x="55660" y="27030"/>
                </a:lnTo>
                <a:lnTo>
                  <a:pt x="56360" y="27050"/>
                </a:lnTo>
                <a:lnTo>
                  <a:pt x="58120" y="27610"/>
                </a:lnTo>
                <a:lnTo>
                  <a:pt x="58580" y="27860"/>
                </a:lnTo>
                <a:lnTo>
                  <a:pt x="59010" y="28210"/>
                </a:lnTo>
                <a:lnTo>
                  <a:pt x="59420" y="28710"/>
                </a:lnTo>
                <a:lnTo>
                  <a:pt x="59570" y="28890"/>
                </a:lnTo>
                <a:lnTo>
                  <a:pt x="59640" y="29200"/>
                </a:lnTo>
                <a:lnTo>
                  <a:pt x="59580" y="29490"/>
                </a:lnTo>
                <a:lnTo>
                  <a:pt x="59370" y="29670"/>
                </a:lnTo>
                <a:lnTo>
                  <a:pt x="59160" y="29680"/>
                </a:lnTo>
                <a:lnTo>
                  <a:pt x="58990" y="29770"/>
                </a:lnTo>
                <a:lnTo>
                  <a:pt x="58850" y="29920"/>
                </a:lnTo>
                <a:lnTo>
                  <a:pt x="58730" y="30110"/>
                </a:lnTo>
                <a:lnTo>
                  <a:pt x="58750" y="30140"/>
                </a:lnTo>
                <a:lnTo>
                  <a:pt x="58760" y="30290"/>
                </a:lnTo>
                <a:lnTo>
                  <a:pt x="58760" y="30460"/>
                </a:lnTo>
                <a:lnTo>
                  <a:pt x="58750" y="30580"/>
                </a:lnTo>
                <a:lnTo>
                  <a:pt x="58700" y="30680"/>
                </a:lnTo>
                <a:lnTo>
                  <a:pt x="58560" y="30840"/>
                </a:lnTo>
                <a:lnTo>
                  <a:pt x="58510" y="30940"/>
                </a:lnTo>
                <a:lnTo>
                  <a:pt x="58450" y="31270"/>
                </a:lnTo>
                <a:lnTo>
                  <a:pt x="58440" y="31440"/>
                </a:lnTo>
                <a:lnTo>
                  <a:pt x="58390" y="31550"/>
                </a:lnTo>
                <a:lnTo>
                  <a:pt x="58180" y="31720"/>
                </a:lnTo>
                <a:lnTo>
                  <a:pt x="58000" y="31780"/>
                </a:lnTo>
                <a:lnTo>
                  <a:pt x="57580" y="31810"/>
                </a:lnTo>
                <a:lnTo>
                  <a:pt x="57420" y="31900"/>
                </a:lnTo>
                <a:lnTo>
                  <a:pt x="57300" y="32080"/>
                </a:lnTo>
                <a:lnTo>
                  <a:pt x="57220" y="32320"/>
                </a:lnTo>
                <a:lnTo>
                  <a:pt x="57250" y="32520"/>
                </a:lnTo>
                <a:lnTo>
                  <a:pt x="57480" y="32580"/>
                </a:lnTo>
                <a:lnTo>
                  <a:pt x="57760" y="32590"/>
                </a:lnTo>
                <a:lnTo>
                  <a:pt x="57810" y="32710"/>
                </a:lnTo>
                <a:lnTo>
                  <a:pt x="57770" y="32870"/>
                </a:lnTo>
                <a:lnTo>
                  <a:pt x="57780" y="33000"/>
                </a:lnTo>
                <a:lnTo>
                  <a:pt x="58160" y="33260"/>
                </a:lnTo>
                <a:lnTo>
                  <a:pt x="58960" y="33400"/>
                </a:lnTo>
                <a:lnTo>
                  <a:pt x="59370" y="33600"/>
                </a:lnTo>
                <a:lnTo>
                  <a:pt x="59950" y="33830"/>
                </a:lnTo>
                <a:lnTo>
                  <a:pt x="60190" y="34040"/>
                </a:lnTo>
                <a:lnTo>
                  <a:pt x="60320" y="34420"/>
                </a:lnTo>
                <a:lnTo>
                  <a:pt x="60280" y="34870"/>
                </a:lnTo>
                <a:lnTo>
                  <a:pt x="60040" y="35070"/>
                </a:lnTo>
                <a:lnTo>
                  <a:pt x="59370" y="35260"/>
                </a:lnTo>
                <a:lnTo>
                  <a:pt x="58910" y="35330"/>
                </a:lnTo>
                <a:lnTo>
                  <a:pt x="57950" y="35280"/>
                </a:lnTo>
                <a:lnTo>
                  <a:pt x="57500" y="35440"/>
                </a:lnTo>
                <a:lnTo>
                  <a:pt x="57290" y="35630"/>
                </a:lnTo>
                <a:lnTo>
                  <a:pt x="57140" y="35890"/>
                </a:lnTo>
                <a:lnTo>
                  <a:pt x="57080" y="36210"/>
                </a:lnTo>
                <a:lnTo>
                  <a:pt x="57360" y="36330"/>
                </a:lnTo>
                <a:lnTo>
                  <a:pt x="56680" y="36370"/>
                </a:lnTo>
                <a:lnTo>
                  <a:pt x="55870" y="36630"/>
                </a:lnTo>
                <a:lnTo>
                  <a:pt x="55090" y="37030"/>
                </a:lnTo>
                <a:lnTo>
                  <a:pt x="54530" y="37460"/>
                </a:lnTo>
                <a:lnTo>
                  <a:pt x="54380" y="37700"/>
                </a:lnTo>
                <a:lnTo>
                  <a:pt x="54260" y="37960"/>
                </a:lnTo>
                <a:lnTo>
                  <a:pt x="54120" y="38170"/>
                </a:lnTo>
                <a:lnTo>
                  <a:pt x="53910" y="38250"/>
                </a:lnTo>
                <a:lnTo>
                  <a:pt x="53490" y="38220"/>
                </a:lnTo>
                <a:lnTo>
                  <a:pt x="53270" y="38240"/>
                </a:lnTo>
                <a:lnTo>
                  <a:pt x="53110" y="38330"/>
                </a:lnTo>
                <a:lnTo>
                  <a:pt x="52700" y="38660"/>
                </a:lnTo>
                <a:lnTo>
                  <a:pt x="52020" y="38770"/>
                </a:lnTo>
                <a:lnTo>
                  <a:pt x="51240" y="38890"/>
                </a:lnTo>
                <a:lnTo>
                  <a:pt x="49480" y="39920"/>
                </a:lnTo>
                <a:lnTo>
                  <a:pt x="48540" y="40190"/>
                </a:lnTo>
                <a:lnTo>
                  <a:pt x="48020" y="40100"/>
                </a:lnTo>
                <a:lnTo>
                  <a:pt x="47500" y="40020"/>
                </a:lnTo>
                <a:lnTo>
                  <a:pt x="47140" y="39760"/>
                </a:lnTo>
                <a:lnTo>
                  <a:pt x="46780" y="39370"/>
                </a:lnTo>
                <a:lnTo>
                  <a:pt x="46200" y="38500"/>
                </a:lnTo>
                <a:lnTo>
                  <a:pt x="45990" y="38260"/>
                </a:lnTo>
                <a:lnTo>
                  <a:pt x="45530" y="37980"/>
                </a:lnTo>
                <a:lnTo>
                  <a:pt x="45350" y="37760"/>
                </a:lnTo>
                <a:lnTo>
                  <a:pt x="45260" y="37490"/>
                </a:lnTo>
                <a:lnTo>
                  <a:pt x="45260" y="37220"/>
                </a:lnTo>
                <a:lnTo>
                  <a:pt x="45430" y="36080"/>
                </a:lnTo>
                <a:lnTo>
                  <a:pt x="45400" y="35800"/>
                </a:lnTo>
                <a:lnTo>
                  <a:pt x="45190" y="35680"/>
                </a:lnTo>
                <a:lnTo>
                  <a:pt x="44710" y="35600"/>
                </a:lnTo>
                <a:lnTo>
                  <a:pt x="44740" y="35230"/>
                </a:lnTo>
                <a:lnTo>
                  <a:pt x="44800" y="35130"/>
                </a:lnTo>
                <a:lnTo>
                  <a:pt x="44820" y="35080"/>
                </a:lnTo>
                <a:lnTo>
                  <a:pt x="44830" y="35040"/>
                </a:lnTo>
                <a:lnTo>
                  <a:pt x="44830" y="34990"/>
                </a:lnTo>
                <a:lnTo>
                  <a:pt x="44820" y="34940"/>
                </a:lnTo>
                <a:lnTo>
                  <a:pt x="44800" y="34890"/>
                </a:lnTo>
                <a:lnTo>
                  <a:pt x="44760" y="34840"/>
                </a:lnTo>
                <a:lnTo>
                  <a:pt x="44680" y="34740"/>
                </a:lnTo>
                <a:lnTo>
                  <a:pt x="44570" y="34600"/>
                </a:lnTo>
                <a:lnTo>
                  <a:pt x="44440" y="34460"/>
                </a:lnTo>
                <a:lnTo>
                  <a:pt x="44350" y="34380"/>
                </a:lnTo>
                <a:lnTo>
                  <a:pt x="44300" y="34350"/>
                </a:lnTo>
                <a:lnTo>
                  <a:pt x="44260" y="34330"/>
                </a:lnTo>
                <a:lnTo>
                  <a:pt x="44120" y="34280"/>
                </a:lnTo>
                <a:lnTo>
                  <a:pt x="44040" y="34250"/>
                </a:lnTo>
                <a:lnTo>
                  <a:pt x="43870" y="34150"/>
                </a:lnTo>
                <a:lnTo>
                  <a:pt x="43660" y="34070"/>
                </a:lnTo>
                <a:lnTo>
                  <a:pt x="43590" y="34030"/>
                </a:lnTo>
                <a:lnTo>
                  <a:pt x="43490" y="33960"/>
                </a:lnTo>
                <a:lnTo>
                  <a:pt x="43350" y="33820"/>
                </a:lnTo>
                <a:lnTo>
                  <a:pt x="43260" y="33720"/>
                </a:lnTo>
                <a:lnTo>
                  <a:pt x="43220" y="33670"/>
                </a:lnTo>
                <a:lnTo>
                  <a:pt x="43140" y="33540"/>
                </a:lnTo>
                <a:lnTo>
                  <a:pt x="43120" y="33490"/>
                </a:lnTo>
                <a:lnTo>
                  <a:pt x="43110" y="33440"/>
                </a:lnTo>
                <a:lnTo>
                  <a:pt x="43110" y="33390"/>
                </a:lnTo>
                <a:lnTo>
                  <a:pt x="43120" y="33260"/>
                </a:lnTo>
                <a:lnTo>
                  <a:pt x="43120" y="33200"/>
                </a:lnTo>
                <a:lnTo>
                  <a:pt x="43110" y="33150"/>
                </a:lnTo>
                <a:lnTo>
                  <a:pt x="43100" y="33110"/>
                </a:lnTo>
                <a:lnTo>
                  <a:pt x="43070" y="33070"/>
                </a:lnTo>
                <a:lnTo>
                  <a:pt x="43040" y="33030"/>
                </a:lnTo>
                <a:lnTo>
                  <a:pt x="43010" y="33010"/>
                </a:lnTo>
                <a:lnTo>
                  <a:pt x="42990" y="33000"/>
                </a:lnTo>
                <a:lnTo>
                  <a:pt x="42830" y="32990"/>
                </a:lnTo>
                <a:lnTo>
                  <a:pt x="42780" y="32980"/>
                </a:lnTo>
                <a:lnTo>
                  <a:pt x="42740" y="32970"/>
                </a:lnTo>
                <a:lnTo>
                  <a:pt x="42690" y="32950"/>
                </a:lnTo>
                <a:lnTo>
                  <a:pt x="42600" y="32880"/>
                </a:lnTo>
                <a:lnTo>
                  <a:pt x="42440" y="32730"/>
                </a:lnTo>
                <a:lnTo>
                  <a:pt x="42350" y="32630"/>
                </a:lnTo>
                <a:lnTo>
                  <a:pt x="42310" y="32580"/>
                </a:lnTo>
                <a:lnTo>
                  <a:pt x="42280" y="32520"/>
                </a:lnTo>
                <a:lnTo>
                  <a:pt x="42260" y="32470"/>
                </a:lnTo>
                <a:lnTo>
                  <a:pt x="42240" y="32370"/>
                </a:lnTo>
                <a:lnTo>
                  <a:pt x="42220" y="32320"/>
                </a:lnTo>
                <a:lnTo>
                  <a:pt x="42190" y="32270"/>
                </a:lnTo>
                <a:lnTo>
                  <a:pt x="42150" y="32230"/>
                </a:lnTo>
                <a:lnTo>
                  <a:pt x="42010" y="32120"/>
                </a:lnTo>
                <a:lnTo>
                  <a:pt x="41890" y="32040"/>
                </a:lnTo>
                <a:lnTo>
                  <a:pt x="41660" y="31870"/>
                </a:lnTo>
                <a:lnTo>
                  <a:pt x="41620" y="31830"/>
                </a:lnTo>
                <a:lnTo>
                  <a:pt x="41550" y="31760"/>
                </a:lnTo>
                <a:lnTo>
                  <a:pt x="41510" y="31680"/>
                </a:lnTo>
                <a:lnTo>
                  <a:pt x="41480" y="31610"/>
                </a:lnTo>
                <a:lnTo>
                  <a:pt x="41460" y="31550"/>
                </a:lnTo>
                <a:lnTo>
                  <a:pt x="41450" y="31410"/>
                </a:lnTo>
                <a:lnTo>
                  <a:pt x="41430" y="31350"/>
                </a:lnTo>
                <a:lnTo>
                  <a:pt x="41360" y="31160"/>
                </a:lnTo>
                <a:lnTo>
                  <a:pt x="41350" y="31110"/>
                </a:lnTo>
                <a:lnTo>
                  <a:pt x="41350" y="31050"/>
                </a:lnTo>
                <a:lnTo>
                  <a:pt x="41370" y="31000"/>
                </a:lnTo>
                <a:lnTo>
                  <a:pt x="41410" y="30900"/>
                </a:lnTo>
                <a:lnTo>
                  <a:pt x="41420" y="30850"/>
                </a:lnTo>
                <a:lnTo>
                  <a:pt x="41420" y="30800"/>
                </a:lnTo>
                <a:lnTo>
                  <a:pt x="41410" y="30760"/>
                </a:lnTo>
                <a:lnTo>
                  <a:pt x="41500" y="30530"/>
                </a:lnTo>
                <a:lnTo>
                  <a:pt x="41630" y="30410"/>
                </a:lnTo>
                <a:lnTo>
                  <a:pt x="41710" y="30300"/>
                </a:lnTo>
                <a:lnTo>
                  <a:pt x="41830" y="30230"/>
                </a:lnTo>
                <a:lnTo>
                  <a:pt x="41860" y="30190"/>
                </a:lnTo>
                <a:lnTo>
                  <a:pt x="42020" y="29960"/>
                </a:lnTo>
                <a:lnTo>
                  <a:pt x="42040" y="29910"/>
                </a:lnTo>
                <a:lnTo>
                  <a:pt x="42050" y="29860"/>
                </a:lnTo>
                <a:lnTo>
                  <a:pt x="42060" y="29820"/>
                </a:lnTo>
                <a:lnTo>
                  <a:pt x="42060" y="29770"/>
                </a:lnTo>
                <a:lnTo>
                  <a:pt x="42050" y="29720"/>
                </a:lnTo>
                <a:lnTo>
                  <a:pt x="42000" y="29650"/>
                </a:lnTo>
                <a:lnTo>
                  <a:pt x="41980" y="29620"/>
                </a:lnTo>
                <a:lnTo>
                  <a:pt x="41980" y="29580"/>
                </a:lnTo>
                <a:lnTo>
                  <a:pt x="42010" y="29520"/>
                </a:lnTo>
                <a:lnTo>
                  <a:pt x="42090" y="29430"/>
                </a:lnTo>
                <a:lnTo>
                  <a:pt x="42120" y="29400"/>
                </a:lnTo>
                <a:lnTo>
                  <a:pt x="42150" y="29380"/>
                </a:lnTo>
                <a:lnTo>
                  <a:pt x="42270" y="29340"/>
                </a:lnTo>
                <a:lnTo>
                  <a:pt x="42300" y="29320"/>
                </a:lnTo>
                <a:lnTo>
                  <a:pt x="42340" y="29290"/>
                </a:lnTo>
                <a:lnTo>
                  <a:pt x="42380" y="29230"/>
                </a:lnTo>
                <a:lnTo>
                  <a:pt x="42400" y="29190"/>
                </a:lnTo>
                <a:lnTo>
                  <a:pt x="42420" y="29140"/>
                </a:lnTo>
                <a:lnTo>
                  <a:pt x="42410" y="29090"/>
                </a:lnTo>
                <a:lnTo>
                  <a:pt x="42390" y="29050"/>
                </a:lnTo>
                <a:lnTo>
                  <a:pt x="42310" y="28950"/>
                </a:lnTo>
                <a:lnTo>
                  <a:pt x="42220" y="28810"/>
                </a:lnTo>
                <a:lnTo>
                  <a:pt x="42200" y="28770"/>
                </a:lnTo>
                <a:lnTo>
                  <a:pt x="42200" y="28750"/>
                </a:lnTo>
                <a:lnTo>
                  <a:pt x="42220" y="28700"/>
                </a:lnTo>
                <a:lnTo>
                  <a:pt x="42250" y="28640"/>
                </a:lnTo>
                <a:lnTo>
                  <a:pt x="42400" y="28460"/>
                </a:lnTo>
                <a:lnTo>
                  <a:pt x="42430" y="28400"/>
                </a:lnTo>
                <a:lnTo>
                  <a:pt x="42460" y="28310"/>
                </a:lnTo>
                <a:lnTo>
                  <a:pt x="42530" y="28170"/>
                </a:lnTo>
                <a:lnTo>
                  <a:pt x="42570" y="28080"/>
                </a:lnTo>
                <a:lnTo>
                  <a:pt x="42730" y="27860"/>
                </a:lnTo>
                <a:lnTo>
                  <a:pt x="42760" y="27810"/>
                </a:lnTo>
                <a:lnTo>
                  <a:pt x="42800" y="27650"/>
                </a:lnTo>
                <a:lnTo>
                  <a:pt x="42820" y="27600"/>
                </a:lnTo>
                <a:lnTo>
                  <a:pt x="42850" y="27560"/>
                </a:lnTo>
                <a:lnTo>
                  <a:pt x="42880" y="27530"/>
                </a:lnTo>
                <a:lnTo>
                  <a:pt x="42910" y="27510"/>
                </a:lnTo>
                <a:lnTo>
                  <a:pt x="42940" y="27510"/>
                </a:lnTo>
                <a:lnTo>
                  <a:pt x="42970" y="27510"/>
                </a:lnTo>
                <a:lnTo>
                  <a:pt x="43010" y="27540"/>
                </a:lnTo>
                <a:lnTo>
                  <a:pt x="43020" y="27560"/>
                </a:lnTo>
                <a:lnTo>
                  <a:pt x="43030" y="27600"/>
                </a:lnTo>
                <a:lnTo>
                  <a:pt x="43040" y="27700"/>
                </a:lnTo>
                <a:lnTo>
                  <a:pt x="43060" y="27740"/>
                </a:lnTo>
                <a:lnTo>
                  <a:pt x="43080" y="27770"/>
                </a:lnTo>
                <a:lnTo>
                  <a:pt x="43100" y="27790"/>
                </a:lnTo>
                <a:lnTo>
                  <a:pt x="43140" y="27800"/>
                </a:lnTo>
                <a:lnTo>
                  <a:pt x="43180" y="27810"/>
                </a:lnTo>
                <a:lnTo>
                  <a:pt x="43230" y="27800"/>
                </a:lnTo>
                <a:lnTo>
                  <a:pt x="43270" y="27790"/>
                </a:lnTo>
                <a:lnTo>
                  <a:pt x="43300" y="27780"/>
                </a:lnTo>
                <a:lnTo>
                  <a:pt x="43360" y="27730"/>
                </a:lnTo>
                <a:lnTo>
                  <a:pt x="43420" y="27700"/>
                </a:lnTo>
                <a:lnTo>
                  <a:pt x="43450" y="27700"/>
                </a:lnTo>
                <a:lnTo>
                  <a:pt x="43490" y="27700"/>
                </a:lnTo>
                <a:lnTo>
                  <a:pt x="43530" y="27720"/>
                </a:lnTo>
                <a:lnTo>
                  <a:pt x="43680" y="27840"/>
                </a:lnTo>
                <a:lnTo>
                  <a:pt x="43750" y="27870"/>
                </a:lnTo>
                <a:lnTo>
                  <a:pt x="43800" y="27880"/>
                </a:lnTo>
                <a:lnTo>
                  <a:pt x="43850" y="27860"/>
                </a:lnTo>
                <a:lnTo>
                  <a:pt x="43890" y="27830"/>
                </a:lnTo>
                <a:lnTo>
                  <a:pt x="43920" y="27790"/>
                </a:lnTo>
                <a:lnTo>
                  <a:pt x="43980" y="27700"/>
                </a:lnTo>
                <a:lnTo>
                  <a:pt x="44000" y="27660"/>
                </a:lnTo>
                <a:lnTo>
                  <a:pt x="44030" y="27500"/>
                </a:lnTo>
                <a:lnTo>
                  <a:pt x="44090" y="27320"/>
                </a:lnTo>
                <a:lnTo>
                  <a:pt x="44110" y="27280"/>
                </a:lnTo>
                <a:lnTo>
                  <a:pt x="44140" y="27240"/>
                </a:lnTo>
                <a:lnTo>
                  <a:pt x="44200" y="27200"/>
                </a:lnTo>
                <a:lnTo>
                  <a:pt x="44260" y="27170"/>
                </a:lnTo>
                <a:lnTo>
                  <a:pt x="44360" y="27150"/>
                </a:lnTo>
                <a:lnTo>
                  <a:pt x="44390" y="27150"/>
                </a:lnTo>
                <a:lnTo>
                  <a:pt x="44440" y="27150"/>
                </a:lnTo>
                <a:lnTo>
                  <a:pt x="44490" y="27170"/>
                </a:lnTo>
                <a:lnTo>
                  <a:pt x="44710" y="27300"/>
                </a:lnTo>
                <a:lnTo>
                  <a:pt x="44770" y="27310"/>
                </a:lnTo>
                <a:lnTo>
                  <a:pt x="44840" y="27320"/>
                </a:lnTo>
                <a:lnTo>
                  <a:pt x="45030" y="27340"/>
                </a:lnTo>
                <a:lnTo>
                  <a:pt x="45090" y="27350"/>
                </a:lnTo>
                <a:lnTo>
                  <a:pt x="45210" y="27400"/>
                </a:lnTo>
                <a:lnTo>
                  <a:pt x="45430" y="27510"/>
                </a:lnTo>
                <a:lnTo>
                  <a:pt x="45580" y="27600"/>
                </a:lnTo>
                <a:lnTo>
                  <a:pt x="45670" y="27670"/>
                </a:lnTo>
                <a:lnTo>
                  <a:pt x="45770" y="27780"/>
                </a:lnTo>
                <a:lnTo>
                  <a:pt x="45820" y="27820"/>
                </a:lnTo>
                <a:lnTo>
                  <a:pt x="46130" y="28020"/>
                </a:lnTo>
                <a:lnTo>
                  <a:pt x="46180" y="28020"/>
                </a:lnTo>
                <a:lnTo>
                  <a:pt x="46220" y="28040"/>
                </a:lnTo>
                <a:lnTo>
                  <a:pt x="46260" y="28080"/>
                </a:lnTo>
                <a:lnTo>
                  <a:pt x="46290" y="28130"/>
                </a:lnTo>
                <a:lnTo>
                  <a:pt x="46370" y="28270"/>
                </a:lnTo>
                <a:lnTo>
                  <a:pt x="46540" y="28510"/>
                </a:lnTo>
                <a:lnTo>
                  <a:pt x="46660" y="28650"/>
                </a:lnTo>
                <a:lnTo>
                  <a:pt x="46690" y="28670"/>
                </a:lnTo>
                <a:lnTo>
                  <a:pt x="46730" y="28700"/>
                </a:lnTo>
                <a:lnTo>
                  <a:pt x="46760" y="28700"/>
                </a:lnTo>
                <a:lnTo>
                  <a:pt x="46790" y="28690"/>
                </a:lnTo>
                <a:lnTo>
                  <a:pt x="46820" y="28680"/>
                </a:lnTo>
                <a:lnTo>
                  <a:pt x="46880" y="28640"/>
                </a:lnTo>
                <a:lnTo>
                  <a:pt x="46900" y="28610"/>
                </a:lnTo>
                <a:lnTo>
                  <a:pt x="46920" y="28580"/>
                </a:lnTo>
                <a:lnTo>
                  <a:pt x="46940" y="28540"/>
                </a:lnTo>
                <a:lnTo>
                  <a:pt x="46990" y="28330"/>
                </a:lnTo>
                <a:lnTo>
                  <a:pt x="47040" y="28190"/>
                </a:lnTo>
                <a:lnTo>
                  <a:pt x="47050" y="28140"/>
                </a:lnTo>
                <a:lnTo>
                  <a:pt x="47050" y="28030"/>
                </a:lnTo>
                <a:lnTo>
                  <a:pt x="47060" y="27990"/>
                </a:lnTo>
                <a:lnTo>
                  <a:pt x="47070" y="27960"/>
                </a:lnTo>
                <a:lnTo>
                  <a:pt x="47100" y="27930"/>
                </a:lnTo>
                <a:lnTo>
                  <a:pt x="47180" y="27860"/>
                </a:lnTo>
                <a:lnTo>
                  <a:pt x="47220" y="27830"/>
                </a:lnTo>
                <a:lnTo>
                  <a:pt x="47250" y="27810"/>
                </a:lnTo>
                <a:lnTo>
                  <a:pt x="47280" y="27800"/>
                </a:lnTo>
                <a:lnTo>
                  <a:pt x="47400" y="27770"/>
                </a:lnTo>
                <a:lnTo>
                  <a:pt x="47430" y="27760"/>
                </a:lnTo>
                <a:lnTo>
                  <a:pt x="47490" y="27720"/>
                </a:lnTo>
                <a:lnTo>
                  <a:pt x="47520" y="27700"/>
                </a:lnTo>
                <a:lnTo>
                  <a:pt x="47550" y="27670"/>
                </a:lnTo>
                <a:lnTo>
                  <a:pt x="47610" y="27540"/>
                </a:lnTo>
                <a:lnTo>
                  <a:pt x="47640" y="27500"/>
                </a:lnTo>
                <a:lnTo>
                  <a:pt x="47670" y="27480"/>
                </a:lnTo>
                <a:lnTo>
                  <a:pt x="47810" y="27430"/>
                </a:lnTo>
                <a:lnTo>
                  <a:pt x="48050" y="27370"/>
                </a:lnTo>
                <a:lnTo>
                  <a:pt x="48100" y="27330"/>
                </a:lnTo>
                <a:lnTo>
                  <a:pt x="48180" y="27250"/>
                </a:lnTo>
                <a:lnTo>
                  <a:pt x="48210" y="27220"/>
                </a:lnTo>
                <a:lnTo>
                  <a:pt x="48260" y="27140"/>
                </a:lnTo>
                <a:lnTo>
                  <a:pt x="48310" y="27080"/>
                </a:lnTo>
                <a:lnTo>
                  <a:pt x="48500" y="26880"/>
                </a:lnTo>
                <a:lnTo>
                  <a:pt x="48570" y="26820"/>
                </a:lnTo>
                <a:lnTo>
                  <a:pt x="48810" y="26680"/>
                </a:lnTo>
                <a:lnTo>
                  <a:pt x="48600" y="26520"/>
                </a:lnTo>
                <a:lnTo>
                  <a:pt x="48400" y="26350"/>
                </a:lnTo>
                <a:lnTo>
                  <a:pt x="48380" y="26320"/>
                </a:lnTo>
                <a:lnTo>
                  <a:pt x="48370" y="26300"/>
                </a:lnTo>
                <a:lnTo>
                  <a:pt x="48370" y="26270"/>
                </a:lnTo>
                <a:lnTo>
                  <a:pt x="48390" y="26240"/>
                </a:lnTo>
                <a:lnTo>
                  <a:pt x="48420" y="26200"/>
                </a:lnTo>
                <a:lnTo>
                  <a:pt x="48470" y="26180"/>
                </a:lnTo>
                <a:lnTo>
                  <a:pt x="48740" y="26090"/>
                </a:lnTo>
                <a:lnTo>
                  <a:pt x="48860" y="26040"/>
                </a:lnTo>
                <a:lnTo>
                  <a:pt x="48900" y="26010"/>
                </a:lnTo>
                <a:lnTo>
                  <a:pt x="49050" y="25900"/>
                </a:lnTo>
                <a:lnTo>
                  <a:pt x="49240" y="25750"/>
                </a:lnTo>
                <a:lnTo>
                  <a:pt x="49460" y="25580"/>
                </a:lnTo>
                <a:lnTo>
                  <a:pt x="49810" y="25330"/>
                </a:lnTo>
                <a:lnTo>
                  <a:pt x="49890" y="25280"/>
                </a:lnTo>
                <a:lnTo>
                  <a:pt x="50000" y="25230"/>
                </a:lnTo>
                <a:lnTo>
                  <a:pt x="50050" y="25210"/>
                </a:lnTo>
                <a:lnTo>
                  <a:pt x="50120" y="25210"/>
                </a:lnTo>
                <a:lnTo>
                  <a:pt x="50370" y="25200"/>
                </a:lnTo>
                <a:lnTo>
                  <a:pt x="50430" y="25200"/>
                </a:lnTo>
                <a:lnTo>
                  <a:pt x="50490" y="25190"/>
                </a:lnTo>
                <a:lnTo>
                  <a:pt x="50670" y="25120"/>
                </a:lnTo>
                <a:lnTo>
                  <a:pt x="50740" y="25110"/>
                </a:lnTo>
                <a:lnTo>
                  <a:pt x="50870" y="25100"/>
                </a:lnTo>
                <a:lnTo>
                  <a:pt x="50930" y="25110"/>
                </a:lnTo>
                <a:lnTo>
                  <a:pt x="50990" y="25120"/>
                </a:lnTo>
                <a:lnTo>
                  <a:pt x="51130" y="25180"/>
                </a:lnTo>
                <a:lnTo>
                  <a:pt x="51180" y="25180"/>
                </a:lnTo>
                <a:lnTo>
                  <a:pt x="51520" y="25120"/>
                </a:lnTo>
                <a:lnTo>
                  <a:pt x="51540" y="25080"/>
                </a:lnTo>
                <a:lnTo>
                  <a:pt x="51640" y="24940"/>
                </a:lnTo>
                <a:lnTo>
                  <a:pt x="51680" y="24760"/>
                </a:lnTo>
                <a:lnTo>
                  <a:pt x="51680" y="24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