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Južno-Backi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Južno-Ba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630" y="20590"/>
                </a:moveTo>
                <a:lnTo>
                  <a:pt x="18630" y="20620"/>
                </a:lnTo>
                <a:lnTo>
                  <a:pt x="18630" y="20670"/>
                </a:lnTo>
                <a:lnTo>
                  <a:pt x="18630" y="20710"/>
                </a:lnTo>
                <a:lnTo>
                  <a:pt x="18660" y="20750"/>
                </a:lnTo>
                <a:lnTo>
                  <a:pt x="18750" y="20840"/>
                </a:lnTo>
                <a:lnTo>
                  <a:pt x="18830" y="20930"/>
                </a:lnTo>
                <a:lnTo>
                  <a:pt x="18870" y="20960"/>
                </a:lnTo>
                <a:lnTo>
                  <a:pt x="18900" y="20970"/>
                </a:lnTo>
                <a:lnTo>
                  <a:pt x="18940" y="20970"/>
                </a:lnTo>
                <a:lnTo>
                  <a:pt x="18980" y="20960"/>
                </a:lnTo>
                <a:lnTo>
                  <a:pt x="19100" y="20840"/>
                </a:lnTo>
                <a:lnTo>
                  <a:pt x="19140" y="20820"/>
                </a:lnTo>
                <a:lnTo>
                  <a:pt x="19170" y="20810"/>
                </a:lnTo>
                <a:lnTo>
                  <a:pt x="19220" y="20810"/>
                </a:lnTo>
                <a:lnTo>
                  <a:pt x="19270" y="20810"/>
                </a:lnTo>
                <a:lnTo>
                  <a:pt x="19310" y="20820"/>
                </a:lnTo>
                <a:lnTo>
                  <a:pt x="19350" y="20840"/>
                </a:lnTo>
                <a:lnTo>
                  <a:pt x="19490" y="20980"/>
                </a:lnTo>
                <a:lnTo>
                  <a:pt x="19650" y="21080"/>
                </a:lnTo>
                <a:lnTo>
                  <a:pt x="19690" y="21100"/>
                </a:lnTo>
                <a:lnTo>
                  <a:pt x="19740" y="21110"/>
                </a:lnTo>
                <a:lnTo>
                  <a:pt x="19860" y="21110"/>
                </a:lnTo>
                <a:lnTo>
                  <a:pt x="19900" y="21110"/>
                </a:lnTo>
                <a:lnTo>
                  <a:pt x="19940" y="21130"/>
                </a:lnTo>
                <a:lnTo>
                  <a:pt x="19960" y="21150"/>
                </a:lnTo>
                <a:lnTo>
                  <a:pt x="19990" y="21180"/>
                </a:lnTo>
                <a:lnTo>
                  <a:pt x="20000" y="21210"/>
                </a:lnTo>
                <a:lnTo>
                  <a:pt x="20040" y="21370"/>
                </a:lnTo>
                <a:lnTo>
                  <a:pt x="20060" y="21400"/>
                </a:lnTo>
                <a:lnTo>
                  <a:pt x="20080" y="21440"/>
                </a:lnTo>
                <a:lnTo>
                  <a:pt x="20110" y="21470"/>
                </a:lnTo>
                <a:lnTo>
                  <a:pt x="20170" y="21510"/>
                </a:lnTo>
                <a:lnTo>
                  <a:pt x="20200" y="21530"/>
                </a:lnTo>
                <a:lnTo>
                  <a:pt x="20260" y="21540"/>
                </a:lnTo>
                <a:lnTo>
                  <a:pt x="20390" y="21550"/>
                </a:lnTo>
                <a:lnTo>
                  <a:pt x="20580" y="21550"/>
                </a:lnTo>
                <a:lnTo>
                  <a:pt x="20640" y="21540"/>
                </a:lnTo>
                <a:lnTo>
                  <a:pt x="20700" y="21520"/>
                </a:lnTo>
                <a:lnTo>
                  <a:pt x="20800" y="21470"/>
                </a:lnTo>
                <a:lnTo>
                  <a:pt x="20860" y="21450"/>
                </a:lnTo>
                <a:lnTo>
                  <a:pt x="20900" y="21440"/>
                </a:lnTo>
                <a:lnTo>
                  <a:pt x="20930" y="21450"/>
                </a:lnTo>
                <a:lnTo>
                  <a:pt x="20980" y="21460"/>
                </a:lnTo>
                <a:lnTo>
                  <a:pt x="21270" y="21620"/>
                </a:lnTo>
                <a:lnTo>
                  <a:pt x="21340" y="21670"/>
                </a:lnTo>
                <a:lnTo>
                  <a:pt x="21380" y="21730"/>
                </a:lnTo>
                <a:lnTo>
                  <a:pt x="21410" y="21800"/>
                </a:lnTo>
                <a:lnTo>
                  <a:pt x="21420" y="21840"/>
                </a:lnTo>
                <a:lnTo>
                  <a:pt x="21420" y="21910"/>
                </a:lnTo>
                <a:lnTo>
                  <a:pt x="21430" y="21960"/>
                </a:lnTo>
                <a:lnTo>
                  <a:pt x="21440" y="21990"/>
                </a:lnTo>
                <a:lnTo>
                  <a:pt x="21470" y="22050"/>
                </a:lnTo>
                <a:lnTo>
                  <a:pt x="21500" y="22070"/>
                </a:lnTo>
                <a:lnTo>
                  <a:pt x="21530" y="22090"/>
                </a:lnTo>
                <a:lnTo>
                  <a:pt x="21560" y="22090"/>
                </a:lnTo>
                <a:lnTo>
                  <a:pt x="21600" y="22090"/>
                </a:lnTo>
                <a:lnTo>
                  <a:pt x="21680" y="22050"/>
                </a:lnTo>
                <a:lnTo>
                  <a:pt x="21750" y="22040"/>
                </a:lnTo>
                <a:lnTo>
                  <a:pt x="21940" y="22020"/>
                </a:lnTo>
                <a:lnTo>
                  <a:pt x="22010" y="22000"/>
                </a:lnTo>
                <a:lnTo>
                  <a:pt x="22120" y="21950"/>
                </a:lnTo>
                <a:lnTo>
                  <a:pt x="22210" y="21910"/>
                </a:lnTo>
                <a:lnTo>
                  <a:pt x="22250" y="21890"/>
                </a:lnTo>
                <a:lnTo>
                  <a:pt x="22300" y="21880"/>
                </a:lnTo>
                <a:lnTo>
                  <a:pt x="22350" y="21880"/>
                </a:lnTo>
                <a:lnTo>
                  <a:pt x="22420" y="21890"/>
                </a:lnTo>
                <a:lnTo>
                  <a:pt x="22470" y="21900"/>
                </a:lnTo>
                <a:lnTo>
                  <a:pt x="22520" y="21890"/>
                </a:lnTo>
                <a:lnTo>
                  <a:pt x="22550" y="21880"/>
                </a:lnTo>
                <a:lnTo>
                  <a:pt x="22570" y="21860"/>
                </a:lnTo>
                <a:lnTo>
                  <a:pt x="22590" y="21830"/>
                </a:lnTo>
                <a:lnTo>
                  <a:pt x="22600" y="21800"/>
                </a:lnTo>
                <a:lnTo>
                  <a:pt x="22610" y="21690"/>
                </a:lnTo>
                <a:lnTo>
                  <a:pt x="22630" y="21620"/>
                </a:lnTo>
                <a:lnTo>
                  <a:pt x="22660" y="21580"/>
                </a:lnTo>
                <a:lnTo>
                  <a:pt x="22690" y="21540"/>
                </a:lnTo>
                <a:lnTo>
                  <a:pt x="22730" y="21510"/>
                </a:lnTo>
                <a:lnTo>
                  <a:pt x="22770" y="21500"/>
                </a:lnTo>
                <a:lnTo>
                  <a:pt x="22820" y="21510"/>
                </a:lnTo>
                <a:lnTo>
                  <a:pt x="22880" y="21550"/>
                </a:lnTo>
                <a:lnTo>
                  <a:pt x="23040" y="21730"/>
                </a:lnTo>
                <a:lnTo>
                  <a:pt x="23110" y="21850"/>
                </a:lnTo>
                <a:lnTo>
                  <a:pt x="23140" y="21900"/>
                </a:lnTo>
                <a:lnTo>
                  <a:pt x="23180" y="21940"/>
                </a:lnTo>
                <a:lnTo>
                  <a:pt x="23260" y="21970"/>
                </a:lnTo>
                <a:lnTo>
                  <a:pt x="23290" y="21980"/>
                </a:lnTo>
                <a:lnTo>
                  <a:pt x="23330" y="21970"/>
                </a:lnTo>
                <a:lnTo>
                  <a:pt x="23390" y="21950"/>
                </a:lnTo>
                <a:lnTo>
                  <a:pt x="23500" y="21900"/>
                </a:lnTo>
                <a:lnTo>
                  <a:pt x="23550" y="21880"/>
                </a:lnTo>
                <a:lnTo>
                  <a:pt x="23620" y="21870"/>
                </a:lnTo>
                <a:lnTo>
                  <a:pt x="23750" y="21870"/>
                </a:lnTo>
                <a:lnTo>
                  <a:pt x="23880" y="21870"/>
                </a:lnTo>
                <a:lnTo>
                  <a:pt x="23950" y="21880"/>
                </a:lnTo>
                <a:lnTo>
                  <a:pt x="24060" y="21910"/>
                </a:lnTo>
                <a:lnTo>
                  <a:pt x="24360" y="21990"/>
                </a:lnTo>
                <a:lnTo>
                  <a:pt x="24370" y="21930"/>
                </a:lnTo>
                <a:lnTo>
                  <a:pt x="24420" y="21770"/>
                </a:lnTo>
                <a:lnTo>
                  <a:pt x="24430" y="21720"/>
                </a:lnTo>
                <a:lnTo>
                  <a:pt x="24430" y="21660"/>
                </a:lnTo>
                <a:lnTo>
                  <a:pt x="24420" y="21610"/>
                </a:lnTo>
                <a:lnTo>
                  <a:pt x="24390" y="21530"/>
                </a:lnTo>
                <a:lnTo>
                  <a:pt x="24370" y="21480"/>
                </a:lnTo>
                <a:lnTo>
                  <a:pt x="24270" y="21340"/>
                </a:lnTo>
                <a:lnTo>
                  <a:pt x="24250" y="21290"/>
                </a:lnTo>
                <a:lnTo>
                  <a:pt x="24240" y="21240"/>
                </a:lnTo>
                <a:lnTo>
                  <a:pt x="24250" y="21120"/>
                </a:lnTo>
                <a:lnTo>
                  <a:pt x="24240" y="21070"/>
                </a:lnTo>
                <a:lnTo>
                  <a:pt x="24210" y="20940"/>
                </a:lnTo>
                <a:lnTo>
                  <a:pt x="24210" y="20890"/>
                </a:lnTo>
                <a:lnTo>
                  <a:pt x="24210" y="20780"/>
                </a:lnTo>
                <a:lnTo>
                  <a:pt x="24220" y="20730"/>
                </a:lnTo>
                <a:lnTo>
                  <a:pt x="24240" y="20690"/>
                </a:lnTo>
                <a:lnTo>
                  <a:pt x="24260" y="20670"/>
                </a:lnTo>
                <a:lnTo>
                  <a:pt x="24470" y="20530"/>
                </a:lnTo>
                <a:lnTo>
                  <a:pt x="24750" y="20390"/>
                </a:lnTo>
                <a:lnTo>
                  <a:pt x="24860" y="20370"/>
                </a:lnTo>
                <a:lnTo>
                  <a:pt x="24940" y="20350"/>
                </a:lnTo>
                <a:lnTo>
                  <a:pt x="24940" y="20080"/>
                </a:lnTo>
                <a:lnTo>
                  <a:pt x="24930" y="20040"/>
                </a:lnTo>
                <a:lnTo>
                  <a:pt x="24890" y="19970"/>
                </a:lnTo>
                <a:lnTo>
                  <a:pt x="24880" y="19950"/>
                </a:lnTo>
                <a:lnTo>
                  <a:pt x="24860" y="19700"/>
                </a:lnTo>
                <a:lnTo>
                  <a:pt x="25150" y="19600"/>
                </a:lnTo>
                <a:lnTo>
                  <a:pt x="25300" y="19560"/>
                </a:lnTo>
                <a:lnTo>
                  <a:pt x="25340" y="19540"/>
                </a:lnTo>
                <a:lnTo>
                  <a:pt x="25380" y="19510"/>
                </a:lnTo>
                <a:lnTo>
                  <a:pt x="25480" y="19430"/>
                </a:lnTo>
                <a:lnTo>
                  <a:pt x="25550" y="19390"/>
                </a:lnTo>
                <a:lnTo>
                  <a:pt x="25620" y="19380"/>
                </a:lnTo>
                <a:lnTo>
                  <a:pt x="25660" y="19380"/>
                </a:lnTo>
                <a:lnTo>
                  <a:pt x="25690" y="19390"/>
                </a:lnTo>
                <a:lnTo>
                  <a:pt x="25770" y="19420"/>
                </a:lnTo>
                <a:lnTo>
                  <a:pt x="25990" y="19550"/>
                </a:lnTo>
                <a:lnTo>
                  <a:pt x="26020" y="19580"/>
                </a:lnTo>
                <a:lnTo>
                  <a:pt x="26130" y="19690"/>
                </a:lnTo>
                <a:lnTo>
                  <a:pt x="26160" y="19710"/>
                </a:lnTo>
                <a:lnTo>
                  <a:pt x="26200" y="19730"/>
                </a:lnTo>
                <a:lnTo>
                  <a:pt x="26240" y="19730"/>
                </a:lnTo>
                <a:lnTo>
                  <a:pt x="26290" y="19730"/>
                </a:lnTo>
                <a:lnTo>
                  <a:pt x="26320" y="19730"/>
                </a:lnTo>
                <a:lnTo>
                  <a:pt x="26400" y="19690"/>
                </a:lnTo>
                <a:lnTo>
                  <a:pt x="26570" y="19580"/>
                </a:lnTo>
                <a:lnTo>
                  <a:pt x="26660" y="19510"/>
                </a:lnTo>
                <a:lnTo>
                  <a:pt x="26690" y="19480"/>
                </a:lnTo>
                <a:lnTo>
                  <a:pt x="26720" y="19450"/>
                </a:lnTo>
                <a:lnTo>
                  <a:pt x="26770" y="19330"/>
                </a:lnTo>
                <a:lnTo>
                  <a:pt x="26860" y="19200"/>
                </a:lnTo>
                <a:lnTo>
                  <a:pt x="26880" y="19160"/>
                </a:lnTo>
                <a:lnTo>
                  <a:pt x="26890" y="19120"/>
                </a:lnTo>
                <a:lnTo>
                  <a:pt x="26900" y="19070"/>
                </a:lnTo>
                <a:lnTo>
                  <a:pt x="26920" y="18900"/>
                </a:lnTo>
                <a:lnTo>
                  <a:pt x="26930" y="18850"/>
                </a:lnTo>
                <a:lnTo>
                  <a:pt x="26960" y="18780"/>
                </a:lnTo>
                <a:lnTo>
                  <a:pt x="26980" y="18730"/>
                </a:lnTo>
                <a:lnTo>
                  <a:pt x="27010" y="18690"/>
                </a:lnTo>
                <a:lnTo>
                  <a:pt x="27060" y="18670"/>
                </a:lnTo>
                <a:lnTo>
                  <a:pt x="27090" y="18650"/>
                </a:lnTo>
                <a:lnTo>
                  <a:pt x="27130" y="18650"/>
                </a:lnTo>
                <a:lnTo>
                  <a:pt x="27300" y="18660"/>
                </a:lnTo>
                <a:lnTo>
                  <a:pt x="27410" y="18650"/>
                </a:lnTo>
                <a:lnTo>
                  <a:pt x="27530" y="18620"/>
                </a:lnTo>
                <a:lnTo>
                  <a:pt x="27560" y="18600"/>
                </a:lnTo>
                <a:lnTo>
                  <a:pt x="27590" y="18580"/>
                </a:lnTo>
                <a:lnTo>
                  <a:pt x="27610" y="18540"/>
                </a:lnTo>
                <a:lnTo>
                  <a:pt x="27630" y="18500"/>
                </a:lnTo>
                <a:lnTo>
                  <a:pt x="27640" y="18430"/>
                </a:lnTo>
                <a:lnTo>
                  <a:pt x="27650" y="18230"/>
                </a:lnTo>
                <a:lnTo>
                  <a:pt x="27670" y="18090"/>
                </a:lnTo>
                <a:lnTo>
                  <a:pt x="27660" y="18040"/>
                </a:lnTo>
                <a:lnTo>
                  <a:pt x="27650" y="18010"/>
                </a:lnTo>
                <a:lnTo>
                  <a:pt x="27600" y="17910"/>
                </a:lnTo>
                <a:lnTo>
                  <a:pt x="27550" y="17780"/>
                </a:lnTo>
                <a:lnTo>
                  <a:pt x="27540" y="17740"/>
                </a:lnTo>
                <a:lnTo>
                  <a:pt x="27540" y="17690"/>
                </a:lnTo>
                <a:lnTo>
                  <a:pt x="27550" y="17640"/>
                </a:lnTo>
                <a:lnTo>
                  <a:pt x="27560" y="17600"/>
                </a:lnTo>
                <a:lnTo>
                  <a:pt x="27640" y="17470"/>
                </a:lnTo>
                <a:lnTo>
                  <a:pt x="27670" y="17420"/>
                </a:lnTo>
                <a:lnTo>
                  <a:pt x="27800" y="17290"/>
                </a:lnTo>
                <a:lnTo>
                  <a:pt x="27820" y="17260"/>
                </a:lnTo>
                <a:lnTo>
                  <a:pt x="27840" y="17220"/>
                </a:lnTo>
                <a:lnTo>
                  <a:pt x="27890" y="17050"/>
                </a:lnTo>
                <a:lnTo>
                  <a:pt x="28040" y="16760"/>
                </a:lnTo>
                <a:lnTo>
                  <a:pt x="28260" y="16890"/>
                </a:lnTo>
                <a:lnTo>
                  <a:pt x="28400" y="16960"/>
                </a:lnTo>
                <a:lnTo>
                  <a:pt x="28490" y="17030"/>
                </a:lnTo>
                <a:lnTo>
                  <a:pt x="28640" y="17160"/>
                </a:lnTo>
                <a:lnTo>
                  <a:pt x="28680" y="17200"/>
                </a:lnTo>
                <a:lnTo>
                  <a:pt x="28760" y="17240"/>
                </a:lnTo>
                <a:lnTo>
                  <a:pt x="28830" y="17280"/>
                </a:lnTo>
                <a:lnTo>
                  <a:pt x="28980" y="17320"/>
                </a:lnTo>
                <a:lnTo>
                  <a:pt x="29100" y="17360"/>
                </a:lnTo>
                <a:lnTo>
                  <a:pt x="29150" y="17380"/>
                </a:lnTo>
                <a:lnTo>
                  <a:pt x="29220" y="17420"/>
                </a:lnTo>
                <a:lnTo>
                  <a:pt x="29280" y="17450"/>
                </a:lnTo>
                <a:lnTo>
                  <a:pt x="29520" y="17630"/>
                </a:lnTo>
                <a:lnTo>
                  <a:pt x="29650" y="17730"/>
                </a:lnTo>
                <a:lnTo>
                  <a:pt x="29900" y="17670"/>
                </a:lnTo>
                <a:lnTo>
                  <a:pt x="29990" y="17650"/>
                </a:lnTo>
                <a:lnTo>
                  <a:pt x="30030" y="17630"/>
                </a:lnTo>
                <a:lnTo>
                  <a:pt x="30070" y="17610"/>
                </a:lnTo>
                <a:lnTo>
                  <a:pt x="30170" y="17540"/>
                </a:lnTo>
                <a:lnTo>
                  <a:pt x="30200" y="17510"/>
                </a:lnTo>
                <a:lnTo>
                  <a:pt x="30320" y="17460"/>
                </a:lnTo>
                <a:lnTo>
                  <a:pt x="30440" y="17400"/>
                </a:lnTo>
                <a:lnTo>
                  <a:pt x="30500" y="17350"/>
                </a:lnTo>
                <a:lnTo>
                  <a:pt x="30520" y="17320"/>
                </a:lnTo>
                <a:lnTo>
                  <a:pt x="30540" y="17290"/>
                </a:lnTo>
                <a:lnTo>
                  <a:pt x="30560" y="17250"/>
                </a:lnTo>
                <a:lnTo>
                  <a:pt x="30560" y="17200"/>
                </a:lnTo>
                <a:lnTo>
                  <a:pt x="30560" y="17150"/>
                </a:lnTo>
                <a:lnTo>
                  <a:pt x="30560" y="17090"/>
                </a:lnTo>
                <a:lnTo>
                  <a:pt x="30540" y="17020"/>
                </a:lnTo>
                <a:lnTo>
                  <a:pt x="30520" y="16890"/>
                </a:lnTo>
                <a:lnTo>
                  <a:pt x="30520" y="16750"/>
                </a:lnTo>
                <a:lnTo>
                  <a:pt x="30520" y="16690"/>
                </a:lnTo>
                <a:lnTo>
                  <a:pt x="30530" y="16630"/>
                </a:lnTo>
                <a:lnTo>
                  <a:pt x="30580" y="16450"/>
                </a:lnTo>
                <a:lnTo>
                  <a:pt x="30640" y="16330"/>
                </a:lnTo>
                <a:lnTo>
                  <a:pt x="30700" y="16230"/>
                </a:lnTo>
                <a:lnTo>
                  <a:pt x="30800" y="16090"/>
                </a:lnTo>
                <a:lnTo>
                  <a:pt x="30820" y="16030"/>
                </a:lnTo>
                <a:lnTo>
                  <a:pt x="30830" y="15960"/>
                </a:lnTo>
                <a:lnTo>
                  <a:pt x="30850" y="15820"/>
                </a:lnTo>
                <a:lnTo>
                  <a:pt x="30800" y="15770"/>
                </a:lnTo>
                <a:lnTo>
                  <a:pt x="30780" y="15730"/>
                </a:lnTo>
                <a:lnTo>
                  <a:pt x="30760" y="15690"/>
                </a:lnTo>
                <a:lnTo>
                  <a:pt x="30760" y="15650"/>
                </a:lnTo>
                <a:lnTo>
                  <a:pt x="30770" y="15610"/>
                </a:lnTo>
                <a:lnTo>
                  <a:pt x="30830" y="15520"/>
                </a:lnTo>
                <a:lnTo>
                  <a:pt x="30880" y="15400"/>
                </a:lnTo>
                <a:lnTo>
                  <a:pt x="30900" y="15320"/>
                </a:lnTo>
                <a:lnTo>
                  <a:pt x="30900" y="15250"/>
                </a:lnTo>
                <a:lnTo>
                  <a:pt x="30880" y="15180"/>
                </a:lnTo>
                <a:lnTo>
                  <a:pt x="30820" y="15040"/>
                </a:lnTo>
                <a:lnTo>
                  <a:pt x="30740" y="14830"/>
                </a:lnTo>
                <a:lnTo>
                  <a:pt x="31030" y="14640"/>
                </a:lnTo>
                <a:lnTo>
                  <a:pt x="31110" y="14610"/>
                </a:lnTo>
                <a:lnTo>
                  <a:pt x="31270" y="14570"/>
                </a:lnTo>
                <a:lnTo>
                  <a:pt x="31410" y="14500"/>
                </a:lnTo>
                <a:lnTo>
                  <a:pt x="31470" y="14490"/>
                </a:lnTo>
                <a:lnTo>
                  <a:pt x="31530" y="14480"/>
                </a:lnTo>
                <a:lnTo>
                  <a:pt x="31780" y="14480"/>
                </a:lnTo>
                <a:lnTo>
                  <a:pt x="31900" y="14470"/>
                </a:lnTo>
                <a:lnTo>
                  <a:pt x="31960" y="14460"/>
                </a:lnTo>
                <a:lnTo>
                  <a:pt x="32090" y="14400"/>
                </a:lnTo>
                <a:lnTo>
                  <a:pt x="32280" y="14340"/>
                </a:lnTo>
                <a:lnTo>
                  <a:pt x="32330" y="14310"/>
                </a:lnTo>
                <a:lnTo>
                  <a:pt x="32490" y="14160"/>
                </a:lnTo>
                <a:lnTo>
                  <a:pt x="32540" y="14120"/>
                </a:lnTo>
                <a:lnTo>
                  <a:pt x="32570" y="14100"/>
                </a:lnTo>
                <a:lnTo>
                  <a:pt x="32800" y="14090"/>
                </a:lnTo>
                <a:lnTo>
                  <a:pt x="32870" y="14080"/>
                </a:lnTo>
                <a:lnTo>
                  <a:pt x="32980" y="14050"/>
                </a:lnTo>
                <a:lnTo>
                  <a:pt x="33110" y="14030"/>
                </a:lnTo>
                <a:lnTo>
                  <a:pt x="33300" y="14030"/>
                </a:lnTo>
                <a:lnTo>
                  <a:pt x="33420" y="14040"/>
                </a:lnTo>
                <a:lnTo>
                  <a:pt x="33480" y="14060"/>
                </a:lnTo>
                <a:lnTo>
                  <a:pt x="33670" y="14130"/>
                </a:lnTo>
                <a:lnTo>
                  <a:pt x="33730" y="14140"/>
                </a:lnTo>
                <a:lnTo>
                  <a:pt x="33990" y="14160"/>
                </a:lnTo>
                <a:lnTo>
                  <a:pt x="34050" y="14180"/>
                </a:lnTo>
                <a:lnTo>
                  <a:pt x="34240" y="14250"/>
                </a:lnTo>
                <a:lnTo>
                  <a:pt x="34400" y="14290"/>
                </a:lnTo>
                <a:lnTo>
                  <a:pt x="34480" y="14330"/>
                </a:lnTo>
                <a:lnTo>
                  <a:pt x="34670" y="14460"/>
                </a:lnTo>
                <a:lnTo>
                  <a:pt x="34750" y="14500"/>
                </a:lnTo>
                <a:lnTo>
                  <a:pt x="34810" y="14510"/>
                </a:lnTo>
                <a:lnTo>
                  <a:pt x="34940" y="14520"/>
                </a:lnTo>
                <a:lnTo>
                  <a:pt x="35740" y="14520"/>
                </a:lnTo>
                <a:lnTo>
                  <a:pt x="35870" y="14540"/>
                </a:lnTo>
                <a:lnTo>
                  <a:pt x="36050" y="14590"/>
                </a:lnTo>
                <a:lnTo>
                  <a:pt x="36100" y="14600"/>
                </a:lnTo>
                <a:lnTo>
                  <a:pt x="36160" y="14640"/>
                </a:lnTo>
                <a:lnTo>
                  <a:pt x="36240" y="14680"/>
                </a:lnTo>
                <a:lnTo>
                  <a:pt x="36280" y="14720"/>
                </a:lnTo>
                <a:lnTo>
                  <a:pt x="36350" y="14790"/>
                </a:lnTo>
                <a:lnTo>
                  <a:pt x="36440" y="14910"/>
                </a:lnTo>
                <a:lnTo>
                  <a:pt x="36510" y="14990"/>
                </a:lnTo>
                <a:lnTo>
                  <a:pt x="36600" y="15070"/>
                </a:lnTo>
                <a:lnTo>
                  <a:pt x="36710" y="15160"/>
                </a:lnTo>
                <a:lnTo>
                  <a:pt x="36730" y="15190"/>
                </a:lnTo>
                <a:lnTo>
                  <a:pt x="36760" y="15240"/>
                </a:lnTo>
                <a:lnTo>
                  <a:pt x="36580" y="15290"/>
                </a:lnTo>
                <a:lnTo>
                  <a:pt x="36400" y="15400"/>
                </a:lnTo>
                <a:lnTo>
                  <a:pt x="36530" y="15930"/>
                </a:lnTo>
                <a:lnTo>
                  <a:pt x="36610" y="16410"/>
                </a:lnTo>
                <a:lnTo>
                  <a:pt x="36560" y="16920"/>
                </a:lnTo>
                <a:lnTo>
                  <a:pt x="36290" y="17520"/>
                </a:lnTo>
                <a:lnTo>
                  <a:pt x="35930" y="17930"/>
                </a:lnTo>
                <a:lnTo>
                  <a:pt x="35910" y="18100"/>
                </a:lnTo>
                <a:lnTo>
                  <a:pt x="36230" y="18160"/>
                </a:lnTo>
                <a:lnTo>
                  <a:pt x="36710" y="18130"/>
                </a:lnTo>
                <a:lnTo>
                  <a:pt x="36890" y="18220"/>
                </a:lnTo>
                <a:lnTo>
                  <a:pt x="36960" y="18490"/>
                </a:lnTo>
                <a:lnTo>
                  <a:pt x="36890" y="18610"/>
                </a:lnTo>
                <a:lnTo>
                  <a:pt x="36740" y="18790"/>
                </a:lnTo>
                <a:lnTo>
                  <a:pt x="36580" y="19030"/>
                </a:lnTo>
                <a:lnTo>
                  <a:pt x="36510" y="19380"/>
                </a:lnTo>
                <a:lnTo>
                  <a:pt x="36580" y="19650"/>
                </a:lnTo>
                <a:lnTo>
                  <a:pt x="36740" y="19900"/>
                </a:lnTo>
                <a:lnTo>
                  <a:pt x="38290" y="21350"/>
                </a:lnTo>
                <a:lnTo>
                  <a:pt x="38670" y="21880"/>
                </a:lnTo>
                <a:lnTo>
                  <a:pt x="38210" y="23010"/>
                </a:lnTo>
                <a:lnTo>
                  <a:pt x="38420" y="23380"/>
                </a:lnTo>
                <a:lnTo>
                  <a:pt x="38980" y="23940"/>
                </a:lnTo>
                <a:lnTo>
                  <a:pt x="39240" y="24290"/>
                </a:lnTo>
                <a:lnTo>
                  <a:pt x="39070" y="24450"/>
                </a:lnTo>
                <a:lnTo>
                  <a:pt x="38960" y="24670"/>
                </a:lnTo>
                <a:lnTo>
                  <a:pt x="38880" y="24910"/>
                </a:lnTo>
                <a:lnTo>
                  <a:pt x="38780" y="25100"/>
                </a:lnTo>
                <a:lnTo>
                  <a:pt x="39050" y="25550"/>
                </a:lnTo>
                <a:lnTo>
                  <a:pt x="39860" y="26220"/>
                </a:lnTo>
                <a:lnTo>
                  <a:pt x="40030" y="26800"/>
                </a:lnTo>
                <a:lnTo>
                  <a:pt x="40140" y="27380"/>
                </a:lnTo>
                <a:lnTo>
                  <a:pt x="40110" y="27700"/>
                </a:lnTo>
                <a:lnTo>
                  <a:pt x="39650" y="27980"/>
                </a:lnTo>
                <a:lnTo>
                  <a:pt x="39560" y="28310"/>
                </a:lnTo>
                <a:lnTo>
                  <a:pt x="39530" y="28690"/>
                </a:lnTo>
                <a:lnTo>
                  <a:pt x="39470" y="28980"/>
                </a:lnTo>
                <a:lnTo>
                  <a:pt x="39120" y="28610"/>
                </a:lnTo>
                <a:lnTo>
                  <a:pt x="38550" y="28170"/>
                </a:lnTo>
                <a:lnTo>
                  <a:pt x="37930" y="27950"/>
                </a:lnTo>
                <a:lnTo>
                  <a:pt x="35940" y="28170"/>
                </a:lnTo>
                <a:lnTo>
                  <a:pt x="35570" y="28120"/>
                </a:lnTo>
                <a:lnTo>
                  <a:pt x="34640" y="27840"/>
                </a:lnTo>
                <a:lnTo>
                  <a:pt x="34440" y="28190"/>
                </a:lnTo>
                <a:lnTo>
                  <a:pt x="34420" y="28220"/>
                </a:lnTo>
                <a:lnTo>
                  <a:pt x="34410" y="28240"/>
                </a:lnTo>
                <a:lnTo>
                  <a:pt x="34420" y="28270"/>
                </a:lnTo>
                <a:lnTo>
                  <a:pt x="34430" y="28310"/>
                </a:lnTo>
                <a:lnTo>
                  <a:pt x="34460" y="28350"/>
                </a:lnTo>
                <a:lnTo>
                  <a:pt x="34530" y="28420"/>
                </a:lnTo>
                <a:lnTo>
                  <a:pt x="34560" y="28460"/>
                </a:lnTo>
                <a:lnTo>
                  <a:pt x="34570" y="28490"/>
                </a:lnTo>
                <a:lnTo>
                  <a:pt x="34560" y="28520"/>
                </a:lnTo>
                <a:lnTo>
                  <a:pt x="34550" y="28540"/>
                </a:lnTo>
                <a:lnTo>
                  <a:pt x="34510" y="28580"/>
                </a:lnTo>
                <a:lnTo>
                  <a:pt x="34430" y="28640"/>
                </a:lnTo>
                <a:lnTo>
                  <a:pt x="34280" y="28740"/>
                </a:lnTo>
                <a:lnTo>
                  <a:pt x="34230" y="28770"/>
                </a:lnTo>
                <a:lnTo>
                  <a:pt x="34170" y="28800"/>
                </a:lnTo>
                <a:lnTo>
                  <a:pt x="34120" y="28820"/>
                </a:lnTo>
                <a:lnTo>
                  <a:pt x="33900" y="28850"/>
                </a:lnTo>
                <a:lnTo>
                  <a:pt x="33820" y="28870"/>
                </a:lnTo>
                <a:lnTo>
                  <a:pt x="33710" y="28900"/>
                </a:lnTo>
                <a:lnTo>
                  <a:pt x="33430" y="28950"/>
                </a:lnTo>
                <a:lnTo>
                  <a:pt x="33320" y="28930"/>
                </a:lnTo>
                <a:lnTo>
                  <a:pt x="33290" y="28930"/>
                </a:lnTo>
                <a:lnTo>
                  <a:pt x="33220" y="28890"/>
                </a:lnTo>
                <a:lnTo>
                  <a:pt x="33190" y="28880"/>
                </a:lnTo>
                <a:lnTo>
                  <a:pt x="32950" y="28870"/>
                </a:lnTo>
                <a:lnTo>
                  <a:pt x="32690" y="28850"/>
                </a:lnTo>
                <a:lnTo>
                  <a:pt x="32660" y="28840"/>
                </a:lnTo>
                <a:lnTo>
                  <a:pt x="32600" y="28830"/>
                </a:lnTo>
                <a:lnTo>
                  <a:pt x="32450" y="28820"/>
                </a:lnTo>
                <a:lnTo>
                  <a:pt x="32160" y="28810"/>
                </a:lnTo>
                <a:lnTo>
                  <a:pt x="31890" y="28810"/>
                </a:lnTo>
                <a:lnTo>
                  <a:pt x="31760" y="28820"/>
                </a:lnTo>
                <a:lnTo>
                  <a:pt x="31700" y="28840"/>
                </a:lnTo>
                <a:lnTo>
                  <a:pt x="31550" y="28880"/>
                </a:lnTo>
                <a:lnTo>
                  <a:pt x="31520" y="28890"/>
                </a:lnTo>
                <a:lnTo>
                  <a:pt x="31490" y="28880"/>
                </a:lnTo>
                <a:lnTo>
                  <a:pt x="31460" y="28860"/>
                </a:lnTo>
                <a:lnTo>
                  <a:pt x="31430" y="28840"/>
                </a:lnTo>
                <a:lnTo>
                  <a:pt x="31300" y="28610"/>
                </a:lnTo>
                <a:lnTo>
                  <a:pt x="31120" y="28370"/>
                </a:lnTo>
                <a:lnTo>
                  <a:pt x="30960" y="28530"/>
                </a:lnTo>
                <a:lnTo>
                  <a:pt x="30870" y="28610"/>
                </a:lnTo>
                <a:lnTo>
                  <a:pt x="30830" y="28640"/>
                </a:lnTo>
                <a:lnTo>
                  <a:pt x="30780" y="28660"/>
                </a:lnTo>
                <a:lnTo>
                  <a:pt x="30730" y="28680"/>
                </a:lnTo>
                <a:lnTo>
                  <a:pt x="30510" y="28700"/>
                </a:lnTo>
                <a:lnTo>
                  <a:pt x="30460" y="28710"/>
                </a:lnTo>
                <a:lnTo>
                  <a:pt x="30420" y="28730"/>
                </a:lnTo>
                <a:lnTo>
                  <a:pt x="30330" y="28780"/>
                </a:lnTo>
                <a:lnTo>
                  <a:pt x="30210" y="28840"/>
                </a:lnTo>
                <a:lnTo>
                  <a:pt x="29890" y="28970"/>
                </a:lnTo>
                <a:lnTo>
                  <a:pt x="28930" y="28960"/>
                </a:lnTo>
                <a:lnTo>
                  <a:pt x="28730" y="28960"/>
                </a:lnTo>
                <a:lnTo>
                  <a:pt x="28660" y="28960"/>
                </a:lnTo>
                <a:lnTo>
                  <a:pt x="28600" y="28980"/>
                </a:lnTo>
                <a:lnTo>
                  <a:pt x="28360" y="29040"/>
                </a:lnTo>
                <a:lnTo>
                  <a:pt x="28310" y="29050"/>
                </a:lnTo>
                <a:lnTo>
                  <a:pt x="28260" y="29040"/>
                </a:lnTo>
                <a:lnTo>
                  <a:pt x="28090" y="28990"/>
                </a:lnTo>
                <a:lnTo>
                  <a:pt x="27850" y="28910"/>
                </a:lnTo>
                <a:lnTo>
                  <a:pt x="27680" y="28850"/>
                </a:lnTo>
                <a:lnTo>
                  <a:pt x="27620" y="28840"/>
                </a:lnTo>
                <a:lnTo>
                  <a:pt x="27420" y="28830"/>
                </a:lnTo>
                <a:lnTo>
                  <a:pt x="27350" y="28810"/>
                </a:lnTo>
                <a:lnTo>
                  <a:pt x="27310" y="28800"/>
                </a:lnTo>
                <a:lnTo>
                  <a:pt x="27240" y="28760"/>
                </a:lnTo>
                <a:lnTo>
                  <a:pt x="27130" y="28650"/>
                </a:lnTo>
                <a:lnTo>
                  <a:pt x="27090" y="28630"/>
                </a:lnTo>
                <a:lnTo>
                  <a:pt x="27050" y="28620"/>
                </a:lnTo>
                <a:lnTo>
                  <a:pt x="27000" y="28600"/>
                </a:lnTo>
                <a:lnTo>
                  <a:pt x="26890" y="28580"/>
                </a:lnTo>
                <a:lnTo>
                  <a:pt x="26850" y="28560"/>
                </a:lnTo>
                <a:lnTo>
                  <a:pt x="26810" y="28550"/>
                </a:lnTo>
                <a:lnTo>
                  <a:pt x="26770" y="28510"/>
                </a:lnTo>
                <a:lnTo>
                  <a:pt x="26690" y="28410"/>
                </a:lnTo>
                <a:lnTo>
                  <a:pt x="26670" y="28400"/>
                </a:lnTo>
                <a:lnTo>
                  <a:pt x="26290" y="28370"/>
                </a:lnTo>
                <a:lnTo>
                  <a:pt x="26220" y="28350"/>
                </a:lnTo>
                <a:lnTo>
                  <a:pt x="26180" y="28340"/>
                </a:lnTo>
                <a:lnTo>
                  <a:pt x="26140" y="28320"/>
                </a:lnTo>
                <a:lnTo>
                  <a:pt x="26060" y="28240"/>
                </a:lnTo>
                <a:lnTo>
                  <a:pt x="26020" y="28220"/>
                </a:lnTo>
                <a:lnTo>
                  <a:pt x="25980" y="28210"/>
                </a:lnTo>
                <a:lnTo>
                  <a:pt x="25960" y="28200"/>
                </a:lnTo>
                <a:lnTo>
                  <a:pt x="25900" y="28220"/>
                </a:lnTo>
                <a:lnTo>
                  <a:pt x="25820" y="28250"/>
                </a:lnTo>
                <a:lnTo>
                  <a:pt x="25780" y="28270"/>
                </a:lnTo>
                <a:lnTo>
                  <a:pt x="25750" y="28300"/>
                </a:lnTo>
                <a:lnTo>
                  <a:pt x="25730" y="28340"/>
                </a:lnTo>
                <a:lnTo>
                  <a:pt x="25720" y="28380"/>
                </a:lnTo>
                <a:lnTo>
                  <a:pt x="25740" y="28430"/>
                </a:lnTo>
                <a:lnTo>
                  <a:pt x="25750" y="28450"/>
                </a:lnTo>
                <a:lnTo>
                  <a:pt x="25560" y="28730"/>
                </a:lnTo>
                <a:lnTo>
                  <a:pt x="25530" y="28770"/>
                </a:lnTo>
                <a:lnTo>
                  <a:pt x="25490" y="28810"/>
                </a:lnTo>
                <a:lnTo>
                  <a:pt x="25470" y="28830"/>
                </a:lnTo>
                <a:lnTo>
                  <a:pt x="25460" y="28840"/>
                </a:lnTo>
                <a:lnTo>
                  <a:pt x="25440" y="28850"/>
                </a:lnTo>
                <a:lnTo>
                  <a:pt x="25430" y="28860"/>
                </a:lnTo>
                <a:lnTo>
                  <a:pt x="25420" y="28860"/>
                </a:lnTo>
                <a:lnTo>
                  <a:pt x="25400" y="28860"/>
                </a:lnTo>
                <a:lnTo>
                  <a:pt x="25390" y="28860"/>
                </a:lnTo>
                <a:lnTo>
                  <a:pt x="25370" y="28860"/>
                </a:lnTo>
                <a:lnTo>
                  <a:pt x="25350" y="28840"/>
                </a:lnTo>
                <a:lnTo>
                  <a:pt x="25260" y="28800"/>
                </a:lnTo>
                <a:lnTo>
                  <a:pt x="25250" y="28790"/>
                </a:lnTo>
                <a:lnTo>
                  <a:pt x="25240" y="28780"/>
                </a:lnTo>
                <a:lnTo>
                  <a:pt x="25230" y="28770"/>
                </a:lnTo>
                <a:lnTo>
                  <a:pt x="25220" y="28750"/>
                </a:lnTo>
                <a:lnTo>
                  <a:pt x="25190" y="28700"/>
                </a:lnTo>
                <a:lnTo>
                  <a:pt x="25170" y="28670"/>
                </a:lnTo>
                <a:lnTo>
                  <a:pt x="25160" y="28660"/>
                </a:lnTo>
                <a:lnTo>
                  <a:pt x="25140" y="28630"/>
                </a:lnTo>
                <a:lnTo>
                  <a:pt x="25100" y="28600"/>
                </a:lnTo>
                <a:lnTo>
                  <a:pt x="25070" y="28570"/>
                </a:lnTo>
                <a:lnTo>
                  <a:pt x="24950" y="28410"/>
                </a:lnTo>
                <a:lnTo>
                  <a:pt x="24850" y="28260"/>
                </a:lnTo>
                <a:lnTo>
                  <a:pt x="25040" y="28070"/>
                </a:lnTo>
                <a:lnTo>
                  <a:pt x="25080" y="27520"/>
                </a:lnTo>
                <a:lnTo>
                  <a:pt x="24910" y="27050"/>
                </a:lnTo>
                <a:lnTo>
                  <a:pt x="24590" y="26900"/>
                </a:lnTo>
                <a:lnTo>
                  <a:pt x="23130" y="26750"/>
                </a:lnTo>
                <a:lnTo>
                  <a:pt x="22640" y="26590"/>
                </a:lnTo>
                <a:lnTo>
                  <a:pt x="21600" y="26070"/>
                </a:lnTo>
                <a:lnTo>
                  <a:pt x="20960" y="25810"/>
                </a:lnTo>
                <a:lnTo>
                  <a:pt x="20060" y="25280"/>
                </a:lnTo>
                <a:lnTo>
                  <a:pt x="19970" y="24780"/>
                </a:lnTo>
                <a:lnTo>
                  <a:pt x="19930" y="24560"/>
                </a:lnTo>
                <a:lnTo>
                  <a:pt x="19710" y="24330"/>
                </a:lnTo>
                <a:lnTo>
                  <a:pt x="19450" y="24230"/>
                </a:lnTo>
                <a:lnTo>
                  <a:pt x="19210" y="24180"/>
                </a:lnTo>
                <a:lnTo>
                  <a:pt x="18840" y="24190"/>
                </a:lnTo>
                <a:lnTo>
                  <a:pt x="18570" y="23990"/>
                </a:lnTo>
                <a:lnTo>
                  <a:pt x="18460" y="23850"/>
                </a:lnTo>
                <a:lnTo>
                  <a:pt x="18280" y="23790"/>
                </a:lnTo>
                <a:lnTo>
                  <a:pt x="18270" y="23780"/>
                </a:lnTo>
                <a:lnTo>
                  <a:pt x="17970" y="23570"/>
                </a:lnTo>
                <a:lnTo>
                  <a:pt x="17930" y="23110"/>
                </a:lnTo>
                <a:lnTo>
                  <a:pt x="18290" y="22900"/>
                </a:lnTo>
                <a:lnTo>
                  <a:pt x="18710" y="22840"/>
                </a:lnTo>
                <a:lnTo>
                  <a:pt x="18860" y="22510"/>
                </a:lnTo>
                <a:lnTo>
                  <a:pt x="18610" y="22110"/>
                </a:lnTo>
                <a:lnTo>
                  <a:pt x="18380" y="21870"/>
                </a:lnTo>
                <a:lnTo>
                  <a:pt x="18290" y="21590"/>
                </a:lnTo>
                <a:lnTo>
                  <a:pt x="18280" y="21160"/>
                </a:lnTo>
                <a:lnTo>
                  <a:pt x="18500" y="20570"/>
                </a:lnTo>
                <a:lnTo>
                  <a:pt x="18630" y="20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