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Jablanicki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Serbia • State Map | Fully Editable Vector Shape</a:t>
            </a:r>
          </a:p>
        </p:txBody>
      </p:sp>
      <p:sp>
        <p:nvSpPr>
          <p:cNvPr id="101" name="Jablanic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950" y="81160"/>
                </a:moveTo>
                <a:lnTo>
                  <a:pt x="76950" y="81170"/>
                </a:lnTo>
                <a:lnTo>
                  <a:pt x="76830" y="81240"/>
                </a:lnTo>
                <a:lnTo>
                  <a:pt x="76540" y="81190"/>
                </a:lnTo>
                <a:lnTo>
                  <a:pt x="76310" y="81200"/>
                </a:lnTo>
                <a:lnTo>
                  <a:pt x="76160" y="81330"/>
                </a:lnTo>
                <a:lnTo>
                  <a:pt x="75910" y="81720"/>
                </a:lnTo>
                <a:lnTo>
                  <a:pt x="75730" y="81870"/>
                </a:lnTo>
                <a:lnTo>
                  <a:pt x="75310" y="82100"/>
                </a:lnTo>
                <a:lnTo>
                  <a:pt x="75170" y="82230"/>
                </a:lnTo>
                <a:lnTo>
                  <a:pt x="75060" y="82390"/>
                </a:lnTo>
                <a:lnTo>
                  <a:pt x="75050" y="82400"/>
                </a:lnTo>
                <a:lnTo>
                  <a:pt x="74880" y="82460"/>
                </a:lnTo>
                <a:lnTo>
                  <a:pt x="74840" y="82480"/>
                </a:lnTo>
                <a:lnTo>
                  <a:pt x="74750" y="82540"/>
                </a:lnTo>
                <a:lnTo>
                  <a:pt x="74670" y="82580"/>
                </a:lnTo>
                <a:lnTo>
                  <a:pt x="74560" y="82620"/>
                </a:lnTo>
                <a:lnTo>
                  <a:pt x="74380" y="82650"/>
                </a:lnTo>
                <a:lnTo>
                  <a:pt x="74340" y="82660"/>
                </a:lnTo>
                <a:lnTo>
                  <a:pt x="74310" y="82690"/>
                </a:lnTo>
                <a:lnTo>
                  <a:pt x="74240" y="82780"/>
                </a:lnTo>
                <a:lnTo>
                  <a:pt x="74150" y="82880"/>
                </a:lnTo>
                <a:lnTo>
                  <a:pt x="74090" y="82960"/>
                </a:lnTo>
                <a:lnTo>
                  <a:pt x="74000" y="83110"/>
                </a:lnTo>
                <a:lnTo>
                  <a:pt x="73950" y="83160"/>
                </a:lnTo>
                <a:lnTo>
                  <a:pt x="73910" y="83190"/>
                </a:lnTo>
                <a:lnTo>
                  <a:pt x="73740" y="83300"/>
                </a:lnTo>
                <a:lnTo>
                  <a:pt x="73660" y="83390"/>
                </a:lnTo>
                <a:lnTo>
                  <a:pt x="73610" y="83420"/>
                </a:lnTo>
                <a:lnTo>
                  <a:pt x="73570" y="83440"/>
                </a:lnTo>
                <a:lnTo>
                  <a:pt x="73510" y="83460"/>
                </a:lnTo>
                <a:lnTo>
                  <a:pt x="73460" y="83470"/>
                </a:lnTo>
                <a:lnTo>
                  <a:pt x="73300" y="83500"/>
                </a:lnTo>
                <a:lnTo>
                  <a:pt x="73230" y="83520"/>
                </a:lnTo>
                <a:lnTo>
                  <a:pt x="73180" y="83550"/>
                </a:lnTo>
                <a:lnTo>
                  <a:pt x="73140" y="83590"/>
                </a:lnTo>
                <a:lnTo>
                  <a:pt x="73050" y="83670"/>
                </a:lnTo>
                <a:lnTo>
                  <a:pt x="72940" y="83820"/>
                </a:lnTo>
                <a:lnTo>
                  <a:pt x="72760" y="83960"/>
                </a:lnTo>
                <a:lnTo>
                  <a:pt x="72740" y="83980"/>
                </a:lnTo>
                <a:lnTo>
                  <a:pt x="72690" y="84000"/>
                </a:lnTo>
                <a:lnTo>
                  <a:pt x="72630" y="84000"/>
                </a:lnTo>
                <a:lnTo>
                  <a:pt x="72590" y="83990"/>
                </a:lnTo>
                <a:lnTo>
                  <a:pt x="72540" y="83980"/>
                </a:lnTo>
                <a:lnTo>
                  <a:pt x="72460" y="83950"/>
                </a:lnTo>
                <a:lnTo>
                  <a:pt x="72410" y="83930"/>
                </a:lnTo>
                <a:lnTo>
                  <a:pt x="72370" y="83930"/>
                </a:lnTo>
                <a:lnTo>
                  <a:pt x="72340" y="83940"/>
                </a:lnTo>
                <a:lnTo>
                  <a:pt x="72240" y="83980"/>
                </a:lnTo>
                <a:lnTo>
                  <a:pt x="72210" y="83990"/>
                </a:lnTo>
                <a:lnTo>
                  <a:pt x="72180" y="83980"/>
                </a:lnTo>
                <a:lnTo>
                  <a:pt x="72140" y="83960"/>
                </a:lnTo>
                <a:lnTo>
                  <a:pt x="72080" y="83910"/>
                </a:lnTo>
                <a:lnTo>
                  <a:pt x="72010" y="83880"/>
                </a:lnTo>
                <a:lnTo>
                  <a:pt x="71820" y="83820"/>
                </a:lnTo>
                <a:lnTo>
                  <a:pt x="71780" y="83800"/>
                </a:lnTo>
                <a:lnTo>
                  <a:pt x="71700" y="83740"/>
                </a:lnTo>
                <a:lnTo>
                  <a:pt x="71650" y="83690"/>
                </a:lnTo>
                <a:lnTo>
                  <a:pt x="71620" y="83660"/>
                </a:lnTo>
                <a:lnTo>
                  <a:pt x="71560" y="83540"/>
                </a:lnTo>
                <a:lnTo>
                  <a:pt x="71530" y="83500"/>
                </a:lnTo>
                <a:lnTo>
                  <a:pt x="71500" y="83490"/>
                </a:lnTo>
                <a:lnTo>
                  <a:pt x="71460" y="83470"/>
                </a:lnTo>
                <a:lnTo>
                  <a:pt x="71330" y="83430"/>
                </a:lnTo>
                <a:lnTo>
                  <a:pt x="71190" y="83350"/>
                </a:lnTo>
                <a:lnTo>
                  <a:pt x="70880" y="83120"/>
                </a:lnTo>
                <a:lnTo>
                  <a:pt x="70830" y="83070"/>
                </a:lnTo>
                <a:lnTo>
                  <a:pt x="70810" y="83040"/>
                </a:lnTo>
                <a:lnTo>
                  <a:pt x="70810" y="83000"/>
                </a:lnTo>
                <a:lnTo>
                  <a:pt x="70800" y="82970"/>
                </a:lnTo>
                <a:lnTo>
                  <a:pt x="70810" y="82850"/>
                </a:lnTo>
                <a:lnTo>
                  <a:pt x="70810" y="82800"/>
                </a:lnTo>
                <a:lnTo>
                  <a:pt x="70780" y="82770"/>
                </a:lnTo>
                <a:lnTo>
                  <a:pt x="70750" y="82760"/>
                </a:lnTo>
                <a:lnTo>
                  <a:pt x="70710" y="82740"/>
                </a:lnTo>
                <a:lnTo>
                  <a:pt x="70650" y="82730"/>
                </a:lnTo>
                <a:lnTo>
                  <a:pt x="70590" y="82730"/>
                </a:lnTo>
                <a:lnTo>
                  <a:pt x="70520" y="82730"/>
                </a:lnTo>
                <a:lnTo>
                  <a:pt x="70460" y="82740"/>
                </a:lnTo>
                <a:lnTo>
                  <a:pt x="70420" y="82750"/>
                </a:lnTo>
                <a:lnTo>
                  <a:pt x="70390" y="82770"/>
                </a:lnTo>
                <a:lnTo>
                  <a:pt x="70360" y="82800"/>
                </a:lnTo>
                <a:lnTo>
                  <a:pt x="70260" y="82950"/>
                </a:lnTo>
                <a:lnTo>
                  <a:pt x="70220" y="82990"/>
                </a:lnTo>
                <a:lnTo>
                  <a:pt x="70200" y="83000"/>
                </a:lnTo>
                <a:lnTo>
                  <a:pt x="70140" y="83010"/>
                </a:lnTo>
                <a:lnTo>
                  <a:pt x="69970" y="83000"/>
                </a:lnTo>
                <a:lnTo>
                  <a:pt x="69910" y="83000"/>
                </a:lnTo>
                <a:lnTo>
                  <a:pt x="69840" y="82980"/>
                </a:lnTo>
                <a:lnTo>
                  <a:pt x="69810" y="82970"/>
                </a:lnTo>
                <a:lnTo>
                  <a:pt x="69780" y="82950"/>
                </a:lnTo>
                <a:lnTo>
                  <a:pt x="69760" y="82920"/>
                </a:lnTo>
                <a:lnTo>
                  <a:pt x="69750" y="82890"/>
                </a:lnTo>
                <a:lnTo>
                  <a:pt x="69750" y="82870"/>
                </a:lnTo>
                <a:lnTo>
                  <a:pt x="69760" y="82830"/>
                </a:lnTo>
                <a:lnTo>
                  <a:pt x="69860" y="82690"/>
                </a:lnTo>
                <a:lnTo>
                  <a:pt x="69880" y="82650"/>
                </a:lnTo>
                <a:lnTo>
                  <a:pt x="69890" y="82620"/>
                </a:lnTo>
                <a:lnTo>
                  <a:pt x="69890" y="82590"/>
                </a:lnTo>
                <a:lnTo>
                  <a:pt x="69870" y="82550"/>
                </a:lnTo>
                <a:lnTo>
                  <a:pt x="69770" y="82380"/>
                </a:lnTo>
                <a:lnTo>
                  <a:pt x="69730" y="82340"/>
                </a:lnTo>
                <a:lnTo>
                  <a:pt x="69710" y="82330"/>
                </a:lnTo>
                <a:lnTo>
                  <a:pt x="69670" y="82320"/>
                </a:lnTo>
                <a:lnTo>
                  <a:pt x="69550" y="82310"/>
                </a:lnTo>
                <a:lnTo>
                  <a:pt x="69370" y="82310"/>
                </a:lnTo>
                <a:lnTo>
                  <a:pt x="69310" y="82320"/>
                </a:lnTo>
                <a:lnTo>
                  <a:pt x="69250" y="82330"/>
                </a:lnTo>
                <a:lnTo>
                  <a:pt x="69150" y="82380"/>
                </a:lnTo>
                <a:lnTo>
                  <a:pt x="69030" y="82470"/>
                </a:lnTo>
                <a:lnTo>
                  <a:pt x="68990" y="82490"/>
                </a:lnTo>
                <a:lnTo>
                  <a:pt x="68850" y="82560"/>
                </a:lnTo>
                <a:lnTo>
                  <a:pt x="68620" y="82660"/>
                </a:lnTo>
                <a:lnTo>
                  <a:pt x="68460" y="82710"/>
                </a:lnTo>
                <a:lnTo>
                  <a:pt x="68410" y="82710"/>
                </a:lnTo>
                <a:lnTo>
                  <a:pt x="68370" y="82700"/>
                </a:lnTo>
                <a:lnTo>
                  <a:pt x="68340" y="82680"/>
                </a:lnTo>
                <a:lnTo>
                  <a:pt x="68290" y="82650"/>
                </a:lnTo>
                <a:lnTo>
                  <a:pt x="68220" y="82580"/>
                </a:lnTo>
                <a:lnTo>
                  <a:pt x="68080" y="82430"/>
                </a:lnTo>
                <a:lnTo>
                  <a:pt x="68040" y="82400"/>
                </a:lnTo>
                <a:lnTo>
                  <a:pt x="68000" y="82380"/>
                </a:lnTo>
                <a:lnTo>
                  <a:pt x="67970" y="82370"/>
                </a:lnTo>
                <a:lnTo>
                  <a:pt x="67920" y="82360"/>
                </a:lnTo>
                <a:lnTo>
                  <a:pt x="67870" y="82370"/>
                </a:lnTo>
                <a:lnTo>
                  <a:pt x="67840" y="82370"/>
                </a:lnTo>
                <a:lnTo>
                  <a:pt x="67810" y="82390"/>
                </a:lnTo>
                <a:lnTo>
                  <a:pt x="67770" y="82420"/>
                </a:lnTo>
                <a:lnTo>
                  <a:pt x="67730" y="82490"/>
                </a:lnTo>
                <a:lnTo>
                  <a:pt x="67720" y="82520"/>
                </a:lnTo>
                <a:lnTo>
                  <a:pt x="67710" y="82580"/>
                </a:lnTo>
                <a:lnTo>
                  <a:pt x="67690" y="82760"/>
                </a:lnTo>
                <a:lnTo>
                  <a:pt x="67670" y="82820"/>
                </a:lnTo>
                <a:lnTo>
                  <a:pt x="67650" y="82860"/>
                </a:lnTo>
                <a:lnTo>
                  <a:pt x="67610" y="82900"/>
                </a:lnTo>
                <a:lnTo>
                  <a:pt x="67500" y="82980"/>
                </a:lnTo>
                <a:lnTo>
                  <a:pt x="67400" y="83020"/>
                </a:lnTo>
                <a:lnTo>
                  <a:pt x="67350" y="83040"/>
                </a:lnTo>
                <a:lnTo>
                  <a:pt x="67020" y="83120"/>
                </a:lnTo>
                <a:lnTo>
                  <a:pt x="66950" y="83110"/>
                </a:lnTo>
                <a:lnTo>
                  <a:pt x="66900" y="83100"/>
                </a:lnTo>
                <a:lnTo>
                  <a:pt x="66790" y="83110"/>
                </a:lnTo>
                <a:lnTo>
                  <a:pt x="66610" y="83150"/>
                </a:lnTo>
                <a:lnTo>
                  <a:pt x="66480" y="83190"/>
                </a:lnTo>
                <a:lnTo>
                  <a:pt x="66440" y="83200"/>
                </a:lnTo>
                <a:lnTo>
                  <a:pt x="66410" y="83200"/>
                </a:lnTo>
                <a:lnTo>
                  <a:pt x="66320" y="83190"/>
                </a:lnTo>
                <a:lnTo>
                  <a:pt x="66150" y="83170"/>
                </a:lnTo>
                <a:lnTo>
                  <a:pt x="66110" y="83170"/>
                </a:lnTo>
                <a:lnTo>
                  <a:pt x="66040" y="83190"/>
                </a:lnTo>
                <a:lnTo>
                  <a:pt x="65880" y="83250"/>
                </a:lnTo>
                <a:lnTo>
                  <a:pt x="65820" y="83270"/>
                </a:lnTo>
                <a:lnTo>
                  <a:pt x="65770" y="83270"/>
                </a:lnTo>
                <a:lnTo>
                  <a:pt x="65710" y="83270"/>
                </a:lnTo>
                <a:lnTo>
                  <a:pt x="65670" y="83270"/>
                </a:lnTo>
                <a:lnTo>
                  <a:pt x="65490" y="83320"/>
                </a:lnTo>
                <a:lnTo>
                  <a:pt x="65440" y="83320"/>
                </a:lnTo>
                <a:lnTo>
                  <a:pt x="65380" y="83320"/>
                </a:lnTo>
                <a:lnTo>
                  <a:pt x="65330" y="83320"/>
                </a:lnTo>
                <a:lnTo>
                  <a:pt x="65300" y="83330"/>
                </a:lnTo>
                <a:lnTo>
                  <a:pt x="65010" y="83420"/>
                </a:lnTo>
                <a:lnTo>
                  <a:pt x="64980" y="83440"/>
                </a:lnTo>
                <a:lnTo>
                  <a:pt x="64930" y="83470"/>
                </a:lnTo>
                <a:lnTo>
                  <a:pt x="64860" y="83540"/>
                </a:lnTo>
                <a:lnTo>
                  <a:pt x="64830" y="83580"/>
                </a:lnTo>
                <a:lnTo>
                  <a:pt x="64810" y="83610"/>
                </a:lnTo>
                <a:lnTo>
                  <a:pt x="64810" y="83660"/>
                </a:lnTo>
                <a:lnTo>
                  <a:pt x="64820" y="83690"/>
                </a:lnTo>
                <a:lnTo>
                  <a:pt x="64830" y="83720"/>
                </a:lnTo>
                <a:lnTo>
                  <a:pt x="64880" y="83800"/>
                </a:lnTo>
                <a:lnTo>
                  <a:pt x="64890" y="83840"/>
                </a:lnTo>
                <a:lnTo>
                  <a:pt x="64880" y="83870"/>
                </a:lnTo>
                <a:lnTo>
                  <a:pt x="64860" y="83890"/>
                </a:lnTo>
                <a:lnTo>
                  <a:pt x="64760" y="83940"/>
                </a:lnTo>
                <a:lnTo>
                  <a:pt x="64730" y="83960"/>
                </a:lnTo>
                <a:lnTo>
                  <a:pt x="64700" y="83990"/>
                </a:lnTo>
                <a:lnTo>
                  <a:pt x="64650" y="84070"/>
                </a:lnTo>
                <a:lnTo>
                  <a:pt x="64620" y="84110"/>
                </a:lnTo>
                <a:lnTo>
                  <a:pt x="64570" y="84140"/>
                </a:lnTo>
                <a:lnTo>
                  <a:pt x="64460" y="84200"/>
                </a:lnTo>
                <a:lnTo>
                  <a:pt x="64440" y="84220"/>
                </a:lnTo>
                <a:lnTo>
                  <a:pt x="64420" y="84250"/>
                </a:lnTo>
                <a:lnTo>
                  <a:pt x="64390" y="84290"/>
                </a:lnTo>
                <a:lnTo>
                  <a:pt x="64390" y="84350"/>
                </a:lnTo>
                <a:lnTo>
                  <a:pt x="64390" y="84520"/>
                </a:lnTo>
                <a:lnTo>
                  <a:pt x="64400" y="84690"/>
                </a:lnTo>
                <a:lnTo>
                  <a:pt x="64410" y="84870"/>
                </a:lnTo>
                <a:lnTo>
                  <a:pt x="64400" y="84900"/>
                </a:lnTo>
                <a:lnTo>
                  <a:pt x="64390" y="84930"/>
                </a:lnTo>
                <a:lnTo>
                  <a:pt x="64340" y="84980"/>
                </a:lnTo>
                <a:lnTo>
                  <a:pt x="64180" y="85120"/>
                </a:lnTo>
                <a:lnTo>
                  <a:pt x="64120" y="85150"/>
                </a:lnTo>
                <a:lnTo>
                  <a:pt x="63990" y="85220"/>
                </a:lnTo>
                <a:lnTo>
                  <a:pt x="63940" y="85250"/>
                </a:lnTo>
                <a:lnTo>
                  <a:pt x="63890" y="85290"/>
                </a:lnTo>
                <a:lnTo>
                  <a:pt x="63720" y="85490"/>
                </a:lnTo>
                <a:lnTo>
                  <a:pt x="63620" y="85430"/>
                </a:lnTo>
                <a:lnTo>
                  <a:pt x="63130" y="85320"/>
                </a:lnTo>
                <a:lnTo>
                  <a:pt x="62780" y="85330"/>
                </a:lnTo>
                <a:lnTo>
                  <a:pt x="62060" y="85650"/>
                </a:lnTo>
                <a:lnTo>
                  <a:pt x="61820" y="85660"/>
                </a:lnTo>
                <a:lnTo>
                  <a:pt x="61540" y="85470"/>
                </a:lnTo>
                <a:lnTo>
                  <a:pt x="61010" y="84800"/>
                </a:lnTo>
                <a:lnTo>
                  <a:pt x="60900" y="84700"/>
                </a:lnTo>
                <a:lnTo>
                  <a:pt x="60760" y="84580"/>
                </a:lnTo>
                <a:lnTo>
                  <a:pt x="60380" y="84450"/>
                </a:lnTo>
                <a:lnTo>
                  <a:pt x="59340" y="84300"/>
                </a:lnTo>
                <a:lnTo>
                  <a:pt x="58710" y="84220"/>
                </a:lnTo>
                <a:lnTo>
                  <a:pt x="58320" y="84230"/>
                </a:lnTo>
                <a:lnTo>
                  <a:pt x="58120" y="84240"/>
                </a:lnTo>
                <a:lnTo>
                  <a:pt x="57840" y="84150"/>
                </a:lnTo>
                <a:lnTo>
                  <a:pt x="57670" y="84040"/>
                </a:lnTo>
                <a:lnTo>
                  <a:pt x="57680" y="83970"/>
                </a:lnTo>
                <a:lnTo>
                  <a:pt x="57760" y="83900"/>
                </a:lnTo>
                <a:lnTo>
                  <a:pt x="57810" y="83790"/>
                </a:lnTo>
                <a:lnTo>
                  <a:pt x="57870" y="83440"/>
                </a:lnTo>
                <a:lnTo>
                  <a:pt x="58090" y="82690"/>
                </a:lnTo>
                <a:lnTo>
                  <a:pt x="58160" y="82310"/>
                </a:lnTo>
                <a:lnTo>
                  <a:pt x="58160" y="81840"/>
                </a:lnTo>
                <a:lnTo>
                  <a:pt x="58560" y="81470"/>
                </a:lnTo>
                <a:lnTo>
                  <a:pt x="58560" y="81430"/>
                </a:lnTo>
                <a:lnTo>
                  <a:pt x="58640" y="81230"/>
                </a:lnTo>
                <a:lnTo>
                  <a:pt x="58650" y="81180"/>
                </a:lnTo>
                <a:lnTo>
                  <a:pt x="58650" y="81070"/>
                </a:lnTo>
                <a:lnTo>
                  <a:pt x="58660" y="81020"/>
                </a:lnTo>
                <a:lnTo>
                  <a:pt x="58680" y="80970"/>
                </a:lnTo>
                <a:lnTo>
                  <a:pt x="58800" y="80820"/>
                </a:lnTo>
                <a:lnTo>
                  <a:pt x="58830" y="80770"/>
                </a:lnTo>
                <a:lnTo>
                  <a:pt x="58830" y="80720"/>
                </a:lnTo>
                <a:lnTo>
                  <a:pt x="58820" y="80630"/>
                </a:lnTo>
                <a:lnTo>
                  <a:pt x="58820" y="80590"/>
                </a:lnTo>
                <a:lnTo>
                  <a:pt x="58840" y="80450"/>
                </a:lnTo>
                <a:lnTo>
                  <a:pt x="58830" y="80410"/>
                </a:lnTo>
                <a:lnTo>
                  <a:pt x="58820" y="80320"/>
                </a:lnTo>
                <a:lnTo>
                  <a:pt x="58820" y="80290"/>
                </a:lnTo>
                <a:lnTo>
                  <a:pt x="58830" y="80260"/>
                </a:lnTo>
                <a:lnTo>
                  <a:pt x="58850" y="80220"/>
                </a:lnTo>
                <a:lnTo>
                  <a:pt x="58900" y="80170"/>
                </a:lnTo>
                <a:lnTo>
                  <a:pt x="58960" y="80130"/>
                </a:lnTo>
                <a:lnTo>
                  <a:pt x="59030" y="80090"/>
                </a:lnTo>
                <a:lnTo>
                  <a:pt x="59060" y="80060"/>
                </a:lnTo>
                <a:lnTo>
                  <a:pt x="59080" y="80040"/>
                </a:lnTo>
                <a:lnTo>
                  <a:pt x="59120" y="79960"/>
                </a:lnTo>
                <a:lnTo>
                  <a:pt x="59150" y="79920"/>
                </a:lnTo>
                <a:lnTo>
                  <a:pt x="59240" y="79820"/>
                </a:lnTo>
                <a:lnTo>
                  <a:pt x="59250" y="79790"/>
                </a:lnTo>
                <a:lnTo>
                  <a:pt x="59260" y="79750"/>
                </a:lnTo>
                <a:lnTo>
                  <a:pt x="59250" y="79700"/>
                </a:lnTo>
                <a:lnTo>
                  <a:pt x="59230" y="79660"/>
                </a:lnTo>
                <a:lnTo>
                  <a:pt x="59150" y="79520"/>
                </a:lnTo>
                <a:lnTo>
                  <a:pt x="59130" y="79470"/>
                </a:lnTo>
                <a:lnTo>
                  <a:pt x="59100" y="79350"/>
                </a:lnTo>
                <a:lnTo>
                  <a:pt x="59080" y="79320"/>
                </a:lnTo>
                <a:lnTo>
                  <a:pt x="59000" y="79240"/>
                </a:lnTo>
                <a:lnTo>
                  <a:pt x="58980" y="79200"/>
                </a:lnTo>
                <a:lnTo>
                  <a:pt x="58920" y="79060"/>
                </a:lnTo>
                <a:lnTo>
                  <a:pt x="58870" y="78950"/>
                </a:lnTo>
                <a:lnTo>
                  <a:pt x="58860" y="78900"/>
                </a:lnTo>
                <a:lnTo>
                  <a:pt x="58860" y="78870"/>
                </a:lnTo>
                <a:lnTo>
                  <a:pt x="58860" y="78840"/>
                </a:lnTo>
                <a:lnTo>
                  <a:pt x="58880" y="78820"/>
                </a:lnTo>
                <a:lnTo>
                  <a:pt x="58910" y="78800"/>
                </a:lnTo>
                <a:lnTo>
                  <a:pt x="59130" y="78710"/>
                </a:lnTo>
                <a:lnTo>
                  <a:pt x="59270" y="78640"/>
                </a:lnTo>
                <a:lnTo>
                  <a:pt x="59710" y="78360"/>
                </a:lnTo>
                <a:lnTo>
                  <a:pt x="59790" y="78300"/>
                </a:lnTo>
                <a:lnTo>
                  <a:pt x="59890" y="78210"/>
                </a:lnTo>
                <a:lnTo>
                  <a:pt x="59930" y="78160"/>
                </a:lnTo>
                <a:lnTo>
                  <a:pt x="60020" y="78010"/>
                </a:lnTo>
                <a:lnTo>
                  <a:pt x="60050" y="77970"/>
                </a:lnTo>
                <a:lnTo>
                  <a:pt x="60090" y="77930"/>
                </a:lnTo>
                <a:lnTo>
                  <a:pt x="60270" y="77800"/>
                </a:lnTo>
                <a:lnTo>
                  <a:pt x="60310" y="77780"/>
                </a:lnTo>
                <a:lnTo>
                  <a:pt x="60380" y="77740"/>
                </a:lnTo>
                <a:lnTo>
                  <a:pt x="60450" y="77710"/>
                </a:lnTo>
                <a:lnTo>
                  <a:pt x="60510" y="77700"/>
                </a:lnTo>
                <a:lnTo>
                  <a:pt x="60580" y="77690"/>
                </a:lnTo>
                <a:lnTo>
                  <a:pt x="61130" y="77690"/>
                </a:lnTo>
                <a:lnTo>
                  <a:pt x="61200" y="77690"/>
                </a:lnTo>
                <a:lnTo>
                  <a:pt x="61260" y="77680"/>
                </a:lnTo>
                <a:lnTo>
                  <a:pt x="61300" y="77670"/>
                </a:lnTo>
                <a:lnTo>
                  <a:pt x="61340" y="77650"/>
                </a:lnTo>
                <a:lnTo>
                  <a:pt x="61390" y="77620"/>
                </a:lnTo>
                <a:lnTo>
                  <a:pt x="61540" y="77500"/>
                </a:lnTo>
                <a:lnTo>
                  <a:pt x="61680" y="77400"/>
                </a:lnTo>
                <a:lnTo>
                  <a:pt x="61740" y="77350"/>
                </a:lnTo>
                <a:lnTo>
                  <a:pt x="61770" y="77330"/>
                </a:lnTo>
                <a:lnTo>
                  <a:pt x="61790" y="77290"/>
                </a:lnTo>
                <a:lnTo>
                  <a:pt x="61840" y="77170"/>
                </a:lnTo>
                <a:lnTo>
                  <a:pt x="61850" y="77130"/>
                </a:lnTo>
                <a:lnTo>
                  <a:pt x="61880" y="77100"/>
                </a:lnTo>
                <a:lnTo>
                  <a:pt x="61900" y="77080"/>
                </a:lnTo>
                <a:lnTo>
                  <a:pt x="61960" y="77050"/>
                </a:lnTo>
                <a:lnTo>
                  <a:pt x="61990" y="77040"/>
                </a:lnTo>
                <a:lnTo>
                  <a:pt x="62030" y="77040"/>
                </a:lnTo>
                <a:lnTo>
                  <a:pt x="62060" y="77040"/>
                </a:lnTo>
                <a:lnTo>
                  <a:pt x="62140" y="77080"/>
                </a:lnTo>
                <a:lnTo>
                  <a:pt x="62250" y="77160"/>
                </a:lnTo>
                <a:lnTo>
                  <a:pt x="62270" y="77170"/>
                </a:lnTo>
                <a:lnTo>
                  <a:pt x="62290" y="77170"/>
                </a:lnTo>
                <a:lnTo>
                  <a:pt x="62320" y="77170"/>
                </a:lnTo>
                <a:lnTo>
                  <a:pt x="62350" y="77150"/>
                </a:lnTo>
                <a:lnTo>
                  <a:pt x="62420" y="77120"/>
                </a:lnTo>
                <a:lnTo>
                  <a:pt x="62550" y="77070"/>
                </a:lnTo>
                <a:lnTo>
                  <a:pt x="62710" y="77020"/>
                </a:lnTo>
                <a:lnTo>
                  <a:pt x="62730" y="76980"/>
                </a:lnTo>
                <a:lnTo>
                  <a:pt x="62790" y="76900"/>
                </a:lnTo>
                <a:lnTo>
                  <a:pt x="62860" y="76820"/>
                </a:lnTo>
                <a:lnTo>
                  <a:pt x="62960" y="76740"/>
                </a:lnTo>
                <a:lnTo>
                  <a:pt x="63060" y="76620"/>
                </a:lnTo>
                <a:lnTo>
                  <a:pt x="63130" y="76550"/>
                </a:lnTo>
                <a:lnTo>
                  <a:pt x="63180" y="76510"/>
                </a:lnTo>
                <a:lnTo>
                  <a:pt x="63370" y="76390"/>
                </a:lnTo>
                <a:lnTo>
                  <a:pt x="63560" y="76290"/>
                </a:lnTo>
                <a:lnTo>
                  <a:pt x="63670" y="76250"/>
                </a:lnTo>
                <a:lnTo>
                  <a:pt x="63760" y="76220"/>
                </a:lnTo>
                <a:lnTo>
                  <a:pt x="63930" y="76200"/>
                </a:lnTo>
                <a:lnTo>
                  <a:pt x="63980" y="76190"/>
                </a:lnTo>
                <a:lnTo>
                  <a:pt x="64170" y="76130"/>
                </a:lnTo>
                <a:lnTo>
                  <a:pt x="64220" y="76100"/>
                </a:lnTo>
                <a:lnTo>
                  <a:pt x="64540" y="75840"/>
                </a:lnTo>
                <a:lnTo>
                  <a:pt x="64650" y="75730"/>
                </a:lnTo>
                <a:lnTo>
                  <a:pt x="64760" y="75600"/>
                </a:lnTo>
                <a:lnTo>
                  <a:pt x="64870" y="75490"/>
                </a:lnTo>
                <a:lnTo>
                  <a:pt x="64880" y="75450"/>
                </a:lnTo>
                <a:lnTo>
                  <a:pt x="64880" y="75420"/>
                </a:lnTo>
                <a:lnTo>
                  <a:pt x="64870" y="75380"/>
                </a:lnTo>
                <a:lnTo>
                  <a:pt x="64820" y="75290"/>
                </a:lnTo>
                <a:lnTo>
                  <a:pt x="64730" y="75140"/>
                </a:lnTo>
                <a:lnTo>
                  <a:pt x="65010" y="75120"/>
                </a:lnTo>
                <a:lnTo>
                  <a:pt x="65140" y="75110"/>
                </a:lnTo>
                <a:lnTo>
                  <a:pt x="65450" y="75110"/>
                </a:lnTo>
                <a:lnTo>
                  <a:pt x="65510" y="75100"/>
                </a:lnTo>
                <a:lnTo>
                  <a:pt x="65570" y="75090"/>
                </a:lnTo>
                <a:lnTo>
                  <a:pt x="65680" y="75050"/>
                </a:lnTo>
                <a:lnTo>
                  <a:pt x="65800" y="75000"/>
                </a:lnTo>
                <a:lnTo>
                  <a:pt x="65930" y="74910"/>
                </a:lnTo>
                <a:lnTo>
                  <a:pt x="66170" y="74790"/>
                </a:lnTo>
                <a:lnTo>
                  <a:pt x="66370" y="74560"/>
                </a:lnTo>
                <a:lnTo>
                  <a:pt x="66900" y="75250"/>
                </a:lnTo>
                <a:lnTo>
                  <a:pt x="67080" y="75130"/>
                </a:lnTo>
                <a:lnTo>
                  <a:pt x="67210" y="75110"/>
                </a:lnTo>
                <a:lnTo>
                  <a:pt x="67280" y="75100"/>
                </a:lnTo>
                <a:lnTo>
                  <a:pt x="67340" y="75080"/>
                </a:lnTo>
                <a:lnTo>
                  <a:pt x="67390" y="75050"/>
                </a:lnTo>
                <a:lnTo>
                  <a:pt x="67430" y="75020"/>
                </a:lnTo>
                <a:lnTo>
                  <a:pt x="67610" y="74870"/>
                </a:lnTo>
                <a:lnTo>
                  <a:pt x="67660" y="74840"/>
                </a:lnTo>
                <a:lnTo>
                  <a:pt x="67690" y="74830"/>
                </a:lnTo>
                <a:lnTo>
                  <a:pt x="67730" y="74820"/>
                </a:lnTo>
                <a:lnTo>
                  <a:pt x="67780" y="74820"/>
                </a:lnTo>
                <a:lnTo>
                  <a:pt x="67810" y="74820"/>
                </a:lnTo>
                <a:lnTo>
                  <a:pt x="67840" y="74840"/>
                </a:lnTo>
                <a:lnTo>
                  <a:pt x="67870" y="74870"/>
                </a:lnTo>
                <a:lnTo>
                  <a:pt x="67940" y="74970"/>
                </a:lnTo>
                <a:lnTo>
                  <a:pt x="67970" y="74990"/>
                </a:lnTo>
                <a:lnTo>
                  <a:pt x="68040" y="75050"/>
                </a:lnTo>
                <a:lnTo>
                  <a:pt x="68080" y="75070"/>
                </a:lnTo>
                <a:lnTo>
                  <a:pt x="68120" y="75090"/>
                </a:lnTo>
                <a:lnTo>
                  <a:pt x="68170" y="75090"/>
                </a:lnTo>
                <a:lnTo>
                  <a:pt x="68200" y="75080"/>
                </a:lnTo>
                <a:lnTo>
                  <a:pt x="68240" y="75070"/>
                </a:lnTo>
                <a:lnTo>
                  <a:pt x="68320" y="75010"/>
                </a:lnTo>
                <a:lnTo>
                  <a:pt x="68360" y="75000"/>
                </a:lnTo>
                <a:lnTo>
                  <a:pt x="68390" y="75000"/>
                </a:lnTo>
                <a:lnTo>
                  <a:pt x="68410" y="75010"/>
                </a:lnTo>
                <a:lnTo>
                  <a:pt x="68430" y="75040"/>
                </a:lnTo>
                <a:lnTo>
                  <a:pt x="68470" y="75160"/>
                </a:lnTo>
                <a:lnTo>
                  <a:pt x="68510" y="75220"/>
                </a:lnTo>
                <a:lnTo>
                  <a:pt x="68540" y="75260"/>
                </a:lnTo>
                <a:lnTo>
                  <a:pt x="68590" y="75290"/>
                </a:lnTo>
                <a:lnTo>
                  <a:pt x="68700" y="75360"/>
                </a:lnTo>
                <a:lnTo>
                  <a:pt x="68740" y="75380"/>
                </a:lnTo>
                <a:lnTo>
                  <a:pt x="68780" y="75420"/>
                </a:lnTo>
                <a:lnTo>
                  <a:pt x="68810" y="75450"/>
                </a:lnTo>
                <a:lnTo>
                  <a:pt x="68870" y="75540"/>
                </a:lnTo>
                <a:lnTo>
                  <a:pt x="68950" y="75640"/>
                </a:lnTo>
                <a:lnTo>
                  <a:pt x="69040" y="75750"/>
                </a:lnTo>
                <a:lnTo>
                  <a:pt x="69190" y="75910"/>
                </a:lnTo>
                <a:lnTo>
                  <a:pt x="69230" y="75950"/>
                </a:lnTo>
                <a:lnTo>
                  <a:pt x="69330" y="76020"/>
                </a:lnTo>
                <a:lnTo>
                  <a:pt x="69420" y="76090"/>
                </a:lnTo>
                <a:lnTo>
                  <a:pt x="69450" y="76110"/>
                </a:lnTo>
                <a:lnTo>
                  <a:pt x="69570" y="76160"/>
                </a:lnTo>
                <a:lnTo>
                  <a:pt x="69600" y="76190"/>
                </a:lnTo>
                <a:lnTo>
                  <a:pt x="69690" y="76260"/>
                </a:lnTo>
                <a:lnTo>
                  <a:pt x="69750" y="76300"/>
                </a:lnTo>
                <a:lnTo>
                  <a:pt x="69820" y="76330"/>
                </a:lnTo>
                <a:lnTo>
                  <a:pt x="69960" y="76380"/>
                </a:lnTo>
                <a:lnTo>
                  <a:pt x="70000" y="76390"/>
                </a:lnTo>
                <a:lnTo>
                  <a:pt x="70050" y="76420"/>
                </a:lnTo>
                <a:lnTo>
                  <a:pt x="70140" y="76500"/>
                </a:lnTo>
                <a:lnTo>
                  <a:pt x="70230" y="76590"/>
                </a:lnTo>
                <a:lnTo>
                  <a:pt x="70270" y="76630"/>
                </a:lnTo>
                <a:lnTo>
                  <a:pt x="70420" y="76830"/>
                </a:lnTo>
                <a:lnTo>
                  <a:pt x="70510" y="76940"/>
                </a:lnTo>
                <a:lnTo>
                  <a:pt x="70610" y="76930"/>
                </a:lnTo>
                <a:lnTo>
                  <a:pt x="70730" y="76900"/>
                </a:lnTo>
                <a:lnTo>
                  <a:pt x="70790" y="76900"/>
                </a:lnTo>
                <a:lnTo>
                  <a:pt x="70840" y="76910"/>
                </a:lnTo>
                <a:lnTo>
                  <a:pt x="70960" y="76950"/>
                </a:lnTo>
                <a:lnTo>
                  <a:pt x="71040" y="77000"/>
                </a:lnTo>
                <a:lnTo>
                  <a:pt x="71090" y="77020"/>
                </a:lnTo>
                <a:lnTo>
                  <a:pt x="71130" y="77030"/>
                </a:lnTo>
                <a:lnTo>
                  <a:pt x="71180" y="77030"/>
                </a:lnTo>
                <a:lnTo>
                  <a:pt x="71460" y="76980"/>
                </a:lnTo>
                <a:lnTo>
                  <a:pt x="71500" y="76960"/>
                </a:lnTo>
                <a:lnTo>
                  <a:pt x="71540" y="76940"/>
                </a:lnTo>
                <a:lnTo>
                  <a:pt x="71580" y="76900"/>
                </a:lnTo>
                <a:lnTo>
                  <a:pt x="71690" y="76770"/>
                </a:lnTo>
                <a:lnTo>
                  <a:pt x="71810" y="76590"/>
                </a:lnTo>
                <a:lnTo>
                  <a:pt x="71920" y="76700"/>
                </a:lnTo>
                <a:lnTo>
                  <a:pt x="72030" y="76790"/>
                </a:lnTo>
                <a:lnTo>
                  <a:pt x="72190" y="76940"/>
                </a:lnTo>
                <a:lnTo>
                  <a:pt x="72210" y="76980"/>
                </a:lnTo>
                <a:lnTo>
                  <a:pt x="72220" y="76990"/>
                </a:lnTo>
                <a:lnTo>
                  <a:pt x="72210" y="77020"/>
                </a:lnTo>
                <a:lnTo>
                  <a:pt x="72190" y="77040"/>
                </a:lnTo>
                <a:lnTo>
                  <a:pt x="72070" y="77140"/>
                </a:lnTo>
                <a:lnTo>
                  <a:pt x="72000" y="77240"/>
                </a:lnTo>
                <a:lnTo>
                  <a:pt x="71960" y="77280"/>
                </a:lnTo>
                <a:lnTo>
                  <a:pt x="71930" y="77290"/>
                </a:lnTo>
                <a:lnTo>
                  <a:pt x="71800" y="77330"/>
                </a:lnTo>
                <a:lnTo>
                  <a:pt x="71760" y="77350"/>
                </a:lnTo>
                <a:lnTo>
                  <a:pt x="71650" y="77420"/>
                </a:lnTo>
                <a:lnTo>
                  <a:pt x="71620" y="77440"/>
                </a:lnTo>
                <a:lnTo>
                  <a:pt x="71590" y="77480"/>
                </a:lnTo>
                <a:lnTo>
                  <a:pt x="71550" y="77540"/>
                </a:lnTo>
                <a:lnTo>
                  <a:pt x="71520" y="77580"/>
                </a:lnTo>
                <a:lnTo>
                  <a:pt x="71290" y="77760"/>
                </a:lnTo>
                <a:lnTo>
                  <a:pt x="71270" y="77800"/>
                </a:lnTo>
                <a:lnTo>
                  <a:pt x="71260" y="77840"/>
                </a:lnTo>
                <a:lnTo>
                  <a:pt x="71260" y="77880"/>
                </a:lnTo>
                <a:lnTo>
                  <a:pt x="71290" y="77930"/>
                </a:lnTo>
                <a:lnTo>
                  <a:pt x="71320" y="77960"/>
                </a:lnTo>
                <a:lnTo>
                  <a:pt x="71370" y="78000"/>
                </a:lnTo>
                <a:lnTo>
                  <a:pt x="71500" y="78090"/>
                </a:lnTo>
                <a:lnTo>
                  <a:pt x="71550" y="78110"/>
                </a:lnTo>
                <a:lnTo>
                  <a:pt x="71630" y="78140"/>
                </a:lnTo>
                <a:lnTo>
                  <a:pt x="71830" y="78170"/>
                </a:lnTo>
                <a:lnTo>
                  <a:pt x="71890" y="78180"/>
                </a:lnTo>
                <a:lnTo>
                  <a:pt x="71950" y="78210"/>
                </a:lnTo>
                <a:lnTo>
                  <a:pt x="72000" y="78250"/>
                </a:lnTo>
                <a:lnTo>
                  <a:pt x="72040" y="78280"/>
                </a:lnTo>
                <a:lnTo>
                  <a:pt x="72110" y="78380"/>
                </a:lnTo>
                <a:lnTo>
                  <a:pt x="72170" y="78420"/>
                </a:lnTo>
                <a:lnTo>
                  <a:pt x="72220" y="78450"/>
                </a:lnTo>
                <a:lnTo>
                  <a:pt x="72260" y="78470"/>
                </a:lnTo>
                <a:lnTo>
                  <a:pt x="72300" y="78470"/>
                </a:lnTo>
                <a:lnTo>
                  <a:pt x="72400" y="78440"/>
                </a:lnTo>
                <a:lnTo>
                  <a:pt x="72460" y="78430"/>
                </a:lnTo>
                <a:lnTo>
                  <a:pt x="72530" y="78430"/>
                </a:lnTo>
                <a:lnTo>
                  <a:pt x="72600" y="78430"/>
                </a:lnTo>
                <a:lnTo>
                  <a:pt x="72660" y="78440"/>
                </a:lnTo>
                <a:lnTo>
                  <a:pt x="72730" y="78470"/>
                </a:lnTo>
                <a:lnTo>
                  <a:pt x="72880" y="78540"/>
                </a:lnTo>
                <a:lnTo>
                  <a:pt x="73210" y="78700"/>
                </a:lnTo>
                <a:lnTo>
                  <a:pt x="73340" y="78780"/>
                </a:lnTo>
                <a:lnTo>
                  <a:pt x="73480" y="78860"/>
                </a:lnTo>
                <a:lnTo>
                  <a:pt x="73570" y="78940"/>
                </a:lnTo>
                <a:lnTo>
                  <a:pt x="73610" y="78960"/>
                </a:lnTo>
                <a:lnTo>
                  <a:pt x="73660" y="78970"/>
                </a:lnTo>
                <a:lnTo>
                  <a:pt x="73690" y="78970"/>
                </a:lnTo>
                <a:lnTo>
                  <a:pt x="73820" y="78970"/>
                </a:lnTo>
                <a:lnTo>
                  <a:pt x="73870" y="78970"/>
                </a:lnTo>
                <a:lnTo>
                  <a:pt x="73920" y="78980"/>
                </a:lnTo>
                <a:lnTo>
                  <a:pt x="73960" y="79000"/>
                </a:lnTo>
                <a:lnTo>
                  <a:pt x="74170" y="79110"/>
                </a:lnTo>
                <a:lnTo>
                  <a:pt x="74210" y="79140"/>
                </a:lnTo>
                <a:lnTo>
                  <a:pt x="74390" y="79260"/>
                </a:lnTo>
                <a:lnTo>
                  <a:pt x="74480" y="79330"/>
                </a:lnTo>
                <a:lnTo>
                  <a:pt x="74520" y="79390"/>
                </a:lnTo>
                <a:lnTo>
                  <a:pt x="74550" y="79430"/>
                </a:lnTo>
                <a:lnTo>
                  <a:pt x="74570" y="79470"/>
                </a:lnTo>
                <a:lnTo>
                  <a:pt x="74580" y="79520"/>
                </a:lnTo>
                <a:lnTo>
                  <a:pt x="74580" y="79560"/>
                </a:lnTo>
                <a:lnTo>
                  <a:pt x="74560" y="79600"/>
                </a:lnTo>
                <a:lnTo>
                  <a:pt x="74530" y="79640"/>
                </a:lnTo>
                <a:lnTo>
                  <a:pt x="74490" y="79680"/>
                </a:lnTo>
                <a:lnTo>
                  <a:pt x="74450" y="79710"/>
                </a:lnTo>
                <a:lnTo>
                  <a:pt x="74370" y="79740"/>
                </a:lnTo>
                <a:lnTo>
                  <a:pt x="74180" y="79790"/>
                </a:lnTo>
                <a:lnTo>
                  <a:pt x="73880" y="79860"/>
                </a:lnTo>
                <a:lnTo>
                  <a:pt x="74010" y="79970"/>
                </a:lnTo>
                <a:lnTo>
                  <a:pt x="74190" y="80100"/>
                </a:lnTo>
                <a:lnTo>
                  <a:pt x="74230" y="80130"/>
                </a:lnTo>
                <a:lnTo>
                  <a:pt x="74280" y="80150"/>
                </a:lnTo>
                <a:lnTo>
                  <a:pt x="74390" y="80200"/>
                </a:lnTo>
                <a:lnTo>
                  <a:pt x="74450" y="80230"/>
                </a:lnTo>
                <a:lnTo>
                  <a:pt x="74470" y="80250"/>
                </a:lnTo>
                <a:lnTo>
                  <a:pt x="74500" y="80290"/>
                </a:lnTo>
                <a:lnTo>
                  <a:pt x="74550" y="80420"/>
                </a:lnTo>
                <a:lnTo>
                  <a:pt x="74580" y="80460"/>
                </a:lnTo>
                <a:lnTo>
                  <a:pt x="74660" y="80540"/>
                </a:lnTo>
                <a:lnTo>
                  <a:pt x="74720" y="80620"/>
                </a:lnTo>
                <a:lnTo>
                  <a:pt x="74790" y="80680"/>
                </a:lnTo>
                <a:lnTo>
                  <a:pt x="74880" y="80730"/>
                </a:lnTo>
                <a:lnTo>
                  <a:pt x="74990" y="80780"/>
                </a:lnTo>
                <a:lnTo>
                  <a:pt x="75030" y="80800"/>
                </a:lnTo>
                <a:lnTo>
                  <a:pt x="75120" y="80870"/>
                </a:lnTo>
                <a:lnTo>
                  <a:pt x="75150" y="80880"/>
                </a:lnTo>
                <a:lnTo>
                  <a:pt x="75190" y="80900"/>
                </a:lnTo>
                <a:lnTo>
                  <a:pt x="75340" y="80930"/>
                </a:lnTo>
                <a:lnTo>
                  <a:pt x="75390" y="80940"/>
                </a:lnTo>
                <a:lnTo>
                  <a:pt x="75520" y="81000"/>
                </a:lnTo>
                <a:lnTo>
                  <a:pt x="75580" y="81010"/>
                </a:lnTo>
                <a:lnTo>
                  <a:pt x="75640" y="81020"/>
                </a:lnTo>
                <a:lnTo>
                  <a:pt x="75770" y="81020"/>
                </a:lnTo>
                <a:lnTo>
                  <a:pt x="75830" y="81010"/>
                </a:lnTo>
                <a:lnTo>
                  <a:pt x="76020" y="80970"/>
                </a:lnTo>
                <a:lnTo>
                  <a:pt x="76150" y="80970"/>
                </a:lnTo>
                <a:lnTo>
                  <a:pt x="76220" y="80980"/>
                </a:lnTo>
                <a:lnTo>
                  <a:pt x="76280" y="80990"/>
                </a:lnTo>
                <a:lnTo>
                  <a:pt x="76410" y="81040"/>
                </a:lnTo>
                <a:lnTo>
                  <a:pt x="76470" y="81060"/>
                </a:lnTo>
                <a:lnTo>
                  <a:pt x="76590" y="81090"/>
                </a:lnTo>
                <a:lnTo>
                  <a:pt x="76670" y="81110"/>
                </a:lnTo>
                <a:lnTo>
                  <a:pt x="76940" y="81160"/>
                </a:lnTo>
                <a:lnTo>
                  <a:pt x="76950" y="81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