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Grad Beograd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Grad Beogr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430" y="40650"/>
                </a:moveTo>
                <a:lnTo>
                  <a:pt x="34980" y="40170"/>
                </a:lnTo>
                <a:lnTo>
                  <a:pt x="35320" y="39770"/>
                </a:lnTo>
                <a:lnTo>
                  <a:pt x="35630" y="39510"/>
                </a:lnTo>
                <a:lnTo>
                  <a:pt x="36430" y="39090"/>
                </a:lnTo>
                <a:lnTo>
                  <a:pt x="36500" y="38810"/>
                </a:lnTo>
                <a:lnTo>
                  <a:pt x="36540" y="38740"/>
                </a:lnTo>
                <a:lnTo>
                  <a:pt x="36580" y="38600"/>
                </a:lnTo>
                <a:lnTo>
                  <a:pt x="36590" y="38570"/>
                </a:lnTo>
                <a:lnTo>
                  <a:pt x="36580" y="38530"/>
                </a:lnTo>
                <a:lnTo>
                  <a:pt x="36570" y="38480"/>
                </a:lnTo>
                <a:lnTo>
                  <a:pt x="36480" y="38370"/>
                </a:lnTo>
                <a:lnTo>
                  <a:pt x="36480" y="38350"/>
                </a:lnTo>
                <a:lnTo>
                  <a:pt x="36490" y="38310"/>
                </a:lnTo>
                <a:lnTo>
                  <a:pt x="36510" y="38290"/>
                </a:lnTo>
                <a:lnTo>
                  <a:pt x="36610" y="38220"/>
                </a:lnTo>
                <a:lnTo>
                  <a:pt x="36630" y="38200"/>
                </a:lnTo>
                <a:lnTo>
                  <a:pt x="36650" y="38170"/>
                </a:lnTo>
                <a:lnTo>
                  <a:pt x="36670" y="38120"/>
                </a:lnTo>
                <a:lnTo>
                  <a:pt x="36700" y="38010"/>
                </a:lnTo>
                <a:lnTo>
                  <a:pt x="36700" y="37960"/>
                </a:lnTo>
                <a:lnTo>
                  <a:pt x="36690" y="37920"/>
                </a:lnTo>
                <a:lnTo>
                  <a:pt x="36660" y="37890"/>
                </a:lnTo>
                <a:lnTo>
                  <a:pt x="36640" y="37870"/>
                </a:lnTo>
                <a:lnTo>
                  <a:pt x="36500" y="37820"/>
                </a:lnTo>
                <a:lnTo>
                  <a:pt x="36390" y="37770"/>
                </a:lnTo>
                <a:lnTo>
                  <a:pt x="36320" y="37730"/>
                </a:lnTo>
                <a:lnTo>
                  <a:pt x="36260" y="37680"/>
                </a:lnTo>
                <a:lnTo>
                  <a:pt x="36240" y="37650"/>
                </a:lnTo>
                <a:lnTo>
                  <a:pt x="36230" y="37610"/>
                </a:lnTo>
                <a:lnTo>
                  <a:pt x="36210" y="37540"/>
                </a:lnTo>
                <a:lnTo>
                  <a:pt x="36210" y="37480"/>
                </a:lnTo>
                <a:lnTo>
                  <a:pt x="36210" y="37410"/>
                </a:lnTo>
                <a:lnTo>
                  <a:pt x="36230" y="37340"/>
                </a:lnTo>
                <a:lnTo>
                  <a:pt x="36240" y="37310"/>
                </a:lnTo>
                <a:lnTo>
                  <a:pt x="36280" y="37240"/>
                </a:lnTo>
                <a:lnTo>
                  <a:pt x="36320" y="37210"/>
                </a:lnTo>
                <a:lnTo>
                  <a:pt x="36340" y="37200"/>
                </a:lnTo>
                <a:lnTo>
                  <a:pt x="36380" y="37190"/>
                </a:lnTo>
                <a:lnTo>
                  <a:pt x="36420" y="37190"/>
                </a:lnTo>
                <a:lnTo>
                  <a:pt x="36490" y="37200"/>
                </a:lnTo>
                <a:lnTo>
                  <a:pt x="36540" y="37190"/>
                </a:lnTo>
                <a:lnTo>
                  <a:pt x="36660" y="37160"/>
                </a:lnTo>
                <a:lnTo>
                  <a:pt x="36770" y="37110"/>
                </a:lnTo>
                <a:lnTo>
                  <a:pt x="36830" y="37070"/>
                </a:lnTo>
                <a:lnTo>
                  <a:pt x="36890" y="37010"/>
                </a:lnTo>
                <a:lnTo>
                  <a:pt x="36910" y="36980"/>
                </a:lnTo>
                <a:lnTo>
                  <a:pt x="36920" y="36940"/>
                </a:lnTo>
                <a:lnTo>
                  <a:pt x="36930" y="36880"/>
                </a:lnTo>
                <a:lnTo>
                  <a:pt x="36940" y="36630"/>
                </a:lnTo>
                <a:lnTo>
                  <a:pt x="36950" y="36570"/>
                </a:lnTo>
                <a:lnTo>
                  <a:pt x="36960" y="36510"/>
                </a:lnTo>
                <a:lnTo>
                  <a:pt x="36990" y="36460"/>
                </a:lnTo>
                <a:lnTo>
                  <a:pt x="37050" y="36360"/>
                </a:lnTo>
                <a:lnTo>
                  <a:pt x="37070" y="36310"/>
                </a:lnTo>
                <a:lnTo>
                  <a:pt x="37090" y="36260"/>
                </a:lnTo>
                <a:lnTo>
                  <a:pt x="37100" y="36080"/>
                </a:lnTo>
                <a:lnTo>
                  <a:pt x="37120" y="35920"/>
                </a:lnTo>
                <a:lnTo>
                  <a:pt x="37310" y="35550"/>
                </a:lnTo>
                <a:lnTo>
                  <a:pt x="37360" y="35430"/>
                </a:lnTo>
                <a:lnTo>
                  <a:pt x="37410" y="35200"/>
                </a:lnTo>
                <a:lnTo>
                  <a:pt x="37420" y="35140"/>
                </a:lnTo>
                <a:lnTo>
                  <a:pt x="37420" y="35010"/>
                </a:lnTo>
                <a:lnTo>
                  <a:pt x="37430" y="34970"/>
                </a:lnTo>
                <a:lnTo>
                  <a:pt x="37440" y="34940"/>
                </a:lnTo>
                <a:lnTo>
                  <a:pt x="37470" y="34890"/>
                </a:lnTo>
                <a:lnTo>
                  <a:pt x="37540" y="34830"/>
                </a:lnTo>
                <a:lnTo>
                  <a:pt x="37580" y="34800"/>
                </a:lnTo>
                <a:lnTo>
                  <a:pt x="37610" y="34790"/>
                </a:lnTo>
                <a:lnTo>
                  <a:pt x="37650" y="34780"/>
                </a:lnTo>
                <a:lnTo>
                  <a:pt x="37700" y="34780"/>
                </a:lnTo>
                <a:lnTo>
                  <a:pt x="37840" y="34810"/>
                </a:lnTo>
                <a:lnTo>
                  <a:pt x="37970" y="34820"/>
                </a:lnTo>
                <a:lnTo>
                  <a:pt x="38100" y="34810"/>
                </a:lnTo>
                <a:lnTo>
                  <a:pt x="38150" y="34800"/>
                </a:lnTo>
                <a:lnTo>
                  <a:pt x="38190" y="34790"/>
                </a:lnTo>
                <a:lnTo>
                  <a:pt x="38230" y="34760"/>
                </a:lnTo>
                <a:lnTo>
                  <a:pt x="38440" y="34590"/>
                </a:lnTo>
                <a:lnTo>
                  <a:pt x="38570" y="34470"/>
                </a:lnTo>
                <a:lnTo>
                  <a:pt x="38680" y="34400"/>
                </a:lnTo>
                <a:lnTo>
                  <a:pt x="38780" y="34320"/>
                </a:lnTo>
                <a:lnTo>
                  <a:pt x="38820" y="34290"/>
                </a:lnTo>
                <a:lnTo>
                  <a:pt x="38890" y="34270"/>
                </a:lnTo>
                <a:lnTo>
                  <a:pt x="38950" y="34260"/>
                </a:lnTo>
                <a:lnTo>
                  <a:pt x="39150" y="34260"/>
                </a:lnTo>
                <a:lnTo>
                  <a:pt x="39520" y="34170"/>
                </a:lnTo>
                <a:lnTo>
                  <a:pt x="40240" y="33940"/>
                </a:lnTo>
                <a:lnTo>
                  <a:pt x="40150" y="33820"/>
                </a:lnTo>
                <a:lnTo>
                  <a:pt x="39890" y="33340"/>
                </a:lnTo>
                <a:lnTo>
                  <a:pt x="39680" y="32810"/>
                </a:lnTo>
                <a:lnTo>
                  <a:pt x="39800" y="32810"/>
                </a:lnTo>
                <a:lnTo>
                  <a:pt x="39900" y="32420"/>
                </a:lnTo>
                <a:lnTo>
                  <a:pt x="40390" y="32040"/>
                </a:lnTo>
                <a:lnTo>
                  <a:pt x="40780" y="31480"/>
                </a:lnTo>
                <a:lnTo>
                  <a:pt x="40590" y="30570"/>
                </a:lnTo>
                <a:lnTo>
                  <a:pt x="40480" y="30400"/>
                </a:lnTo>
                <a:lnTo>
                  <a:pt x="40690" y="30360"/>
                </a:lnTo>
                <a:lnTo>
                  <a:pt x="40820" y="30370"/>
                </a:lnTo>
                <a:lnTo>
                  <a:pt x="40880" y="30390"/>
                </a:lnTo>
                <a:lnTo>
                  <a:pt x="40960" y="30420"/>
                </a:lnTo>
                <a:lnTo>
                  <a:pt x="41040" y="30460"/>
                </a:lnTo>
                <a:lnTo>
                  <a:pt x="41090" y="30500"/>
                </a:lnTo>
                <a:lnTo>
                  <a:pt x="41230" y="30620"/>
                </a:lnTo>
                <a:lnTo>
                  <a:pt x="41390" y="30720"/>
                </a:lnTo>
                <a:lnTo>
                  <a:pt x="41410" y="30760"/>
                </a:lnTo>
                <a:lnTo>
                  <a:pt x="41420" y="30800"/>
                </a:lnTo>
                <a:lnTo>
                  <a:pt x="41420" y="30850"/>
                </a:lnTo>
                <a:lnTo>
                  <a:pt x="41410" y="30900"/>
                </a:lnTo>
                <a:lnTo>
                  <a:pt x="41370" y="31000"/>
                </a:lnTo>
                <a:lnTo>
                  <a:pt x="41350" y="31050"/>
                </a:lnTo>
                <a:lnTo>
                  <a:pt x="41350" y="31110"/>
                </a:lnTo>
                <a:lnTo>
                  <a:pt x="41360" y="31160"/>
                </a:lnTo>
                <a:lnTo>
                  <a:pt x="41430" y="31350"/>
                </a:lnTo>
                <a:lnTo>
                  <a:pt x="41450" y="31410"/>
                </a:lnTo>
                <a:lnTo>
                  <a:pt x="41460" y="31550"/>
                </a:lnTo>
                <a:lnTo>
                  <a:pt x="41480" y="31610"/>
                </a:lnTo>
                <a:lnTo>
                  <a:pt x="41510" y="31680"/>
                </a:lnTo>
                <a:lnTo>
                  <a:pt x="41550" y="31760"/>
                </a:lnTo>
                <a:lnTo>
                  <a:pt x="41620" y="31830"/>
                </a:lnTo>
                <a:lnTo>
                  <a:pt x="41660" y="31870"/>
                </a:lnTo>
                <a:lnTo>
                  <a:pt x="41890" y="32040"/>
                </a:lnTo>
                <a:lnTo>
                  <a:pt x="42010" y="32120"/>
                </a:lnTo>
                <a:lnTo>
                  <a:pt x="42150" y="32230"/>
                </a:lnTo>
                <a:lnTo>
                  <a:pt x="42190" y="32270"/>
                </a:lnTo>
                <a:lnTo>
                  <a:pt x="42220" y="32320"/>
                </a:lnTo>
                <a:lnTo>
                  <a:pt x="42240" y="32370"/>
                </a:lnTo>
                <a:lnTo>
                  <a:pt x="42260" y="32470"/>
                </a:lnTo>
                <a:lnTo>
                  <a:pt x="42280" y="32520"/>
                </a:lnTo>
                <a:lnTo>
                  <a:pt x="42310" y="32580"/>
                </a:lnTo>
                <a:lnTo>
                  <a:pt x="42350" y="32630"/>
                </a:lnTo>
                <a:lnTo>
                  <a:pt x="42440" y="32730"/>
                </a:lnTo>
                <a:lnTo>
                  <a:pt x="42600" y="32880"/>
                </a:lnTo>
                <a:lnTo>
                  <a:pt x="42690" y="32950"/>
                </a:lnTo>
                <a:lnTo>
                  <a:pt x="42740" y="32970"/>
                </a:lnTo>
                <a:lnTo>
                  <a:pt x="42780" y="32980"/>
                </a:lnTo>
                <a:lnTo>
                  <a:pt x="42830" y="32990"/>
                </a:lnTo>
                <a:lnTo>
                  <a:pt x="42990" y="33000"/>
                </a:lnTo>
                <a:lnTo>
                  <a:pt x="43010" y="33010"/>
                </a:lnTo>
                <a:lnTo>
                  <a:pt x="43040" y="33030"/>
                </a:lnTo>
                <a:lnTo>
                  <a:pt x="43070" y="33070"/>
                </a:lnTo>
                <a:lnTo>
                  <a:pt x="43100" y="33110"/>
                </a:lnTo>
                <a:lnTo>
                  <a:pt x="43110" y="33150"/>
                </a:lnTo>
                <a:lnTo>
                  <a:pt x="43120" y="33200"/>
                </a:lnTo>
                <a:lnTo>
                  <a:pt x="43120" y="33260"/>
                </a:lnTo>
                <a:lnTo>
                  <a:pt x="43110" y="33390"/>
                </a:lnTo>
                <a:lnTo>
                  <a:pt x="43110" y="33440"/>
                </a:lnTo>
                <a:lnTo>
                  <a:pt x="43120" y="33490"/>
                </a:lnTo>
                <a:lnTo>
                  <a:pt x="43140" y="33540"/>
                </a:lnTo>
                <a:lnTo>
                  <a:pt x="43220" y="33670"/>
                </a:lnTo>
                <a:lnTo>
                  <a:pt x="43260" y="33720"/>
                </a:lnTo>
                <a:lnTo>
                  <a:pt x="43350" y="33820"/>
                </a:lnTo>
                <a:lnTo>
                  <a:pt x="43490" y="33960"/>
                </a:lnTo>
                <a:lnTo>
                  <a:pt x="43590" y="34030"/>
                </a:lnTo>
                <a:lnTo>
                  <a:pt x="43660" y="34070"/>
                </a:lnTo>
                <a:lnTo>
                  <a:pt x="43870" y="34150"/>
                </a:lnTo>
                <a:lnTo>
                  <a:pt x="44040" y="34250"/>
                </a:lnTo>
                <a:lnTo>
                  <a:pt x="44120" y="34280"/>
                </a:lnTo>
                <a:lnTo>
                  <a:pt x="44260" y="34330"/>
                </a:lnTo>
                <a:lnTo>
                  <a:pt x="44300" y="34350"/>
                </a:lnTo>
                <a:lnTo>
                  <a:pt x="44350" y="34380"/>
                </a:lnTo>
                <a:lnTo>
                  <a:pt x="44440" y="34460"/>
                </a:lnTo>
                <a:lnTo>
                  <a:pt x="44570" y="34600"/>
                </a:lnTo>
                <a:lnTo>
                  <a:pt x="44680" y="34740"/>
                </a:lnTo>
                <a:lnTo>
                  <a:pt x="44760" y="34840"/>
                </a:lnTo>
                <a:lnTo>
                  <a:pt x="44800" y="34890"/>
                </a:lnTo>
                <a:lnTo>
                  <a:pt x="44820" y="34940"/>
                </a:lnTo>
                <a:lnTo>
                  <a:pt x="44830" y="34990"/>
                </a:lnTo>
                <a:lnTo>
                  <a:pt x="44830" y="35040"/>
                </a:lnTo>
                <a:lnTo>
                  <a:pt x="44820" y="35080"/>
                </a:lnTo>
                <a:lnTo>
                  <a:pt x="44800" y="35130"/>
                </a:lnTo>
                <a:lnTo>
                  <a:pt x="44740" y="35230"/>
                </a:lnTo>
                <a:lnTo>
                  <a:pt x="44710" y="35600"/>
                </a:lnTo>
                <a:lnTo>
                  <a:pt x="45190" y="35680"/>
                </a:lnTo>
                <a:lnTo>
                  <a:pt x="45400" y="35800"/>
                </a:lnTo>
                <a:lnTo>
                  <a:pt x="45430" y="36080"/>
                </a:lnTo>
                <a:lnTo>
                  <a:pt x="45260" y="37220"/>
                </a:lnTo>
                <a:lnTo>
                  <a:pt x="45260" y="37490"/>
                </a:lnTo>
                <a:lnTo>
                  <a:pt x="45350" y="37760"/>
                </a:lnTo>
                <a:lnTo>
                  <a:pt x="45530" y="37980"/>
                </a:lnTo>
                <a:lnTo>
                  <a:pt x="45990" y="38260"/>
                </a:lnTo>
                <a:lnTo>
                  <a:pt x="46200" y="38500"/>
                </a:lnTo>
                <a:lnTo>
                  <a:pt x="46780" y="39370"/>
                </a:lnTo>
                <a:lnTo>
                  <a:pt x="47140" y="39760"/>
                </a:lnTo>
                <a:lnTo>
                  <a:pt x="47500" y="40020"/>
                </a:lnTo>
                <a:lnTo>
                  <a:pt x="48020" y="40100"/>
                </a:lnTo>
                <a:lnTo>
                  <a:pt x="47740" y="40840"/>
                </a:lnTo>
                <a:lnTo>
                  <a:pt x="47690" y="40910"/>
                </a:lnTo>
                <a:lnTo>
                  <a:pt x="47650" y="40960"/>
                </a:lnTo>
                <a:lnTo>
                  <a:pt x="47630" y="41020"/>
                </a:lnTo>
                <a:lnTo>
                  <a:pt x="47620" y="41120"/>
                </a:lnTo>
                <a:lnTo>
                  <a:pt x="47620" y="41170"/>
                </a:lnTo>
                <a:lnTo>
                  <a:pt x="47630" y="41220"/>
                </a:lnTo>
                <a:lnTo>
                  <a:pt x="47650" y="41270"/>
                </a:lnTo>
                <a:lnTo>
                  <a:pt x="47680" y="41320"/>
                </a:lnTo>
                <a:lnTo>
                  <a:pt x="47790" y="41450"/>
                </a:lnTo>
                <a:lnTo>
                  <a:pt x="47830" y="41520"/>
                </a:lnTo>
                <a:lnTo>
                  <a:pt x="47860" y="41600"/>
                </a:lnTo>
                <a:lnTo>
                  <a:pt x="47870" y="41670"/>
                </a:lnTo>
                <a:lnTo>
                  <a:pt x="47860" y="41720"/>
                </a:lnTo>
                <a:lnTo>
                  <a:pt x="47830" y="41760"/>
                </a:lnTo>
                <a:lnTo>
                  <a:pt x="47800" y="41800"/>
                </a:lnTo>
                <a:lnTo>
                  <a:pt x="47780" y="41840"/>
                </a:lnTo>
                <a:lnTo>
                  <a:pt x="47780" y="41850"/>
                </a:lnTo>
                <a:lnTo>
                  <a:pt x="47800" y="41890"/>
                </a:lnTo>
                <a:lnTo>
                  <a:pt x="47830" y="41930"/>
                </a:lnTo>
                <a:lnTo>
                  <a:pt x="47860" y="41970"/>
                </a:lnTo>
                <a:lnTo>
                  <a:pt x="47910" y="41990"/>
                </a:lnTo>
                <a:lnTo>
                  <a:pt x="48020" y="42050"/>
                </a:lnTo>
                <a:lnTo>
                  <a:pt x="48060" y="42090"/>
                </a:lnTo>
                <a:lnTo>
                  <a:pt x="48090" y="42110"/>
                </a:lnTo>
                <a:lnTo>
                  <a:pt x="48110" y="42140"/>
                </a:lnTo>
                <a:lnTo>
                  <a:pt x="48130" y="42190"/>
                </a:lnTo>
                <a:lnTo>
                  <a:pt x="48200" y="42350"/>
                </a:lnTo>
                <a:lnTo>
                  <a:pt x="48210" y="42420"/>
                </a:lnTo>
                <a:lnTo>
                  <a:pt x="48210" y="42460"/>
                </a:lnTo>
                <a:lnTo>
                  <a:pt x="48180" y="42500"/>
                </a:lnTo>
                <a:lnTo>
                  <a:pt x="48150" y="42530"/>
                </a:lnTo>
                <a:lnTo>
                  <a:pt x="48110" y="42550"/>
                </a:lnTo>
                <a:lnTo>
                  <a:pt x="48070" y="42560"/>
                </a:lnTo>
                <a:lnTo>
                  <a:pt x="47910" y="42590"/>
                </a:lnTo>
                <a:lnTo>
                  <a:pt x="47870" y="42610"/>
                </a:lnTo>
                <a:lnTo>
                  <a:pt x="47830" y="42620"/>
                </a:lnTo>
                <a:lnTo>
                  <a:pt x="47700" y="42700"/>
                </a:lnTo>
                <a:lnTo>
                  <a:pt x="47520" y="42770"/>
                </a:lnTo>
                <a:lnTo>
                  <a:pt x="47470" y="42790"/>
                </a:lnTo>
                <a:lnTo>
                  <a:pt x="47430" y="42830"/>
                </a:lnTo>
                <a:lnTo>
                  <a:pt x="47320" y="42960"/>
                </a:lnTo>
                <a:lnTo>
                  <a:pt x="47290" y="42980"/>
                </a:lnTo>
                <a:lnTo>
                  <a:pt x="47130" y="43100"/>
                </a:lnTo>
                <a:lnTo>
                  <a:pt x="47060" y="43160"/>
                </a:lnTo>
                <a:lnTo>
                  <a:pt x="47280" y="43400"/>
                </a:lnTo>
                <a:lnTo>
                  <a:pt x="47380" y="43560"/>
                </a:lnTo>
                <a:lnTo>
                  <a:pt x="47410" y="43610"/>
                </a:lnTo>
                <a:lnTo>
                  <a:pt x="47420" y="43650"/>
                </a:lnTo>
                <a:lnTo>
                  <a:pt x="47420" y="43830"/>
                </a:lnTo>
                <a:lnTo>
                  <a:pt x="47430" y="43870"/>
                </a:lnTo>
                <a:lnTo>
                  <a:pt x="47480" y="43980"/>
                </a:lnTo>
                <a:lnTo>
                  <a:pt x="47510" y="44020"/>
                </a:lnTo>
                <a:lnTo>
                  <a:pt x="47540" y="44030"/>
                </a:lnTo>
                <a:lnTo>
                  <a:pt x="47630" y="44050"/>
                </a:lnTo>
                <a:lnTo>
                  <a:pt x="47760" y="44110"/>
                </a:lnTo>
                <a:lnTo>
                  <a:pt x="47900" y="44200"/>
                </a:lnTo>
                <a:lnTo>
                  <a:pt x="48180" y="44530"/>
                </a:lnTo>
                <a:lnTo>
                  <a:pt x="48380" y="44680"/>
                </a:lnTo>
                <a:lnTo>
                  <a:pt x="48420" y="44720"/>
                </a:lnTo>
                <a:lnTo>
                  <a:pt x="48450" y="44760"/>
                </a:lnTo>
                <a:lnTo>
                  <a:pt x="48510" y="44870"/>
                </a:lnTo>
                <a:lnTo>
                  <a:pt x="48550" y="44970"/>
                </a:lnTo>
                <a:lnTo>
                  <a:pt x="48620" y="45120"/>
                </a:lnTo>
                <a:lnTo>
                  <a:pt x="48710" y="45250"/>
                </a:lnTo>
                <a:lnTo>
                  <a:pt x="48720" y="45280"/>
                </a:lnTo>
                <a:lnTo>
                  <a:pt x="48740" y="45320"/>
                </a:lnTo>
                <a:lnTo>
                  <a:pt x="48750" y="45370"/>
                </a:lnTo>
                <a:lnTo>
                  <a:pt x="48750" y="45420"/>
                </a:lnTo>
                <a:lnTo>
                  <a:pt x="48740" y="45470"/>
                </a:lnTo>
                <a:lnTo>
                  <a:pt x="48730" y="45520"/>
                </a:lnTo>
                <a:lnTo>
                  <a:pt x="48710" y="45570"/>
                </a:lnTo>
                <a:lnTo>
                  <a:pt x="48500" y="45810"/>
                </a:lnTo>
                <a:lnTo>
                  <a:pt x="48460" y="45850"/>
                </a:lnTo>
                <a:lnTo>
                  <a:pt x="48420" y="45870"/>
                </a:lnTo>
                <a:lnTo>
                  <a:pt x="48390" y="45880"/>
                </a:lnTo>
                <a:lnTo>
                  <a:pt x="48340" y="45880"/>
                </a:lnTo>
                <a:lnTo>
                  <a:pt x="48300" y="45870"/>
                </a:lnTo>
                <a:lnTo>
                  <a:pt x="47990" y="45730"/>
                </a:lnTo>
                <a:lnTo>
                  <a:pt x="47960" y="45710"/>
                </a:lnTo>
                <a:lnTo>
                  <a:pt x="47900" y="45700"/>
                </a:lnTo>
                <a:lnTo>
                  <a:pt x="47830" y="45700"/>
                </a:lnTo>
                <a:lnTo>
                  <a:pt x="47760" y="45700"/>
                </a:lnTo>
                <a:lnTo>
                  <a:pt x="47700" y="45710"/>
                </a:lnTo>
                <a:lnTo>
                  <a:pt x="47600" y="45760"/>
                </a:lnTo>
                <a:lnTo>
                  <a:pt x="47440" y="45820"/>
                </a:lnTo>
                <a:lnTo>
                  <a:pt x="47410" y="45830"/>
                </a:lnTo>
                <a:lnTo>
                  <a:pt x="47390" y="45870"/>
                </a:lnTo>
                <a:lnTo>
                  <a:pt x="47370" y="45920"/>
                </a:lnTo>
                <a:lnTo>
                  <a:pt x="47360" y="45980"/>
                </a:lnTo>
                <a:lnTo>
                  <a:pt x="47340" y="46170"/>
                </a:lnTo>
                <a:lnTo>
                  <a:pt x="47320" y="46230"/>
                </a:lnTo>
                <a:lnTo>
                  <a:pt x="47300" y="46270"/>
                </a:lnTo>
                <a:lnTo>
                  <a:pt x="47260" y="46310"/>
                </a:lnTo>
                <a:lnTo>
                  <a:pt x="47110" y="46430"/>
                </a:lnTo>
                <a:lnTo>
                  <a:pt x="47030" y="46510"/>
                </a:lnTo>
                <a:lnTo>
                  <a:pt x="46990" y="46560"/>
                </a:lnTo>
                <a:lnTo>
                  <a:pt x="46970" y="46610"/>
                </a:lnTo>
                <a:lnTo>
                  <a:pt x="46960" y="46660"/>
                </a:lnTo>
                <a:lnTo>
                  <a:pt x="46970" y="46740"/>
                </a:lnTo>
                <a:lnTo>
                  <a:pt x="46980" y="46790"/>
                </a:lnTo>
                <a:lnTo>
                  <a:pt x="47010" y="46840"/>
                </a:lnTo>
                <a:lnTo>
                  <a:pt x="47060" y="46930"/>
                </a:lnTo>
                <a:lnTo>
                  <a:pt x="47150" y="47070"/>
                </a:lnTo>
                <a:lnTo>
                  <a:pt x="47320" y="47290"/>
                </a:lnTo>
                <a:lnTo>
                  <a:pt x="47360" y="47340"/>
                </a:lnTo>
                <a:lnTo>
                  <a:pt x="47410" y="47370"/>
                </a:lnTo>
                <a:lnTo>
                  <a:pt x="47440" y="47380"/>
                </a:lnTo>
                <a:lnTo>
                  <a:pt x="47470" y="47380"/>
                </a:lnTo>
                <a:lnTo>
                  <a:pt x="47520" y="47380"/>
                </a:lnTo>
                <a:lnTo>
                  <a:pt x="47650" y="47330"/>
                </a:lnTo>
                <a:lnTo>
                  <a:pt x="47700" y="47320"/>
                </a:lnTo>
                <a:lnTo>
                  <a:pt x="47760" y="47320"/>
                </a:lnTo>
                <a:lnTo>
                  <a:pt x="47790" y="47330"/>
                </a:lnTo>
                <a:lnTo>
                  <a:pt x="47830" y="47350"/>
                </a:lnTo>
                <a:lnTo>
                  <a:pt x="47870" y="47380"/>
                </a:lnTo>
                <a:lnTo>
                  <a:pt x="47890" y="47420"/>
                </a:lnTo>
                <a:lnTo>
                  <a:pt x="47900" y="47460"/>
                </a:lnTo>
                <a:lnTo>
                  <a:pt x="47900" y="47490"/>
                </a:lnTo>
                <a:lnTo>
                  <a:pt x="47890" y="47520"/>
                </a:lnTo>
                <a:lnTo>
                  <a:pt x="47850" y="47560"/>
                </a:lnTo>
                <a:lnTo>
                  <a:pt x="47760" y="47630"/>
                </a:lnTo>
                <a:lnTo>
                  <a:pt x="47620" y="47770"/>
                </a:lnTo>
                <a:lnTo>
                  <a:pt x="47570" y="47830"/>
                </a:lnTo>
                <a:lnTo>
                  <a:pt x="47550" y="47860"/>
                </a:lnTo>
                <a:lnTo>
                  <a:pt x="47540" y="47920"/>
                </a:lnTo>
                <a:lnTo>
                  <a:pt x="47530" y="47990"/>
                </a:lnTo>
                <a:lnTo>
                  <a:pt x="47540" y="48050"/>
                </a:lnTo>
                <a:lnTo>
                  <a:pt x="47550" y="48120"/>
                </a:lnTo>
                <a:lnTo>
                  <a:pt x="47590" y="48200"/>
                </a:lnTo>
                <a:lnTo>
                  <a:pt x="47620" y="48260"/>
                </a:lnTo>
                <a:lnTo>
                  <a:pt x="47630" y="48360"/>
                </a:lnTo>
                <a:lnTo>
                  <a:pt x="47640" y="48440"/>
                </a:lnTo>
                <a:lnTo>
                  <a:pt x="47640" y="48610"/>
                </a:lnTo>
                <a:lnTo>
                  <a:pt x="47400" y="48430"/>
                </a:lnTo>
                <a:lnTo>
                  <a:pt x="47280" y="48330"/>
                </a:lnTo>
                <a:lnTo>
                  <a:pt x="47250" y="48300"/>
                </a:lnTo>
                <a:lnTo>
                  <a:pt x="47230" y="48270"/>
                </a:lnTo>
                <a:lnTo>
                  <a:pt x="47160" y="48160"/>
                </a:lnTo>
                <a:lnTo>
                  <a:pt x="47090" y="48090"/>
                </a:lnTo>
                <a:lnTo>
                  <a:pt x="47050" y="48060"/>
                </a:lnTo>
                <a:lnTo>
                  <a:pt x="46970" y="48030"/>
                </a:lnTo>
                <a:lnTo>
                  <a:pt x="46910" y="48020"/>
                </a:lnTo>
                <a:lnTo>
                  <a:pt x="46750" y="48000"/>
                </a:lnTo>
                <a:lnTo>
                  <a:pt x="46660" y="47980"/>
                </a:lnTo>
                <a:lnTo>
                  <a:pt x="46620" y="47970"/>
                </a:lnTo>
                <a:lnTo>
                  <a:pt x="46570" y="47940"/>
                </a:lnTo>
                <a:lnTo>
                  <a:pt x="46420" y="47810"/>
                </a:lnTo>
                <a:lnTo>
                  <a:pt x="46360" y="47780"/>
                </a:lnTo>
                <a:lnTo>
                  <a:pt x="46290" y="47750"/>
                </a:lnTo>
                <a:lnTo>
                  <a:pt x="46240" y="47750"/>
                </a:lnTo>
                <a:lnTo>
                  <a:pt x="46190" y="47750"/>
                </a:lnTo>
                <a:lnTo>
                  <a:pt x="46080" y="47790"/>
                </a:lnTo>
                <a:lnTo>
                  <a:pt x="45850" y="47910"/>
                </a:lnTo>
                <a:lnTo>
                  <a:pt x="45620" y="48050"/>
                </a:lnTo>
                <a:lnTo>
                  <a:pt x="45470" y="47860"/>
                </a:lnTo>
                <a:lnTo>
                  <a:pt x="45390" y="47770"/>
                </a:lnTo>
                <a:lnTo>
                  <a:pt x="45360" y="47750"/>
                </a:lnTo>
                <a:lnTo>
                  <a:pt x="45240" y="47710"/>
                </a:lnTo>
                <a:lnTo>
                  <a:pt x="45200" y="47670"/>
                </a:lnTo>
                <a:lnTo>
                  <a:pt x="45170" y="47630"/>
                </a:lnTo>
                <a:lnTo>
                  <a:pt x="45160" y="47600"/>
                </a:lnTo>
                <a:lnTo>
                  <a:pt x="45160" y="47560"/>
                </a:lnTo>
                <a:lnTo>
                  <a:pt x="45160" y="47450"/>
                </a:lnTo>
                <a:lnTo>
                  <a:pt x="45130" y="47260"/>
                </a:lnTo>
                <a:lnTo>
                  <a:pt x="45120" y="47070"/>
                </a:lnTo>
                <a:lnTo>
                  <a:pt x="45110" y="47010"/>
                </a:lnTo>
                <a:lnTo>
                  <a:pt x="45090" y="46960"/>
                </a:lnTo>
                <a:lnTo>
                  <a:pt x="45070" y="46920"/>
                </a:lnTo>
                <a:lnTo>
                  <a:pt x="45040" y="46900"/>
                </a:lnTo>
                <a:lnTo>
                  <a:pt x="44980" y="46870"/>
                </a:lnTo>
                <a:lnTo>
                  <a:pt x="44950" y="46860"/>
                </a:lnTo>
                <a:lnTo>
                  <a:pt x="44900" y="46850"/>
                </a:lnTo>
                <a:lnTo>
                  <a:pt x="44860" y="46860"/>
                </a:lnTo>
                <a:lnTo>
                  <a:pt x="44800" y="46880"/>
                </a:lnTo>
                <a:lnTo>
                  <a:pt x="44720" y="46920"/>
                </a:lnTo>
                <a:lnTo>
                  <a:pt x="44610" y="46980"/>
                </a:lnTo>
                <a:lnTo>
                  <a:pt x="44350" y="47080"/>
                </a:lnTo>
                <a:lnTo>
                  <a:pt x="44220" y="47140"/>
                </a:lnTo>
                <a:lnTo>
                  <a:pt x="44010" y="47200"/>
                </a:lnTo>
                <a:lnTo>
                  <a:pt x="43910" y="47250"/>
                </a:lnTo>
                <a:lnTo>
                  <a:pt x="43850" y="47270"/>
                </a:lnTo>
                <a:lnTo>
                  <a:pt x="43810" y="47270"/>
                </a:lnTo>
                <a:lnTo>
                  <a:pt x="43780" y="47260"/>
                </a:lnTo>
                <a:lnTo>
                  <a:pt x="43750" y="47250"/>
                </a:lnTo>
                <a:lnTo>
                  <a:pt x="43720" y="47220"/>
                </a:lnTo>
                <a:lnTo>
                  <a:pt x="43700" y="47190"/>
                </a:lnTo>
                <a:lnTo>
                  <a:pt x="43680" y="47160"/>
                </a:lnTo>
                <a:lnTo>
                  <a:pt x="43670" y="47100"/>
                </a:lnTo>
                <a:lnTo>
                  <a:pt x="43660" y="47030"/>
                </a:lnTo>
                <a:lnTo>
                  <a:pt x="43670" y="46890"/>
                </a:lnTo>
                <a:lnTo>
                  <a:pt x="43690" y="46820"/>
                </a:lnTo>
                <a:lnTo>
                  <a:pt x="43740" y="46640"/>
                </a:lnTo>
                <a:lnTo>
                  <a:pt x="43770" y="46570"/>
                </a:lnTo>
                <a:lnTo>
                  <a:pt x="43500" y="46440"/>
                </a:lnTo>
                <a:lnTo>
                  <a:pt x="43300" y="46310"/>
                </a:lnTo>
                <a:lnTo>
                  <a:pt x="43240" y="46290"/>
                </a:lnTo>
                <a:lnTo>
                  <a:pt x="43160" y="46280"/>
                </a:lnTo>
                <a:lnTo>
                  <a:pt x="43110" y="46280"/>
                </a:lnTo>
                <a:lnTo>
                  <a:pt x="42940" y="46290"/>
                </a:lnTo>
                <a:lnTo>
                  <a:pt x="42900" y="46280"/>
                </a:lnTo>
                <a:lnTo>
                  <a:pt x="42870" y="46270"/>
                </a:lnTo>
                <a:lnTo>
                  <a:pt x="42770" y="46150"/>
                </a:lnTo>
                <a:lnTo>
                  <a:pt x="42630" y="46060"/>
                </a:lnTo>
                <a:lnTo>
                  <a:pt x="42590" y="46020"/>
                </a:lnTo>
                <a:lnTo>
                  <a:pt x="42420" y="45870"/>
                </a:lnTo>
                <a:lnTo>
                  <a:pt x="42380" y="45840"/>
                </a:lnTo>
                <a:lnTo>
                  <a:pt x="42340" y="45830"/>
                </a:lnTo>
                <a:lnTo>
                  <a:pt x="42290" y="45820"/>
                </a:lnTo>
                <a:lnTo>
                  <a:pt x="42190" y="45800"/>
                </a:lnTo>
                <a:lnTo>
                  <a:pt x="42040" y="45940"/>
                </a:lnTo>
                <a:lnTo>
                  <a:pt x="41930" y="46050"/>
                </a:lnTo>
                <a:lnTo>
                  <a:pt x="41890" y="46090"/>
                </a:lnTo>
                <a:lnTo>
                  <a:pt x="41850" y="46110"/>
                </a:lnTo>
                <a:lnTo>
                  <a:pt x="41810" y="46130"/>
                </a:lnTo>
                <a:lnTo>
                  <a:pt x="41710" y="46150"/>
                </a:lnTo>
                <a:lnTo>
                  <a:pt x="41680" y="46170"/>
                </a:lnTo>
                <a:lnTo>
                  <a:pt x="41650" y="46180"/>
                </a:lnTo>
                <a:lnTo>
                  <a:pt x="41610" y="46220"/>
                </a:lnTo>
                <a:lnTo>
                  <a:pt x="41540" y="46310"/>
                </a:lnTo>
                <a:lnTo>
                  <a:pt x="41470" y="46410"/>
                </a:lnTo>
                <a:lnTo>
                  <a:pt x="41440" y="46460"/>
                </a:lnTo>
                <a:lnTo>
                  <a:pt x="41430" y="46490"/>
                </a:lnTo>
                <a:lnTo>
                  <a:pt x="41430" y="46510"/>
                </a:lnTo>
                <a:lnTo>
                  <a:pt x="41440" y="46560"/>
                </a:lnTo>
                <a:lnTo>
                  <a:pt x="41460" y="46620"/>
                </a:lnTo>
                <a:lnTo>
                  <a:pt x="41480" y="46650"/>
                </a:lnTo>
                <a:lnTo>
                  <a:pt x="41580" y="46750"/>
                </a:lnTo>
                <a:lnTo>
                  <a:pt x="41700" y="46880"/>
                </a:lnTo>
                <a:lnTo>
                  <a:pt x="41740" y="46910"/>
                </a:lnTo>
                <a:lnTo>
                  <a:pt x="41810" y="46940"/>
                </a:lnTo>
                <a:lnTo>
                  <a:pt x="41850" y="46980"/>
                </a:lnTo>
                <a:lnTo>
                  <a:pt x="41930" y="47080"/>
                </a:lnTo>
                <a:lnTo>
                  <a:pt x="42000" y="47160"/>
                </a:lnTo>
                <a:lnTo>
                  <a:pt x="42030" y="47210"/>
                </a:lnTo>
                <a:lnTo>
                  <a:pt x="42040" y="47240"/>
                </a:lnTo>
                <a:lnTo>
                  <a:pt x="42040" y="47260"/>
                </a:lnTo>
                <a:lnTo>
                  <a:pt x="42030" y="47290"/>
                </a:lnTo>
                <a:lnTo>
                  <a:pt x="42000" y="47330"/>
                </a:lnTo>
                <a:lnTo>
                  <a:pt x="41870" y="47450"/>
                </a:lnTo>
                <a:lnTo>
                  <a:pt x="41810" y="47510"/>
                </a:lnTo>
                <a:lnTo>
                  <a:pt x="41790" y="47540"/>
                </a:lnTo>
                <a:lnTo>
                  <a:pt x="41680" y="47730"/>
                </a:lnTo>
                <a:lnTo>
                  <a:pt x="41640" y="47790"/>
                </a:lnTo>
                <a:lnTo>
                  <a:pt x="41560" y="47880"/>
                </a:lnTo>
                <a:lnTo>
                  <a:pt x="41510" y="47930"/>
                </a:lnTo>
                <a:lnTo>
                  <a:pt x="41490" y="47980"/>
                </a:lnTo>
                <a:lnTo>
                  <a:pt x="41490" y="48010"/>
                </a:lnTo>
                <a:lnTo>
                  <a:pt x="41490" y="48090"/>
                </a:lnTo>
                <a:lnTo>
                  <a:pt x="41500" y="48260"/>
                </a:lnTo>
                <a:lnTo>
                  <a:pt x="41500" y="48320"/>
                </a:lnTo>
                <a:lnTo>
                  <a:pt x="41490" y="48370"/>
                </a:lnTo>
                <a:lnTo>
                  <a:pt x="41470" y="48410"/>
                </a:lnTo>
                <a:lnTo>
                  <a:pt x="41450" y="48450"/>
                </a:lnTo>
                <a:lnTo>
                  <a:pt x="41360" y="48560"/>
                </a:lnTo>
                <a:lnTo>
                  <a:pt x="41310" y="48660"/>
                </a:lnTo>
                <a:lnTo>
                  <a:pt x="41310" y="48690"/>
                </a:lnTo>
                <a:lnTo>
                  <a:pt x="41230" y="48730"/>
                </a:lnTo>
                <a:lnTo>
                  <a:pt x="41120" y="48770"/>
                </a:lnTo>
                <a:lnTo>
                  <a:pt x="41060" y="48780"/>
                </a:lnTo>
                <a:lnTo>
                  <a:pt x="41010" y="48780"/>
                </a:lnTo>
                <a:lnTo>
                  <a:pt x="40880" y="48770"/>
                </a:lnTo>
                <a:lnTo>
                  <a:pt x="40830" y="48770"/>
                </a:lnTo>
                <a:lnTo>
                  <a:pt x="40790" y="48780"/>
                </a:lnTo>
                <a:lnTo>
                  <a:pt x="40760" y="48800"/>
                </a:lnTo>
                <a:lnTo>
                  <a:pt x="40710" y="48850"/>
                </a:lnTo>
                <a:lnTo>
                  <a:pt x="40670" y="48910"/>
                </a:lnTo>
                <a:lnTo>
                  <a:pt x="40650" y="48960"/>
                </a:lnTo>
                <a:lnTo>
                  <a:pt x="40600" y="49070"/>
                </a:lnTo>
                <a:lnTo>
                  <a:pt x="40580" y="49180"/>
                </a:lnTo>
                <a:lnTo>
                  <a:pt x="40560" y="49220"/>
                </a:lnTo>
                <a:lnTo>
                  <a:pt x="40550" y="49250"/>
                </a:lnTo>
                <a:lnTo>
                  <a:pt x="40520" y="49280"/>
                </a:lnTo>
                <a:lnTo>
                  <a:pt x="40380" y="49400"/>
                </a:lnTo>
                <a:lnTo>
                  <a:pt x="40360" y="49430"/>
                </a:lnTo>
                <a:lnTo>
                  <a:pt x="40310" y="49510"/>
                </a:lnTo>
                <a:lnTo>
                  <a:pt x="40280" y="49560"/>
                </a:lnTo>
                <a:lnTo>
                  <a:pt x="40230" y="49590"/>
                </a:lnTo>
                <a:lnTo>
                  <a:pt x="40130" y="49650"/>
                </a:lnTo>
                <a:lnTo>
                  <a:pt x="40050" y="49690"/>
                </a:lnTo>
                <a:lnTo>
                  <a:pt x="39990" y="49700"/>
                </a:lnTo>
                <a:lnTo>
                  <a:pt x="39960" y="49690"/>
                </a:lnTo>
                <a:lnTo>
                  <a:pt x="39920" y="49680"/>
                </a:lnTo>
                <a:lnTo>
                  <a:pt x="39800" y="49590"/>
                </a:lnTo>
                <a:lnTo>
                  <a:pt x="39740" y="49560"/>
                </a:lnTo>
                <a:lnTo>
                  <a:pt x="39700" y="49550"/>
                </a:lnTo>
                <a:lnTo>
                  <a:pt x="39670" y="49560"/>
                </a:lnTo>
                <a:lnTo>
                  <a:pt x="39640" y="49570"/>
                </a:lnTo>
                <a:lnTo>
                  <a:pt x="39610" y="49590"/>
                </a:lnTo>
                <a:lnTo>
                  <a:pt x="39580" y="49630"/>
                </a:lnTo>
                <a:lnTo>
                  <a:pt x="39580" y="49680"/>
                </a:lnTo>
                <a:lnTo>
                  <a:pt x="39590" y="49790"/>
                </a:lnTo>
                <a:lnTo>
                  <a:pt x="39580" y="49840"/>
                </a:lnTo>
                <a:lnTo>
                  <a:pt x="39570" y="49880"/>
                </a:lnTo>
                <a:lnTo>
                  <a:pt x="39540" y="49910"/>
                </a:lnTo>
                <a:lnTo>
                  <a:pt x="39520" y="49920"/>
                </a:lnTo>
                <a:lnTo>
                  <a:pt x="39490" y="49930"/>
                </a:lnTo>
                <a:lnTo>
                  <a:pt x="39430" y="49920"/>
                </a:lnTo>
                <a:lnTo>
                  <a:pt x="39330" y="49890"/>
                </a:lnTo>
                <a:lnTo>
                  <a:pt x="39250" y="49860"/>
                </a:lnTo>
                <a:lnTo>
                  <a:pt x="39200" y="49830"/>
                </a:lnTo>
                <a:lnTo>
                  <a:pt x="39160" y="49790"/>
                </a:lnTo>
                <a:lnTo>
                  <a:pt x="39120" y="49720"/>
                </a:lnTo>
                <a:lnTo>
                  <a:pt x="39030" y="49510"/>
                </a:lnTo>
                <a:lnTo>
                  <a:pt x="38990" y="49440"/>
                </a:lnTo>
                <a:lnTo>
                  <a:pt x="38950" y="49400"/>
                </a:lnTo>
                <a:lnTo>
                  <a:pt x="38850" y="49320"/>
                </a:lnTo>
                <a:lnTo>
                  <a:pt x="38620" y="49100"/>
                </a:lnTo>
                <a:lnTo>
                  <a:pt x="38520" y="49020"/>
                </a:lnTo>
                <a:lnTo>
                  <a:pt x="38450" y="48970"/>
                </a:lnTo>
                <a:lnTo>
                  <a:pt x="38390" y="48910"/>
                </a:lnTo>
                <a:lnTo>
                  <a:pt x="38350" y="48860"/>
                </a:lnTo>
                <a:lnTo>
                  <a:pt x="38280" y="48740"/>
                </a:lnTo>
                <a:lnTo>
                  <a:pt x="38160" y="48540"/>
                </a:lnTo>
                <a:lnTo>
                  <a:pt x="38050" y="48370"/>
                </a:lnTo>
                <a:lnTo>
                  <a:pt x="37980" y="48190"/>
                </a:lnTo>
                <a:lnTo>
                  <a:pt x="37970" y="48140"/>
                </a:lnTo>
                <a:lnTo>
                  <a:pt x="37970" y="48090"/>
                </a:lnTo>
                <a:lnTo>
                  <a:pt x="37980" y="48010"/>
                </a:lnTo>
                <a:lnTo>
                  <a:pt x="38010" y="47950"/>
                </a:lnTo>
                <a:lnTo>
                  <a:pt x="38040" y="47910"/>
                </a:lnTo>
                <a:lnTo>
                  <a:pt x="38080" y="47860"/>
                </a:lnTo>
                <a:lnTo>
                  <a:pt x="38190" y="47720"/>
                </a:lnTo>
                <a:lnTo>
                  <a:pt x="38210" y="47670"/>
                </a:lnTo>
                <a:lnTo>
                  <a:pt x="38230" y="47620"/>
                </a:lnTo>
                <a:lnTo>
                  <a:pt x="38220" y="47570"/>
                </a:lnTo>
                <a:lnTo>
                  <a:pt x="38210" y="47520"/>
                </a:lnTo>
                <a:lnTo>
                  <a:pt x="38190" y="47480"/>
                </a:lnTo>
                <a:lnTo>
                  <a:pt x="38160" y="47440"/>
                </a:lnTo>
                <a:lnTo>
                  <a:pt x="38070" y="47350"/>
                </a:lnTo>
                <a:lnTo>
                  <a:pt x="38050" y="47320"/>
                </a:lnTo>
                <a:lnTo>
                  <a:pt x="38040" y="47280"/>
                </a:lnTo>
                <a:lnTo>
                  <a:pt x="38030" y="47230"/>
                </a:lnTo>
                <a:lnTo>
                  <a:pt x="38030" y="47180"/>
                </a:lnTo>
                <a:lnTo>
                  <a:pt x="38040" y="47150"/>
                </a:lnTo>
                <a:lnTo>
                  <a:pt x="38050" y="47120"/>
                </a:lnTo>
                <a:lnTo>
                  <a:pt x="38080" y="47080"/>
                </a:lnTo>
                <a:lnTo>
                  <a:pt x="38140" y="47030"/>
                </a:lnTo>
                <a:lnTo>
                  <a:pt x="38170" y="47000"/>
                </a:lnTo>
                <a:lnTo>
                  <a:pt x="38180" y="46960"/>
                </a:lnTo>
                <a:lnTo>
                  <a:pt x="38170" y="46840"/>
                </a:lnTo>
                <a:lnTo>
                  <a:pt x="38180" y="46810"/>
                </a:lnTo>
                <a:lnTo>
                  <a:pt x="38190" y="46780"/>
                </a:lnTo>
                <a:lnTo>
                  <a:pt x="38240" y="46730"/>
                </a:lnTo>
                <a:lnTo>
                  <a:pt x="38360" y="46640"/>
                </a:lnTo>
                <a:lnTo>
                  <a:pt x="38400" y="46600"/>
                </a:lnTo>
                <a:lnTo>
                  <a:pt x="38430" y="46560"/>
                </a:lnTo>
                <a:lnTo>
                  <a:pt x="38460" y="46510"/>
                </a:lnTo>
                <a:lnTo>
                  <a:pt x="38500" y="46400"/>
                </a:lnTo>
                <a:lnTo>
                  <a:pt x="38540" y="46250"/>
                </a:lnTo>
                <a:lnTo>
                  <a:pt x="38610" y="46060"/>
                </a:lnTo>
                <a:lnTo>
                  <a:pt x="38620" y="46000"/>
                </a:lnTo>
                <a:lnTo>
                  <a:pt x="38620" y="45940"/>
                </a:lnTo>
                <a:lnTo>
                  <a:pt x="38620" y="45820"/>
                </a:lnTo>
                <a:lnTo>
                  <a:pt x="38610" y="45700"/>
                </a:lnTo>
                <a:lnTo>
                  <a:pt x="38590" y="45650"/>
                </a:lnTo>
                <a:lnTo>
                  <a:pt x="38540" y="45550"/>
                </a:lnTo>
                <a:lnTo>
                  <a:pt x="38520" y="45500"/>
                </a:lnTo>
                <a:lnTo>
                  <a:pt x="38520" y="45450"/>
                </a:lnTo>
                <a:lnTo>
                  <a:pt x="38530" y="45360"/>
                </a:lnTo>
                <a:lnTo>
                  <a:pt x="38600" y="45180"/>
                </a:lnTo>
                <a:lnTo>
                  <a:pt x="38610" y="45130"/>
                </a:lnTo>
                <a:lnTo>
                  <a:pt x="38620" y="45100"/>
                </a:lnTo>
                <a:lnTo>
                  <a:pt x="38620" y="45050"/>
                </a:lnTo>
                <a:lnTo>
                  <a:pt x="38570" y="44880"/>
                </a:lnTo>
                <a:lnTo>
                  <a:pt x="38530" y="44660"/>
                </a:lnTo>
                <a:lnTo>
                  <a:pt x="38470" y="44420"/>
                </a:lnTo>
                <a:lnTo>
                  <a:pt x="38420" y="44350"/>
                </a:lnTo>
                <a:lnTo>
                  <a:pt x="38370" y="44290"/>
                </a:lnTo>
                <a:lnTo>
                  <a:pt x="38310" y="44240"/>
                </a:lnTo>
                <a:lnTo>
                  <a:pt x="38200" y="44160"/>
                </a:lnTo>
                <a:lnTo>
                  <a:pt x="38170" y="44140"/>
                </a:lnTo>
                <a:lnTo>
                  <a:pt x="38140" y="44110"/>
                </a:lnTo>
                <a:lnTo>
                  <a:pt x="38130" y="44070"/>
                </a:lnTo>
                <a:lnTo>
                  <a:pt x="38120" y="44020"/>
                </a:lnTo>
                <a:lnTo>
                  <a:pt x="38180" y="43760"/>
                </a:lnTo>
                <a:lnTo>
                  <a:pt x="38180" y="43730"/>
                </a:lnTo>
                <a:lnTo>
                  <a:pt x="38180" y="43690"/>
                </a:lnTo>
                <a:lnTo>
                  <a:pt x="38150" y="43630"/>
                </a:lnTo>
                <a:lnTo>
                  <a:pt x="38090" y="43530"/>
                </a:lnTo>
                <a:lnTo>
                  <a:pt x="38060" y="43470"/>
                </a:lnTo>
                <a:lnTo>
                  <a:pt x="38040" y="43420"/>
                </a:lnTo>
                <a:lnTo>
                  <a:pt x="38020" y="43280"/>
                </a:lnTo>
                <a:lnTo>
                  <a:pt x="38020" y="43160"/>
                </a:lnTo>
                <a:lnTo>
                  <a:pt x="38010" y="43120"/>
                </a:lnTo>
                <a:lnTo>
                  <a:pt x="38010" y="43080"/>
                </a:lnTo>
                <a:lnTo>
                  <a:pt x="37970" y="43010"/>
                </a:lnTo>
                <a:lnTo>
                  <a:pt x="37950" y="42980"/>
                </a:lnTo>
                <a:lnTo>
                  <a:pt x="37930" y="42960"/>
                </a:lnTo>
                <a:lnTo>
                  <a:pt x="37890" y="42930"/>
                </a:lnTo>
                <a:lnTo>
                  <a:pt x="37860" y="42920"/>
                </a:lnTo>
                <a:lnTo>
                  <a:pt x="37830" y="42920"/>
                </a:lnTo>
                <a:lnTo>
                  <a:pt x="37790" y="42940"/>
                </a:lnTo>
                <a:lnTo>
                  <a:pt x="37770" y="42970"/>
                </a:lnTo>
                <a:lnTo>
                  <a:pt x="37730" y="43030"/>
                </a:lnTo>
                <a:lnTo>
                  <a:pt x="37690" y="43120"/>
                </a:lnTo>
                <a:lnTo>
                  <a:pt x="37680" y="43270"/>
                </a:lnTo>
                <a:lnTo>
                  <a:pt x="37650" y="43340"/>
                </a:lnTo>
                <a:lnTo>
                  <a:pt x="37610" y="43410"/>
                </a:lnTo>
                <a:lnTo>
                  <a:pt x="37540" y="43490"/>
                </a:lnTo>
                <a:lnTo>
                  <a:pt x="37490" y="43560"/>
                </a:lnTo>
                <a:lnTo>
                  <a:pt x="37460" y="43630"/>
                </a:lnTo>
                <a:lnTo>
                  <a:pt x="37420" y="43720"/>
                </a:lnTo>
                <a:lnTo>
                  <a:pt x="37380" y="43790"/>
                </a:lnTo>
                <a:lnTo>
                  <a:pt x="37320" y="43840"/>
                </a:lnTo>
                <a:lnTo>
                  <a:pt x="37260" y="43890"/>
                </a:lnTo>
                <a:lnTo>
                  <a:pt x="37030" y="44030"/>
                </a:lnTo>
                <a:lnTo>
                  <a:pt x="36990" y="44040"/>
                </a:lnTo>
                <a:lnTo>
                  <a:pt x="36950" y="44020"/>
                </a:lnTo>
                <a:lnTo>
                  <a:pt x="36910" y="43990"/>
                </a:lnTo>
                <a:lnTo>
                  <a:pt x="36880" y="43950"/>
                </a:lnTo>
                <a:lnTo>
                  <a:pt x="36780" y="43760"/>
                </a:lnTo>
                <a:lnTo>
                  <a:pt x="36690" y="43630"/>
                </a:lnTo>
                <a:lnTo>
                  <a:pt x="36670" y="43590"/>
                </a:lnTo>
                <a:lnTo>
                  <a:pt x="36620" y="43450"/>
                </a:lnTo>
                <a:lnTo>
                  <a:pt x="36590" y="43410"/>
                </a:lnTo>
                <a:lnTo>
                  <a:pt x="36550" y="43370"/>
                </a:lnTo>
                <a:lnTo>
                  <a:pt x="36520" y="43350"/>
                </a:lnTo>
                <a:lnTo>
                  <a:pt x="36450" y="43320"/>
                </a:lnTo>
                <a:lnTo>
                  <a:pt x="36360" y="43320"/>
                </a:lnTo>
                <a:lnTo>
                  <a:pt x="36230" y="43320"/>
                </a:lnTo>
                <a:lnTo>
                  <a:pt x="36160" y="43330"/>
                </a:lnTo>
                <a:lnTo>
                  <a:pt x="36100" y="43350"/>
                </a:lnTo>
                <a:lnTo>
                  <a:pt x="36040" y="43390"/>
                </a:lnTo>
                <a:lnTo>
                  <a:pt x="35980" y="43440"/>
                </a:lnTo>
                <a:lnTo>
                  <a:pt x="35950" y="43480"/>
                </a:lnTo>
                <a:lnTo>
                  <a:pt x="35880" y="43620"/>
                </a:lnTo>
                <a:lnTo>
                  <a:pt x="35850" y="43650"/>
                </a:lnTo>
                <a:lnTo>
                  <a:pt x="35810" y="43690"/>
                </a:lnTo>
                <a:lnTo>
                  <a:pt x="35750" y="43720"/>
                </a:lnTo>
                <a:lnTo>
                  <a:pt x="35660" y="43750"/>
                </a:lnTo>
                <a:lnTo>
                  <a:pt x="35610" y="43760"/>
                </a:lnTo>
                <a:lnTo>
                  <a:pt x="35590" y="43760"/>
                </a:lnTo>
                <a:lnTo>
                  <a:pt x="35550" y="43740"/>
                </a:lnTo>
                <a:lnTo>
                  <a:pt x="35450" y="43690"/>
                </a:lnTo>
                <a:lnTo>
                  <a:pt x="35270" y="43630"/>
                </a:lnTo>
                <a:lnTo>
                  <a:pt x="35240" y="43610"/>
                </a:lnTo>
                <a:lnTo>
                  <a:pt x="35140" y="43540"/>
                </a:lnTo>
                <a:lnTo>
                  <a:pt x="35110" y="43520"/>
                </a:lnTo>
                <a:lnTo>
                  <a:pt x="35070" y="43510"/>
                </a:lnTo>
                <a:lnTo>
                  <a:pt x="35000" y="43500"/>
                </a:lnTo>
                <a:lnTo>
                  <a:pt x="34870" y="43480"/>
                </a:lnTo>
                <a:lnTo>
                  <a:pt x="34810" y="43460"/>
                </a:lnTo>
                <a:lnTo>
                  <a:pt x="34770" y="43450"/>
                </a:lnTo>
                <a:lnTo>
                  <a:pt x="34710" y="43410"/>
                </a:lnTo>
                <a:lnTo>
                  <a:pt x="34680" y="43380"/>
                </a:lnTo>
                <a:lnTo>
                  <a:pt x="34640" y="43340"/>
                </a:lnTo>
                <a:lnTo>
                  <a:pt x="34600" y="43280"/>
                </a:lnTo>
                <a:lnTo>
                  <a:pt x="34570" y="43240"/>
                </a:lnTo>
                <a:lnTo>
                  <a:pt x="34480" y="43160"/>
                </a:lnTo>
                <a:lnTo>
                  <a:pt x="34450" y="43120"/>
                </a:lnTo>
                <a:lnTo>
                  <a:pt x="34420" y="43080"/>
                </a:lnTo>
                <a:lnTo>
                  <a:pt x="34370" y="43000"/>
                </a:lnTo>
                <a:lnTo>
                  <a:pt x="34330" y="42920"/>
                </a:lnTo>
                <a:lnTo>
                  <a:pt x="34320" y="42840"/>
                </a:lnTo>
                <a:lnTo>
                  <a:pt x="34310" y="42790"/>
                </a:lnTo>
                <a:lnTo>
                  <a:pt x="34340" y="42660"/>
                </a:lnTo>
                <a:lnTo>
                  <a:pt x="34340" y="42590"/>
                </a:lnTo>
                <a:lnTo>
                  <a:pt x="34380" y="42550"/>
                </a:lnTo>
                <a:lnTo>
                  <a:pt x="34390" y="42540"/>
                </a:lnTo>
                <a:lnTo>
                  <a:pt x="34390" y="42530"/>
                </a:lnTo>
                <a:lnTo>
                  <a:pt x="34400" y="42530"/>
                </a:lnTo>
                <a:lnTo>
                  <a:pt x="34400" y="42510"/>
                </a:lnTo>
                <a:lnTo>
                  <a:pt x="34400" y="42420"/>
                </a:lnTo>
                <a:lnTo>
                  <a:pt x="34390" y="42170"/>
                </a:lnTo>
                <a:lnTo>
                  <a:pt x="34380" y="42050"/>
                </a:lnTo>
                <a:lnTo>
                  <a:pt x="34370" y="42000"/>
                </a:lnTo>
                <a:lnTo>
                  <a:pt x="34350" y="41960"/>
                </a:lnTo>
                <a:lnTo>
                  <a:pt x="34270" y="41850"/>
                </a:lnTo>
                <a:lnTo>
                  <a:pt x="34240" y="41800"/>
                </a:lnTo>
                <a:lnTo>
                  <a:pt x="34230" y="41770"/>
                </a:lnTo>
                <a:lnTo>
                  <a:pt x="34230" y="41750"/>
                </a:lnTo>
                <a:lnTo>
                  <a:pt x="34240" y="41700"/>
                </a:lnTo>
                <a:lnTo>
                  <a:pt x="34350" y="41540"/>
                </a:lnTo>
                <a:lnTo>
                  <a:pt x="34350" y="41510"/>
                </a:lnTo>
                <a:lnTo>
                  <a:pt x="34350" y="41480"/>
                </a:lnTo>
                <a:lnTo>
                  <a:pt x="34330" y="41380"/>
                </a:lnTo>
                <a:lnTo>
                  <a:pt x="34430" y="4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