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Branicevski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Branicev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540" y="41850"/>
                </a:moveTo>
                <a:lnTo>
                  <a:pt x="68230" y="42040"/>
                </a:lnTo>
                <a:lnTo>
                  <a:pt x="67970" y="42320"/>
                </a:lnTo>
                <a:lnTo>
                  <a:pt x="67740" y="42550"/>
                </a:lnTo>
                <a:lnTo>
                  <a:pt x="67590" y="42730"/>
                </a:lnTo>
                <a:lnTo>
                  <a:pt x="67450" y="42850"/>
                </a:lnTo>
                <a:lnTo>
                  <a:pt x="67310" y="43030"/>
                </a:lnTo>
                <a:lnTo>
                  <a:pt x="67250" y="43120"/>
                </a:lnTo>
                <a:lnTo>
                  <a:pt x="67220" y="43170"/>
                </a:lnTo>
                <a:lnTo>
                  <a:pt x="67210" y="43220"/>
                </a:lnTo>
                <a:lnTo>
                  <a:pt x="67210" y="43330"/>
                </a:lnTo>
                <a:lnTo>
                  <a:pt x="67200" y="43370"/>
                </a:lnTo>
                <a:lnTo>
                  <a:pt x="67170" y="43400"/>
                </a:lnTo>
                <a:lnTo>
                  <a:pt x="67150" y="43410"/>
                </a:lnTo>
                <a:lnTo>
                  <a:pt x="67120" y="43420"/>
                </a:lnTo>
                <a:lnTo>
                  <a:pt x="67010" y="43440"/>
                </a:lnTo>
                <a:lnTo>
                  <a:pt x="66920" y="43470"/>
                </a:lnTo>
                <a:lnTo>
                  <a:pt x="66880" y="43500"/>
                </a:lnTo>
                <a:lnTo>
                  <a:pt x="66830" y="43540"/>
                </a:lnTo>
                <a:lnTo>
                  <a:pt x="66780" y="43590"/>
                </a:lnTo>
                <a:lnTo>
                  <a:pt x="66820" y="43660"/>
                </a:lnTo>
                <a:lnTo>
                  <a:pt x="66850" y="43720"/>
                </a:lnTo>
                <a:lnTo>
                  <a:pt x="66870" y="43780"/>
                </a:lnTo>
                <a:lnTo>
                  <a:pt x="66880" y="43860"/>
                </a:lnTo>
                <a:lnTo>
                  <a:pt x="66870" y="43930"/>
                </a:lnTo>
                <a:lnTo>
                  <a:pt x="66870" y="44050"/>
                </a:lnTo>
                <a:lnTo>
                  <a:pt x="66860" y="44080"/>
                </a:lnTo>
                <a:lnTo>
                  <a:pt x="66840" y="44110"/>
                </a:lnTo>
                <a:lnTo>
                  <a:pt x="66780" y="44200"/>
                </a:lnTo>
                <a:lnTo>
                  <a:pt x="66760" y="44240"/>
                </a:lnTo>
                <a:lnTo>
                  <a:pt x="66740" y="44330"/>
                </a:lnTo>
                <a:lnTo>
                  <a:pt x="66710" y="44480"/>
                </a:lnTo>
                <a:lnTo>
                  <a:pt x="66700" y="44520"/>
                </a:lnTo>
                <a:lnTo>
                  <a:pt x="66680" y="44560"/>
                </a:lnTo>
                <a:lnTo>
                  <a:pt x="66610" y="44650"/>
                </a:lnTo>
                <a:lnTo>
                  <a:pt x="66590" y="44680"/>
                </a:lnTo>
                <a:lnTo>
                  <a:pt x="66580" y="44720"/>
                </a:lnTo>
                <a:lnTo>
                  <a:pt x="66570" y="44770"/>
                </a:lnTo>
                <a:lnTo>
                  <a:pt x="66570" y="44820"/>
                </a:lnTo>
                <a:lnTo>
                  <a:pt x="66570" y="44880"/>
                </a:lnTo>
                <a:lnTo>
                  <a:pt x="66580" y="44930"/>
                </a:lnTo>
                <a:lnTo>
                  <a:pt x="66660" y="45110"/>
                </a:lnTo>
                <a:lnTo>
                  <a:pt x="66680" y="45210"/>
                </a:lnTo>
                <a:lnTo>
                  <a:pt x="66700" y="45270"/>
                </a:lnTo>
                <a:lnTo>
                  <a:pt x="66700" y="45320"/>
                </a:lnTo>
                <a:lnTo>
                  <a:pt x="66680" y="45370"/>
                </a:lnTo>
                <a:lnTo>
                  <a:pt x="66610" y="45550"/>
                </a:lnTo>
                <a:lnTo>
                  <a:pt x="66590" y="45590"/>
                </a:lnTo>
                <a:lnTo>
                  <a:pt x="66560" y="45620"/>
                </a:lnTo>
                <a:lnTo>
                  <a:pt x="66530" y="45640"/>
                </a:lnTo>
                <a:lnTo>
                  <a:pt x="66500" y="45650"/>
                </a:lnTo>
                <a:lnTo>
                  <a:pt x="66450" y="45650"/>
                </a:lnTo>
                <a:lnTo>
                  <a:pt x="66340" y="45650"/>
                </a:lnTo>
                <a:lnTo>
                  <a:pt x="66290" y="45650"/>
                </a:lnTo>
                <a:lnTo>
                  <a:pt x="66160" y="45620"/>
                </a:lnTo>
                <a:lnTo>
                  <a:pt x="66110" y="45620"/>
                </a:lnTo>
                <a:lnTo>
                  <a:pt x="66070" y="45630"/>
                </a:lnTo>
                <a:lnTo>
                  <a:pt x="66040" y="45640"/>
                </a:lnTo>
                <a:lnTo>
                  <a:pt x="65990" y="45670"/>
                </a:lnTo>
                <a:lnTo>
                  <a:pt x="65930" y="45740"/>
                </a:lnTo>
                <a:lnTo>
                  <a:pt x="65910" y="45770"/>
                </a:lnTo>
                <a:lnTo>
                  <a:pt x="65870" y="45860"/>
                </a:lnTo>
                <a:lnTo>
                  <a:pt x="65830" y="45920"/>
                </a:lnTo>
                <a:lnTo>
                  <a:pt x="65790" y="45960"/>
                </a:lnTo>
                <a:lnTo>
                  <a:pt x="65730" y="46000"/>
                </a:lnTo>
                <a:lnTo>
                  <a:pt x="65700" y="46040"/>
                </a:lnTo>
                <a:lnTo>
                  <a:pt x="65680" y="46070"/>
                </a:lnTo>
                <a:lnTo>
                  <a:pt x="65600" y="46260"/>
                </a:lnTo>
                <a:lnTo>
                  <a:pt x="65580" y="46290"/>
                </a:lnTo>
                <a:lnTo>
                  <a:pt x="65560" y="46320"/>
                </a:lnTo>
                <a:lnTo>
                  <a:pt x="65530" y="46340"/>
                </a:lnTo>
                <a:lnTo>
                  <a:pt x="65500" y="46350"/>
                </a:lnTo>
                <a:lnTo>
                  <a:pt x="65450" y="46360"/>
                </a:lnTo>
                <a:lnTo>
                  <a:pt x="65420" y="46350"/>
                </a:lnTo>
                <a:lnTo>
                  <a:pt x="65260" y="46280"/>
                </a:lnTo>
                <a:lnTo>
                  <a:pt x="65210" y="46270"/>
                </a:lnTo>
                <a:lnTo>
                  <a:pt x="65160" y="46270"/>
                </a:lnTo>
                <a:lnTo>
                  <a:pt x="65120" y="46280"/>
                </a:lnTo>
                <a:lnTo>
                  <a:pt x="65080" y="46290"/>
                </a:lnTo>
                <a:lnTo>
                  <a:pt x="65020" y="46330"/>
                </a:lnTo>
                <a:lnTo>
                  <a:pt x="64990" y="46360"/>
                </a:lnTo>
                <a:lnTo>
                  <a:pt x="64970" y="46390"/>
                </a:lnTo>
                <a:lnTo>
                  <a:pt x="64960" y="46420"/>
                </a:lnTo>
                <a:lnTo>
                  <a:pt x="64950" y="46480"/>
                </a:lnTo>
                <a:lnTo>
                  <a:pt x="64930" y="46740"/>
                </a:lnTo>
                <a:lnTo>
                  <a:pt x="64920" y="46800"/>
                </a:lnTo>
                <a:lnTo>
                  <a:pt x="64890" y="46860"/>
                </a:lnTo>
                <a:lnTo>
                  <a:pt x="64860" y="46910"/>
                </a:lnTo>
                <a:lnTo>
                  <a:pt x="64830" y="46950"/>
                </a:lnTo>
                <a:lnTo>
                  <a:pt x="64790" y="46980"/>
                </a:lnTo>
                <a:lnTo>
                  <a:pt x="64670" y="47050"/>
                </a:lnTo>
                <a:lnTo>
                  <a:pt x="64630" y="47080"/>
                </a:lnTo>
                <a:lnTo>
                  <a:pt x="64590" y="47140"/>
                </a:lnTo>
                <a:lnTo>
                  <a:pt x="64560" y="47200"/>
                </a:lnTo>
                <a:lnTo>
                  <a:pt x="64550" y="47260"/>
                </a:lnTo>
                <a:lnTo>
                  <a:pt x="64540" y="47390"/>
                </a:lnTo>
                <a:lnTo>
                  <a:pt x="64550" y="47510"/>
                </a:lnTo>
                <a:lnTo>
                  <a:pt x="64560" y="47570"/>
                </a:lnTo>
                <a:lnTo>
                  <a:pt x="64580" y="47610"/>
                </a:lnTo>
                <a:lnTo>
                  <a:pt x="64600" y="47640"/>
                </a:lnTo>
                <a:lnTo>
                  <a:pt x="64630" y="47670"/>
                </a:lnTo>
                <a:lnTo>
                  <a:pt x="64780" y="47790"/>
                </a:lnTo>
                <a:lnTo>
                  <a:pt x="64830" y="47860"/>
                </a:lnTo>
                <a:lnTo>
                  <a:pt x="64850" y="47920"/>
                </a:lnTo>
                <a:lnTo>
                  <a:pt x="64860" y="47970"/>
                </a:lnTo>
                <a:lnTo>
                  <a:pt x="64850" y="48010"/>
                </a:lnTo>
                <a:lnTo>
                  <a:pt x="64830" y="48060"/>
                </a:lnTo>
                <a:lnTo>
                  <a:pt x="64780" y="48150"/>
                </a:lnTo>
                <a:lnTo>
                  <a:pt x="64760" y="48200"/>
                </a:lnTo>
                <a:lnTo>
                  <a:pt x="64750" y="48250"/>
                </a:lnTo>
                <a:lnTo>
                  <a:pt x="64770" y="48300"/>
                </a:lnTo>
                <a:lnTo>
                  <a:pt x="64850" y="48480"/>
                </a:lnTo>
                <a:lnTo>
                  <a:pt x="64900" y="48600"/>
                </a:lnTo>
                <a:lnTo>
                  <a:pt x="65090" y="48560"/>
                </a:lnTo>
                <a:lnTo>
                  <a:pt x="65330" y="48490"/>
                </a:lnTo>
                <a:lnTo>
                  <a:pt x="65380" y="48480"/>
                </a:lnTo>
                <a:lnTo>
                  <a:pt x="65430" y="48480"/>
                </a:lnTo>
                <a:lnTo>
                  <a:pt x="65480" y="48480"/>
                </a:lnTo>
                <a:lnTo>
                  <a:pt x="65530" y="48500"/>
                </a:lnTo>
                <a:lnTo>
                  <a:pt x="65570" y="48520"/>
                </a:lnTo>
                <a:lnTo>
                  <a:pt x="65660" y="48600"/>
                </a:lnTo>
                <a:lnTo>
                  <a:pt x="65720" y="48620"/>
                </a:lnTo>
                <a:lnTo>
                  <a:pt x="65820" y="48650"/>
                </a:lnTo>
                <a:lnTo>
                  <a:pt x="65900" y="48680"/>
                </a:lnTo>
                <a:lnTo>
                  <a:pt x="65960" y="48730"/>
                </a:lnTo>
                <a:lnTo>
                  <a:pt x="66110" y="48900"/>
                </a:lnTo>
                <a:lnTo>
                  <a:pt x="66150" y="48970"/>
                </a:lnTo>
                <a:lnTo>
                  <a:pt x="66190" y="49090"/>
                </a:lnTo>
                <a:lnTo>
                  <a:pt x="66200" y="49130"/>
                </a:lnTo>
                <a:lnTo>
                  <a:pt x="66190" y="49250"/>
                </a:lnTo>
                <a:lnTo>
                  <a:pt x="66190" y="49300"/>
                </a:lnTo>
                <a:lnTo>
                  <a:pt x="66240" y="49470"/>
                </a:lnTo>
                <a:lnTo>
                  <a:pt x="66240" y="49520"/>
                </a:lnTo>
                <a:lnTo>
                  <a:pt x="66210" y="49630"/>
                </a:lnTo>
                <a:lnTo>
                  <a:pt x="66210" y="49700"/>
                </a:lnTo>
                <a:lnTo>
                  <a:pt x="66220" y="49730"/>
                </a:lnTo>
                <a:lnTo>
                  <a:pt x="66240" y="49810"/>
                </a:lnTo>
                <a:lnTo>
                  <a:pt x="66250" y="49870"/>
                </a:lnTo>
                <a:lnTo>
                  <a:pt x="66260" y="49940"/>
                </a:lnTo>
                <a:lnTo>
                  <a:pt x="66250" y="50000"/>
                </a:lnTo>
                <a:lnTo>
                  <a:pt x="66240" y="50070"/>
                </a:lnTo>
                <a:lnTo>
                  <a:pt x="66220" y="50190"/>
                </a:lnTo>
                <a:lnTo>
                  <a:pt x="66220" y="50290"/>
                </a:lnTo>
                <a:lnTo>
                  <a:pt x="66230" y="50340"/>
                </a:lnTo>
                <a:lnTo>
                  <a:pt x="66240" y="50370"/>
                </a:lnTo>
                <a:lnTo>
                  <a:pt x="66270" y="50400"/>
                </a:lnTo>
                <a:lnTo>
                  <a:pt x="66380" y="50490"/>
                </a:lnTo>
                <a:lnTo>
                  <a:pt x="66440" y="50570"/>
                </a:lnTo>
                <a:lnTo>
                  <a:pt x="66490" y="50620"/>
                </a:lnTo>
                <a:lnTo>
                  <a:pt x="66530" y="50640"/>
                </a:lnTo>
                <a:lnTo>
                  <a:pt x="66560" y="50650"/>
                </a:lnTo>
                <a:lnTo>
                  <a:pt x="66580" y="50640"/>
                </a:lnTo>
                <a:lnTo>
                  <a:pt x="66620" y="50620"/>
                </a:lnTo>
                <a:lnTo>
                  <a:pt x="66660" y="50580"/>
                </a:lnTo>
                <a:lnTo>
                  <a:pt x="66720" y="50510"/>
                </a:lnTo>
                <a:lnTo>
                  <a:pt x="66840" y="50360"/>
                </a:lnTo>
                <a:lnTo>
                  <a:pt x="66880" y="50320"/>
                </a:lnTo>
                <a:lnTo>
                  <a:pt x="66920" y="50280"/>
                </a:lnTo>
                <a:lnTo>
                  <a:pt x="66950" y="50260"/>
                </a:lnTo>
                <a:lnTo>
                  <a:pt x="67020" y="50230"/>
                </a:lnTo>
                <a:lnTo>
                  <a:pt x="67050" y="50220"/>
                </a:lnTo>
                <a:lnTo>
                  <a:pt x="67100" y="50220"/>
                </a:lnTo>
                <a:lnTo>
                  <a:pt x="67160" y="50240"/>
                </a:lnTo>
                <a:lnTo>
                  <a:pt x="67190" y="50260"/>
                </a:lnTo>
                <a:lnTo>
                  <a:pt x="67210" y="50290"/>
                </a:lnTo>
                <a:lnTo>
                  <a:pt x="67230" y="50330"/>
                </a:lnTo>
                <a:lnTo>
                  <a:pt x="67240" y="50360"/>
                </a:lnTo>
                <a:lnTo>
                  <a:pt x="67230" y="50390"/>
                </a:lnTo>
                <a:lnTo>
                  <a:pt x="67220" y="50420"/>
                </a:lnTo>
                <a:lnTo>
                  <a:pt x="67160" y="50510"/>
                </a:lnTo>
                <a:lnTo>
                  <a:pt x="67140" y="50540"/>
                </a:lnTo>
                <a:lnTo>
                  <a:pt x="67130" y="50580"/>
                </a:lnTo>
                <a:lnTo>
                  <a:pt x="67130" y="50620"/>
                </a:lnTo>
                <a:lnTo>
                  <a:pt x="67140" y="50650"/>
                </a:lnTo>
                <a:lnTo>
                  <a:pt x="67170" y="50730"/>
                </a:lnTo>
                <a:lnTo>
                  <a:pt x="67230" y="50880"/>
                </a:lnTo>
                <a:lnTo>
                  <a:pt x="67250" y="50970"/>
                </a:lnTo>
                <a:lnTo>
                  <a:pt x="67260" y="51030"/>
                </a:lnTo>
                <a:lnTo>
                  <a:pt x="67250" y="51090"/>
                </a:lnTo>
                <a:lnTo>
                  <a:pt x="67250" y="51140"/>
                </a:lnTo>
                <a:lnTo>
                  <a:pt x="67220" y="51260"/>
                </a:lnTo>
                <a:lnTo>
                  <a:pt x="67210" y="51370"/>
                </a:lnTo>
                <a:lnTo>
                  <a:pt x="67220" y="51590"/>
                </a:lnTo>
                <a:lnTo>
                  <a:pt x="67230" y="51710"/>
                </a:lnTo>
                <a:lnTo>
                  <a:pt x="67250" y="51790"/>
                </a:lnTo>
                <a:lnTo>
                  <a:pt x="67250" y="51840"/>
                </a:lnTo>
                <a:lnTo>
                  <a:pt x="67250" y="51890"/>
                </a:lnTo>
                <a:lnTo>
                  <a:pt x="67230" y="51940"/>
                </a:lnTo>
                <a:lnTo>
                  <a:pt x="67200" y="52000"/>
                </a:lnTo>
                <a:lnTo>
                  <a:pt x="67160" y="52040"/>
                </a:lnTo>
                <a:lnTo>
                  <a:pt x="67080" y="52120"/>
                </a:lnTo>
                <a:lnTo>
                  <a:pt x="67040" y="52160"/>
                </a:lnTo>
                <a:lnTo>
                  <a:pt x="67030" y="52190"/>
                </a:lnTo>
                <a:lnTo>
                  <a:pt x="67020" y="52220"/>
                </a:lnTo>
                <a:lnTo>
                  <a:pt x="67030" y="52260"/>
                </a:lnTo>
                <a:lnTo>
                  <a:pt x="67060" y="52340"/>
                </a:lnTo>
                <a:lnTo>
                  <a:pt x="67080" y="52400"/>
                </a:lnTo>
                <a:lnTo>
                  <a:pt x="67100" y="52590"/>
                </a:lnTo>
                <a:lnTo>
                  <a:pt x="67110" y="52660"/>
                </a:lnTo>
                <a:lnTo>
                  <a:pt x="67130" y="52690"/>
                </a:lnTo>
                <a:lnTo>
                  <a:pt x="67150" y="52730"/>
                </a:lnTo>
                <a:lnTo>
                  <a:pt x="67260" y="52850"/>
                </a:lnTo>
                <a:lnTo>
                  <a:pt x="67290" y="52890"/>
                </a:lnTo>
                <a:lnTo>
                  <a:pt x="67300" y="52930"/>
                </a:lnTo>
                <a:lnTo>
                  <a:pt x="67290" y="52960"/>
                </a:lnTo>
                <a:lnTo>
                  <a:pt x="67260" y="53000"/>
                </a:lnTo>
                <a:lnTo>
                  <a:pt x="67180" y="53130"/>
                </a:lnTo>
                <a:lnTo>
                  <a:pt x="67130" y="53190"/>
                </a:lnTo>
                <a:lnTo>
                  <a:pt x="67100" y="53220"/>
                </a:lnTo>
                <a:lnTo>
                  <a:pt x="67070" y="53240"/>
                </a:lnTo>
                <a:lnTo>
                  <a:pt x="67030" y="53250"/>
                </a:lnTo>
                <a:lnTo>
                  <a:pt x="66970" y="53260"/>
                </a:lnTo>
                <a:lnTo>
                  <a:pt x="66840" y="53270"/>
                </a:lnTo>
                <a:lnTo>
                  <a:pt x="66500" y="53260"/>
                </a:lnTo>
                <a:lnTo>
                  <a:pt x="66440" y="53270"/>
                </a:lnTo>
                <a:lnTo>
                  <a:pt x="66370" y="53280"/>
                </a:lnTo>
                <a:lnTo>
                  <a:pt x="66340" y="53290"/>
                </a:lnTo>
                <a:lnTo>
                  <a:pt x="66260" y="53320"/>
                </a:lnTo>
                <a:lnTo>
                  <a:pt x="66150" y="53380"/>
                </a:lnTo>
                <a:lnTo>
                  <a:pt x="66050" y="53440"/>
                </a:lnTo>
                <a:lnTo>
                  <a:pt x="65970" y="53490"/>
                </a:lnTo>
                <a:lnTo>
                  <a:pt x="65790" y="53620"/>
                </a:lnTo>
                <a:lnTo>
                  <a:pt x="65750" y="53660"/>
                </a:lnTo>
                <a:lnTo>
                  <a:pt x="65640" y="53800"/>
                </a:lnTo>
                <a:lnTo>
                  <a:pt x="65590" y="53850"/>
                </a:lnTo>
                <a:lnTo>
                  <a:pt x="65540" y="53880"/>
                </a:lnTo>
                <a:lnTo>
                  <a:pt x="65510" y="53900"/>
                </a:lnTo>
                <a:lnTo>
                  <a:pt x="65470" y="53900"/>
                </a:lnTo>
                <a:lnTo>
                  <a:pt x="65420" y="53910"/>
                </a:lnTo>
                <a:lnTo>
                  <a:pt x="65300" y="53890"/>
                </a:lnTo>
                <a:lnTo>
                  <a:pt x="65240" y="53880"/>
                </a:lnTo>
                <a:lnTo>
                  <a:pt x="65190" y="53890"/>
                </a:lnTo>
                <a:lnTo>
                  <a:pt x="65040" y="53950"/>
                </a:lnTo>
                <a:lnTo>
                  <a:pt x="65010" y="53950"/>
                </a:lnTo>
                <a:lnTo>
                  <a:pt x="64960" y="53960"/>
                </a:lnTo>
                <a:lnTo>
                  <a:pt x="64930" y="53960"/>
                </a:lnTo>
                <a:lnTo>
                  <a:pt x="64790" y="53870"/>
                </a:lnTo>
                <a:lnTo>
                  <a:pt x="64610" y="53750"/>
                </a:lnTo>
                <a:lnTo>
                  <a:pt x="64560" y="53740"/>
                </a:lnTo>
                <a:lnTo>
                  <a:pt x="64510" y="53750"/>
                </a:lnTo>
                <a:lnTo>
                  <a:pt x="64320" y="53830"/>
                </a:lnTo>
                <a:lnTo>
                  <a:pt x="64270" y="53850"/>
                </a:lnTo>
                <a:lnTo>
                  <a:pt x="64230" y="53850"/>
                </a:lnTo>
                <a:lnTo>
                  <a:pt x="64190" y="53850"/>
                </a:lnTo>
                <a:lnTo>
                  <a:pt x="64110" y="53820"/>
                </a:lnTo>
                <a:lnTo>
                  <a:pt x="64000" y="53770"/>
                </a:lnTo>
                <a:lnTo>
                  <a:pt x="63920" y="53710"/>
                </a:lnTo>
                <a:lnTo>
                  <a:pt x="63820" y="53590"/>
                </a:lnTo>
                <a:lnTo>
                  <a:pt x="63730" y="53480"/>
                </a:lnTo>
                <a:lnTo>
                  <a:pt x="63700" y="53440"/>
                </a:lnTo>
                <a:lnTo>
                  <a:pt x="63670" y="53430"/>
                </a:lnTo>
                <a:lnTo>
                  <a:pt x="63580" y="53400"/>
                </a:lnTo>
                <a:lnTo>
                  <a:pt x="63420" y="53380"/>
                </a:lnTo>
                <a:lnTo>
                  <a:pt x="63370" y="53380"/>
                </a:lnTo>
                <a:lnTo>
                  <a:pt x="63330" y="53390"/>
                </a:lnTo>
                <a:lnTo>
                  <a:pt x="63300" y="53410"/>
                </a:lnTo>
                <a:lnTo>
                  <a:pt x="63180" y="53490"/>
                </a:lnTo>
                <a:lnTo>
                  <a:pt x="63080" y="53550"/>
                </a:lnTo>
                <a:lnTo>
                  <a:pt x="63030" y="53560"/>
                </a:lnTo>
                <a:lnTo>
                  <a:pt x="62950" y="53570"/>
                </a:lnTo>
                <a:lnTo>
                  <a:pt x="62880" y="53570"/>
                </a:lnTo>
                <a:lnTo>
                  <a:pt x="62790" y="53520"/>
                </a:lnTo>
                <a:lnTo>
                  <a:pt x="62660" y="53480"/>
                </a:lnTo>
                <a:lnTo>
                  <a:pt x="62620" y="53460"/>
                </a:lnTo>
                <a:lnTo>
                  <a:pt x="62590" y="53430"/>
                </a:lnTo>
                <a:lnTo>
                  <a:pt x="62550" y="53390"/>
                </a:lnTo>
                <a:lnTo>
                  <a:pt x="62540" y="53360"/>
                </a:lnTo>
                <a:lnTo>
                  <a:pt x="62500" y="53190"/>
                </a:lnTo>
                <a:lnTo>
                  <a:pt x="62480" y="53160"/>
                </a:lnTo>
                <a:lnTo>
                  <a:pt x="62450" y="53120"/>
                </a:lnTo>
                <a:lnTo>
                  <a:pt x="62270" y="52970"/>
                </a:lnTo>
                <a:lnTo>
                  <a:pt x="62220" y="52940"/>
                </a:lnTo>
                <a:lnTo>
                  <a:pt x="62140" y="52910"/>
                </a:lnTo>
                <a:lnTo>
                  <a:pt x="62060" y="52880"/>
                </a:lnTo>
                <a:lnTo>
                  <a:pt x="61970" y="52860"/>
                </a:lnTo>
                <a:lnTo>
                  <a:pt x="61920" y="52860"/>
                </a:lnTo>
                <a:lnTo>
                  <a:pt x="61800" y="52880"/>
                </a:lnTo>
                <a:lnTo>
                  <a:pt x="61700" y="52880"/>
                </a:lnTo>
                <a:lnTo>
                  <a:pt x="61650" y="52870"/>
                </a:lnTo>
                <a:lnTo>
                  <a:pt x="61460" y="52820"/>
                </a:lnTo>
                <a:lnTo>
                  <a:pt x="61400" y="52810"/>
                </a:lnTo>
                <a:lnTo>
                  <a:pt x="61330" y="52810"/>
                </a:lnTo>
                <a:lnTo>
                  <a:pt x="61270" y="52820"/>
                </a:lnTo>
                <a:lnTo>
                  <a:pt x="61180" y="52870"/>
                </a:lnTo>
                <a:lnTo>
                  <a:pt x="61130" y="52880"/>
                </a:lnTo>
                <a:lnTo>
                  <a:pt x="61110" y="52880"/>
                </a:lnTo>
                <a:lnTo>
                  <a:pt x="61070" y="52870"/>
                </a:lnTo>
                <a:lnTo>
                  <a:pt x="61020" y="52850"/>
                </a:lnTo>
                <a:lnTo>
                  <a:pt x="60850" y="52770"/>
                </a:lnTo>
                <a:lnTo>
                  <a:pt x="60720" y="52750"/>
                </a:lnTo>
                <a:lnTo>
                  <a:pt x="60640" y="52720"/>
                </a:lnTo>
                <a:lnTo>
                  <a:pt x="60580" y="52690"/>
                </a:lnTo>
                <a:lnTo>
                  <a:pt x="60560" y="52660"/>
                </a:lnTo>
                <a:lnTo>
                  <a:pt x="60540" y="52620"/>
                </a:lnTo>
                <a:lnTo>
                  <a:pt x="60520" y="52540"/>
                </a:lnTo>
                <a:lnTo>
                  <a:pt x="60470" y="52390"/>
                </a:lnTo>
                <a:lnTo>
                  <a:pt x="60450" y="52260"/>
                </a:lnTo>
                <a:lnTo>
                  <a:pt x="60430" y="52230"/>
                </a:lnTo>
                <a:lnTo>
                  <a:pt x="60400" y="52190"/>
                </a:lnTo>
                <a:lnTo>
                  <a:pt x="60350" y="52150"/>
                </a:lnTo>
                <a:lnTo>
                  <a:pt x="60250" y="52090"/>
                </a:lnTo>
                <a:lnTo>
                  <a:pt x="60210" y="52060"/>
                </a:lnTo>
                <a:lnTo>
                  <a:pt x="60160" y="52000"/>
                </a:lnTo>
                <a:lnTo>
                  <a:pt x="60090" y="51900"/>
                </a:lnTo>
                <a:lnTo>
                  <a:pt x="60030" y="51850"/>
                </a:lnTo>
                <a:lnTo>
                  <a:pt x="59900" y="51750"/>
                </a:lnTo>
                <a:lnTo>
                  <a:pt x="59670" y="51540"/>
                </a:lnTo>
                <a:lnTo>
                  <a:pt x="59560" y="51380"/>
                </a:lnTo>
                <a:lnTo>
                  <a:pt x="59480" y="51280"/>
                </a:lnTo>
                <a:lnTo>
                  <a:pt x="59380" y="51330"/>
                </a:lnTo>
                <a:lnTo>
                  <a:pt x="59270" y="51350"/>
                </a:lnTo>
                <a:lnTo>
                  <a:pt x="59180" y="51360"/>
                </a:lnTo>
                <a:lnTo>
                  <a:pt x="59140" y="51350"/>
                </a:lnTo>
                <a:lnTo>
                  <a:pt x="59100" y="51350"/>
                </a:lnTo>
                <a:lnTo>
                  <a:pt x="59070" y="51330"/>
                </a:lnTo>
                <a:lnTo>
                  <a:pt x="58950" y="51260"/>
                </a:lnTo>
                <a:lnTo>
                  <a:pt x="58910" y="51220"/>
                </a:lnTo>
                <a:lnTo>
                  <a:pt x="58810" y="51090"/>
                </a:lnTo>
                <a:lnTo>
                  <a:pt x="58770" y="51060"/>
                </a:lnTo>
                <a:lnTo>
                  <a:pt x="58730" y="51030"/>
                </a:lnTo>
                <a:lnTo>
                  <a:pt x="58660" y="51000"/>
                </a:lnTo>
                <a:lnTo>
                  <a:pt x="58630" y="50990"/>
                </a:lnTo>
                <a:lnTo>
                  <a:pt x="58590" y="50980"/>
                </a:lnTo>
                <a:lnTo>
                  <a:pt x="58260" y="51020"/>
                </a:lnTo>
                <a:lnTo>
                  <a:pt x="58190" y="51030"/>
                </a:lnTo>
                <a:lnTo>
                  <a:pt x="58150" y="51040"/>
                </a:lnTo>
                <a:lnTo>
                  <a:pt x="58110" y="51060"/>
                </a:lnTo>
                <a:lnTo>
                  <a:pt x="58060" y="51100"/>
                </a:lnTo>
                <a:lnTo>
                  <a:pt x="58020" y="51140"/>
                </a:lnTo>
                <a:lnTo>
                  <a:pt x="58000" y="51170"/>
                </a:lnTo>
                <a:lnTo>
                  <a:pt x="57960" y="51250"/>
                </a:lnTo>
                <a:lnTo>
                  <a:pt x="57940" y="51290"/>
                </a:lnTo>
                <a:lnTo>
                  <a:pt x="57920" y="51300"/>
                </a:lnTo>
                <a:lnTo>
                  <a:pt x="57720" y="51300"/>
                </a:lnTo>
                <a:lnTo>
                  <a:pt x="57650" y="51300"/>
                </a:lnTo>
                <a:lnTo>
                  <a:pt x="57520" y="51320"/>
                </a:lnTo>
                <a:lnTo>
                  <a:pt x="57460" y="51320"/>
                </a:lnTo>
                <a:lnTo>
                  <a:pt x="57410" y="51310"/>
                </a:lnTo>
                <a:lnTo>
                  <a:pt x="57380" y="51300"/>
                </a:lnTo>
                <a:lnTo>
                  <a:pt x="57320" y="51260"/>
                </a:lnTo>
                <a:lnTo>
                  <a:pt x="57290" y="51240"/>
                </a:lnTo>
                <a:lnTo>
                  <a:pt x="57270" y="51190"/>
                </a:lnTo>
                <a:lnTo>
                  <a:pt x="57260" y="51150"/>
                </a:lnTo>
                <a:lnTo>
                  <a:pt x="57280" y="51110"/>
                </a:lnTo>
                <a:lnTo>
                  <a:pt x="57360" y="51000"/>
                </a:lnTo>
                <a:lnTo>
                  <a:pt x="57390" y="50940"/>
                </a:lnTo>
                <a:lnTo>
                  <a:pt x="57440" y="50800"/>
                </a:lnTo>
                <a:lnTo>
                  <a:pt x="57500" y="50670"/>
                </a:lnTo>
                <a:lnTo>
                  <a:pt x="57500" y="50620"/>
                </a:lnTo>
                <a:lnTo>
                  <a:pt x="57500" y="50570"/>
                </a:lnTo>
                <a:lnTo>
                  <a:pt x="57480" y="50530"/>
                </a:lnTo>
                <a:lnTo>
                  <a:pt x="57460" y="50500"/>
                </a:lnTo>
                <a:lnTo>
                  <a:pt x="57420" y="50470"/>
                </a:lnTo>
                <a:lnTo>
                  <a:pt x="57390" y="50460"/>
                </a:lnTo>
                <a:lnTo>
                  <a:pt x="57250" y="50440"/>
                </a:lnTo>
                <a:lnTo>
                  <a:pt x="57200" y="50430"/>
                </a:lnTo>
                <a:lnTo>
                  <a:pt x="57140" y="50390"/>
                </a:lnTo>
                <a:lnTo>
                  <a:pt x="57110" y="50350"/>
                </a:lnTo>
                <a:lnTo>
                  <a:pt x="57050" y="50250"/>
                </a:lnTo>
                <a:lnTo>
                  <a:pt x="56960" y="50110"/>
                </a:lnTo>
                <a:lnTo>
                  <a:pt x="56940" y="50060"/>
                </a:lnTo>
                <a:lnTo>
                  <a:pt x="56930" y="50010"/>
                </a:lnTo>
                <a:lnTo>
                  <a:pt x="56930" y="49960"/>
                </a:lnTo>
                <a:lnTo>
                  <a:pt x="56940" y="49900"/>
                </a:lnTo>
                <a:lnTo>
                  <a:pt x="56950" y="49850"/>
                </a:lnTo>
                <a:lnTo>
                  <a:pt x="56940" y="49800"/>
                </a:lnTo>
                <a:lnTo>
                  <a:pt x="56910" y="49730"/>
                </a:lnTo>
                <a:lnTo>
                  <a:pt x="56880" y="49660"/>
                </a:lnTo>
                <a:lnTo>
                  <a:pt x="56840" y="49610"/>
                </a:lnTo>
                <a:lnTo>
                  <a:pt x="56800" y="49570"/>
                </a:lnTo>
                <a:lnTo>
                  <a:pt x="56620" y="49430"/>
                </a:lnTo>
                <a:lnTo>
                  <a:pt x="56250" y="49110"/>
                </a:lnTo>
                <a:lnTo>
                  <a:pt x="56180" y="49310"/>
                </a:lnTo>
                <a:lnTo>
                  <a:pt x="56120" y="49430"/>
                </a:lnTo>
                <a:lnTo>
                  <a:pt x="56100" y="49480"/>
                </a:lnTo>
                <a:lnTo>
                  <a:pt x="56050" y="49670"/>
                </a:lnTo>
                <a:lnTo>
                  <a:pt x="56020" y="49740"/>
                </a:lnTo>
                <a:lnTo>
                  <a:pt x="55980" y="49800"/>
                </a:lnTo>
                <a:lnTo>
                  <a:pt x="55840" y="49950"/>
                </a:lnTo>
                <a:lnTo>
                  <a:pt x="55820" y="49970"/>
                </a:lnTo>
                <a:lnTo>
                  <a:pt x="55800" y="49980"/>
                </a:lnTo>
                <a:lnTo>
                  <a:pt x="55770" y="49980"/>
                </a:lnTo>
                <a:lnTo>
                  <a:pt x="55720" y="49960"/>
                </a:lnTo>
                <a:lnTo>
                  <a:pt x="55590" y="49890"/>
                </a:lnTo>
                <a:lnTo>
                  <a:pt x="55550" y="49870"/>
                </a:lnTo>
                <a:lnTo>
                  <a:pt x="55460" y="49850"/>
                </a:lnTo>
                <a:lnTo>
                  <a:pt x="55290" y="49830"/>
                </a:lnTo>
                <a:lnTo>
                  <a:pt x="55240" y="49820"/>
                </a:lnTo>
                <a:lnTo>
                  <a:pt x="55200" y="49810"/>
                </a:lnTo>
                <a:lnTo>
                  <a:pt x="55170" y="49790"/>
                </a:lnTo>
                <a:lnTo>
                  <a:pt x="55140" y="49760"/>
                </a:lnTo>
                <a:lnTo>
                  <a:pt x="55070" y="49690"/>
                </a:lnTo>
                <a:lnTo>
                  <a:pt x="55010" y="49600"/>
                </a:lnTo>
                <a:lnTo>
                  <a:pt x="54980" y="49550"/>
                </a:lnTo>
                <a:lnTo>
                  <a:pt x="54970" y="49500"/>
                </a:lnTo>
                <a:lnTo>
                  <a:pt x="54940" y="49350"/>
                </a:lnTo>
                <a:lnTo>
                  <a:pt x="54920" y="49310"/>
                </a:lnTo>
                <a:lnTo>
                  <a:pt x="54900" y="49290"/>
                </a:lnTo>
                <a:lnTo>
                  <a:pt x="54700" y="49150"/>
                </a:lnTo>
                <a:lnTo>
                  <a:pt x="54550" y="49050"/>
                </a:lnTo>
                <a:lnTo>
                  <a:pt x="54500" y="49030"/>
                </a:lnTo>
                <a:lnTo>
                  <a:pt x="54450" y="49010"/>
                </a:lnTo>
                <a:lnTo>
                  <a:pt x="54290" y="48990"/>
                </a:lnTo>
                <a:lnTo>
                  <a:pt x="54240" y="48980"/>
                </a:lnTo>
                <a:lnTo>
                  <a:pt x="54190" y="48960"/>
                </a:lnTo>
                <a:lnTo>
                  <a:pt x="54160" y="48940"/>
                </a:lnTo>
                <a:lnTo>
                  <a:pt x="54090" y="48880"/>
                </a:lnTo>
                <a:lnTo>
                  <a:pt x="54050" y="48850"/>
                </a:lnTo>
                <a:lnTo>
                  <a:pt x="53990" y="48830"/>
                </a:lnTo>
                <a:lnTo>
                  <a:pt x="53930" y="48820"/>
                </a:lnTo>
                <a:lnTo>
                  <a:pt x="53850" y="48820"/>
                </a:lnTo>
                <a:lnTo>
                  <a:pt x="53630" y="48860"/>
                </a:lnTo>
                <a:lnTo>
                  <a:pt x="53390" y="48730"/>
                </a:lnTo>
                <a:lnTo>
                  <a:pt x="53390" y="48570"/>
                </a:lnTo>
                <a:lnTo>
                  <a:pt x="53500" y="48570"/>
                </a:lnTo>
                <a:lnTo>
                  <a:pt x="53500" y="48430"/>
                </a:lnTo>
                <a:lnTo>
                  <a:pt x="53390" y="48430"/>
                </a:lnTo>
                <a:lnTo>
                  <a:pt x="53390" y="48260"/>
                </a:lnTo>
                <a:lnTo>
                  <a:pt x="53680" y="48280"/>
                </a:lnTo>
                <a:lnTo>
                  <a:pt x="53810" y="48150"/>
                </a:lnTo>
                <a:lnTo>
                  <a:pt x="53760" y="47960"/>
                </a:lnTo>
                <a:lnTo>
                  <a:pt x="53500" y="47800"/>
                </a:lnTo>
                <a:lnTo>
                  <a:pt x="53580" y="47510"/>
                </a:lnTo>
                <a:lnTo>
                  <a:pt x="53510" y="47370"/>
                </a:lnTo>
                <a:lnTo>
                  <a:pt x="53380" y="47280"/>
                </a:lnTo>
                <a:lnTo>
                  <a:pt x="53280" y="47150"/>
                </a:lnTo>
                <a:lnTo>
                  <a:pt x="53230" y="46910"/>
                </a:lnTo>
                <a:lnTo>
                  <a:pt x="53250" y="46780"/>
                </a:lnTo>
                <a:lnTo>
                  <a:pt x="53310" y="46640"/>
                </a:lnTo>
                <a:lnTo>
                  <a:pt x="53390" y="46360"/>
                </a:lnTo>
                <a:lnTo>
                  <a:pt x="53460" y="45980"/>
                </a:lnTo>
                <a:lnTo>
                  <a:pt x="53580" y="45640"/>
                </a:lnTo>
                <a:lnTo>
                  <a:pt x="53830" y="45430"/>
                </a:lnTo>
                <a:lnTo>
                  <a:pt x="54290" y="45420"/>
                </a:lnTo>
                <a:lnTo>
                  <a:pt x="54240" y="45240"/>
                </a:lnTo>
                <a:lnTo>
                  <a:pt x="54140" y="45120"/>
                </a:lnTo>
                <a:lnTo>
                  <a:pt x="54010" y="45030"/>
                </a:lnTo>
                <a:lnTo>
                  <a:pt x="53840" y="44940"/>
                </a:lnTo>
                <a:lnTo>
                  <a:pt x="53970" y="44470"/>
                </a:lnTo>
                <a:lnTo>
                  <a:pt x="54090" y="44560"/>
                </a:lnTo>
                <a:lnTo>
                  <a:pt x="54140" y="44560"/>
                </a:lnTo>
                <a:lnTo>
                  <a:pt x="54180" y="44510"/>
                </a:lnTo>
                <a:lnTo>
                  <a:pt x="54290" y="44470"/>
                </a:lnTo>
                <a:lnTo>
                  <a:pt x="54210" y="44420"/>
                </a:lnTo>
                <a:lnTo>
                  <a:pt x="54160" y="44370"/>
                </a:lnTo>
                <a:lnTo>
                  <a:pt x="54090" y="44330"/>
                </a:lnTo>
                <a:lnTo>
                  <a:pt x="53970" y="44290"/>
                </a:lnTo>
                <a:lnTo>
                  <a:pt x="54040" y="43930"/>
                </a:lnTo>
                <a:lnTo>
                  <a:pt x="54070" y="43820"/>
                </a:lnTo>
                <a:lnTo>
                  <a:pt x="53970" y="43820"/>
                </a:lnTo>
                <a:lnTo>
                  <a:pt x="53840" y="43910"/>
                </a:lnTo>
                <a:lnTo>
                  <a:pt x="53770" y="43690"/>
                </a:lnTo>
                <a:lnTo>
                  <a:pt x="53650" y="43420"/>
                </a:lnTo>
                <a:lnTo>
                  <a:pt x="53390" y="43340"/>
                </a:lnTo>
                <a:lnTo>
                  <a:pt x="53390" y="43190"/>
                </a:lnTo>
                <a:lnTo>
                  <a:pt x="53620" y="42970"/>
                </a:lnTo>
                <a:lnTo>
                  <a:pt x="53730" y="42730"/>
                </a:lnTo>
                <a:lnTo>
                  <a:pt x="53730" y="42450"/>
                </a:lnTo>
                <a:lnTo>
                  <a:pt x="53620" y="42080"/>
                </a:lnTo>
                <a:lnTo>
                  <a:pt x="53490" y="41780"/>
                </a:lnTo>
                <a:lnTo>
                  <a:pt x="53360" y="41630"/>
                </a:lnTo>
                <a:lnTo>
                  <a:pt x="53160" y="41590"/>
                </a:lnTo>
                <a:lnTo>
                  <a:pt x="52820" y="41590"/>
                </a:lnTo>
                <a:lnTo>
                  <a:pt x="52860" y="41150"/>
                </a:lnTo>
                <a:lnTo>
                  <a:pt x="52510" y="40580"/>
                </a:lnTo>
                <a:lnTo>
                  <a:pt x="52710" y="40320"/>
                </a:lnTo>
                <a:lnTo>
                  <a:pt x="52630" y="40200"/>
                </a:lnTo>
                <a:lnTo>
                  <a:pt x="52390" y="39960"/>
                </a:lnTo>
                <a:lnTo>
                  <a:pt x="52250" y="39860"/>
                </a:lnTo>
                <a:lnTo>
                  <a:pt x="52290" y="39750"/>
                </a:lnTo>
                <a:lnTo>
                  <a:pt x="52340" y="39470"/>
                </a:lnTo>
                <a:lnTo>
                  <a:pt x="52380" y="39370"/>
                </a:lnTo>
                <a:lnTo>
                  <a:pt x="52190" y="39340"/>
                </a:lnTo>
                <a:lnTo>
                  <a:pt x="52080" y="39220"/>
                </a:lnTo>
                <a:lnTo>
                  <a:pt x="52020" y="39010"/>
                </a:lnTo>
                <a:lnTo>
                  <a:pt x="52020" y="38770"/>
                </a:lnTo>
                <a:lnTo>
                  <a:pt x="52700" y="38660"/>
                </a:lnTo>
                <a:lnTo>
                  <a:pt x="53110" y="38330"/>
                </a:lnTo>
                <a:lnTo>
                  <a:pt x="53270" y="38240"/>
                </a:lnTo>
                <a:lnTo>
                  <a:pt x="53490" y="38220"/>
                </a:lnTo>
                <a:lnTo>
                  <a:pt x="53910" y="38250"/>
                </a:lnTo>
                <a:lnTo>
                  <a:pt x="54120" y="38170"/>
                </a:lnTo>
                <a:lnTo>
                  <a:pt x="54260" y="37960"/>
                </a:lnTo>
                <a:lnTo>
                  <a:pt x="54380" y="37700"/>
                </a:lnTo>
                <a:lnTo>
                  <a:pt x="54530" y="37460"/>
                </a:lnTo>
                <a:lnTo>
                  <a:pt x="55090" y="37030"/>
                </a:lnTo>
                <a:lnTo>
                  <a:pt x="55870" y="36630"/>
                </a:lnTo>
                <a:lnTo>
                  <a:pt x="56680" y="36370"/>
                </a:lnTo>
                <a:lnTo>
                  <a:pt x="57360" y="36330"/>
                </a:lnTo>
                <a:lnTo>
                  <a:pt x="57370" y="36340"/>
                </a:lnTo>
                <a:lnTo>
                  <a:pt x="57670" y="36560"/>
                </a:lnTo>
                <a:lnTo>
                  <a:pt x="57960" y="37180"/>
                </a:lnTo>
                <a:lnTo>
                  <a:pt x="58220" y="37310"/>
                </a:lnTo>
                <a:lnTo>
                  <a:pt x="59630" y="37460"/>
                </a:lnTo>
                <a:lnTo>
                  <a:pt x="60640" y="37380"/>
                </a:lnTo>
                <a:lnTo>
                  <a:pt x="60970" y="37470"/>
                </a:lnTo>
                <a:lnTo>
                  <a:pt x="61260" y="37750"/>
                </a:lnTo>
                <a:lnTo>
                  <a:pt x="61400" y="38120"/>
                </a:lnTo>
                <a:lnTo>
                  <a:pt x="61500" y="38540"/>
                </a:lnTo>
                <a:lnTo>
                  <a:pt x="61660" y="38960"/>
                </a:lnTo>
                <a:lnTo>
                  <a:pt x="62260" y="39570"/>
                </a:lnTo>
                <a:lnTo>
                  <a:pt x="63070" y="39810"/>
                </a:lnTo>
                <a:lnTo>
                  <a:pt x="63920" y="39810"/>
                </a:lnTo>
                <a:lnTo>
                  <a:pt x="64670" y="39650"/>
                </a:lnTo>
                <a:lnTo>
                  <a:pt x="65270" y="39390"/>
                </a:lnTo>
                <a:lnTo>
                  <a:pt x="65550" y="39320"/>
                </a:lnTo>
                <a:lnTo>
                  <a:pt x="65830" y="39370"/>
                </a:lnTo>
                <a:lnTo>
                  <a:pt x="67320" y="40160"/>
                </a:lnTo>
                <a:lnTo>
                  <a:pt x="67850" y="40240"/>
                </a:lnTo>
                <a:lnTo>
                  <a:pt x="68020" y="40410"/>
                </a:lnTo>
                <a:lnTo>
                  <a:pt x="68480" y="41530"/>
                </a:lnTo>
                <a:lnTo>
                  <a:pt x="68510" y="41690"/>
                </a:lnTo>
                <a:lnTo>
                  <a:pt x="68540" y="41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