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Borski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Bo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650" y="55060"/>
                </a:moveTo>
                <a:lnTo>
                  <a:pt x="75650" y="55050"/>
                </a:lnTo>
                <a:lnTo>
                  <a:pt x="75660" y="55040"/>
                </a:lnTo>
                <a:lnTo>
                  <a:pt x="75630" y="54950"/>
                </a:lnTo>
                <a:lnTo>
                  <a:pt x="75620" y="54910"/>
                </a:lnTo>
                <a:lnTo>
                  <a:pt x="75600" y="54880"/>
                </a:lnTo>
                <a:lnTo>
                  <a:pt x="75560" y="54840"/>
                </a:lnTo>
                <a:lnTo>
                  <a:pt x="75480" y="54790"/>
                </a:lnTo>
                <a:lnTo>
                  <a:pt x="75450" y="54770"/>
                </a:lnTo>
                <a:lnTo>
                  <a:pt x="75430" y="54730"/>
                </a:lnTo>
                <a:lnTo>
                  <a:pt x="75430" y="54690"/>
                </a:lnTo>
                <a:lnTo>
                  <a:pt x="75430" y="54640"/>
                </a:lnTo>
                <a:lnTo>
                  <a:pt x="75440" y="54570"/>
                </a:lnTo>
                <a:lnTo>
                  <a:pt x="75440" y="54520"/>
                </a:lnTo>
                <a:lnTo>
                  <a:pt x="75430" y="54480"/>
                </a:lnTo>
                <a:lnTo>
                  <a:pt x="75390" y="54330"/>
                </a:lnTo>
                <a:lnTo>
                  <a:pt x="75370" y="54240"/>
                </a:lnTo>
                <a:lnTo>
                  <a:pt x="75360" y="54200"/>
                </a:lnTo>
                <a:lnTo>
                  <a:pt x="75360" y="54160"/>
                </a:lnTo>
                <a:lnTo>
                  <a:pt x="75370" y="54130"/>
                </a:lnTo>
                <a:lnTo>
                  <a:pt x="75390" y="54110"/>
                </a:lnTo>
                <a:lnTo>
                  <a:pt x="75420" y="54080"/>
                </a:lnTo>
                <a:lnTo>
                  <a:pt x="75480" y="54050"/>
                </a:lnTo>
                <a:lnTo>
                  <a:pt x="75590" y="54000"/>
                </a:lnTo>
                <a:lnTo>
                  <a:pt x="75630" y="53970"/>
                </a:lnTo>
                <a:lnTo>
                  <a:pt x="75650" y="53940"/>
                </a:lnTo>
                <a:lnTo>
                  <a:pt x="75740" y="53800"/>
                </a:lnTo>
                <a:lnTo>
                  <a:pt x="75820" y="53720"/>
                </a:lnTo>
                <a:lnTo>
                  <a:pt x="75870" y="53650"/>
                </a:lnTo>
                <a:lnTo>
                  <a:pt x="75910" y="53590"/>
                </a:lnTo>
                <a:lnTo>
                  <a:pt x="75940" y="53510"/>
                </a:lnTo>
                <a:lnTo>
                  <a:pt x="75940" y="53480"/>
                </a:lnTo>
                <a:lnTo>
                  <a:pt x="75940" y="53440"/>
                </a:lnTo>
                <a:lnTo>
                  <a:pt x="75930" y="53400"/>
                </a:lnTo>
                <a:lnTo>
                  <a:pt x="75850" y="53230"/>
                </a:lnTo>
                <a:lnTo>
                  <a:pt x="75780" y="53070"/>
                </a:lnTo>
                <a:lnTo>
                  <a:pt x="75740" y="53000"/>
                </a:lnTo>
                <a:lnTo>
                  <a:pt x="75700" y="52970"/>
                </a:lnTo>
                <a:lnTo>
                  <a:pt x="75670" y="52950"/>
                </a:lnTo>
                <a:lnTo>
                  <a:pt x="75640" y="52940"/>
                </a:lnTo>
                <a:lnTo>
                  <a:pt x="75430" y="52910"/>
                </a:lnTo>
                <a:lnTo>
                  <a:pt x="75260" y="52870"/>
                </a:lnTo>
                <a:lnTo>
                  <a:pt x="75090" y="52810"/>
                </a:lnTo>
                <a:lnTo>
                  <a:pt x="74980" y="52760"/>
                </a:lnTo>
                <a:lnTo>
                  <a:pt x="74950" y="52740"/>
                </a:lnTo>
                <a:lnTo>
                  <a:pt x="74920" y="52720"/>
                </a:lnTo>
                <a:lnTo>
                  <a:pt x="74900" y="52690"/>
                </a:lnTo>
                <a:lnTo>
                  <a:pt x="74830" y="52530"/>
                </a:lnTo>
                <a:lnTo>
                  <a:pt x="74770" y="52450"/>
                </a:lnTo>
                <a:lnTo>
                  <a:pt x="74730" y="52410"/>
                </a:lnTo>
                <a:lnTo>
                  <a:pt x="74550" y="52280"/>
                </a:lnTo>
                <a:lnTo>
                  <a:pt x="74500" y="52260"/>
                </a:lnTo>
                <a:lnTo>
                  <a:pt x="74420" y="52230"/>
                </a:lnTo>
                <a:lnTo>
                  <a:pt x="74300" y="52210"/>
                </a:lnTo>
                <a:lnTo>
                  <a:pt x="74180" y="52210"/>
                </a:lnTo>
                <a:lnTo>
                  <a:pt x="74050" y="52210"/>
                </a:lnTo>
                <a:lnTo>
                  <a:pt x="73990" y="52220"/>
                </a:lnTo>
                <a:lnTo>
                  <a:pt x="73940" y="52230"/>
                </a:lnTo>
                <a:lnTo>
                  <a:pt x="73870" y="52260"/>
                </a:lnTo>
                <a:lnTo>
                  <a:pt x="73810" y="52290"/>
                </a:lnTo>
                <a:lnTo>
                  <a:pt x="73760" y="52330"/>
                </a:lnTo>
                <a:lnTo>
                  <a:pt x="73670" y="52430"/>
                </a:lnTo>
                <a:lnTo>
                  <a:pt x="73630" y="52460"/>
                </a:lnTo>
                <a:lnTo>
                  <a:pt x="73590" y="52470"/>
                </a:lnTo>
                <a:lnTo>
                  <a:pt x="73540" y="52480"/>
                </a:lnTo>
                <a:lnTo>
                  <a:pt x="73490" y="52470"/>
                </a:lnTo>
                <a:lnTo>
                  <a:pt x="73440" y="52460"/>
                </a:lnTo>
                <a:lnTo>
                  <a:pt x="73250" y="52400"/>
                </a:lnTo>
                <a:lnTo>
                  <a:pt x="73190" y="52380"/>
                </a:lnTo>
                <a:lnTo>
                  <a:pt x="72880" y="52360"/>
                </a:lnTo>
                <a:lnTo>
                  <a:pt x="72830" y="52350"/>
                </a:lnTo>
                <a:lnTo>
                  <a:pt x="72700" y="52300"/>
                </a:lnTo>
                <a:lnTo>
                  <a:pt x="72650" y="52290"/>
                </a:lnTo>
                <a:lnTo>
                  <a:pt x="72590" y="52290"/>
                </a:lnTo>
                <a:lnTo>
                  <a:pt x="72540" y="52290"/>
                </a:lnTo>
                <a:lnTo>
                  <a:pt x="72500" y="52280"/>
                </a:lnTo>
                <a:lnTo>
                  <a:pt x="72460" y="52270"/>
                </a:lnTo>
                <a:lnTo>
                  <a:pt x="72420" y="52240"/>
                </a:lnTo>
                <a:lnTo>
                  <a:pt x="72370" y="52200"/>
                </a:lnTo>
                <a:lnTo>
                  <a:pt x="72130" y="51970"/>
                </a:lnTo>
                <a:lnTo>
                  <a:pt x="71980" y="51840"/>
                </a:lnTo>
                <a:lnTo>
                  <a:pt x="71890" y="51730"/>
                </a:lnTo>
                <a:lnTo>
                  <a:pt x="71790" y="51590"/>
                </a:lnTo>
                <a:lnTo>
                  <a:pt x="71750" y="51660"/>
                </a:lnTo>
                <a:lnTo>
                  <a:pt x="71710" y="51740"/>
                </a:lnTo>
                <a:lnTo>
                  <a:pt x="71670" y="51850"/>
                </a:lnTo>
                <a:lnTo>
                  <a:pt x="71650" y="51970"/>
                </a:lnTo>
                <a:lnTo>
                  <a:pt x="71630" y="52020"/>
                </a:lnTo>
                <a:lnTo>
                  <a:pt x="71600" y="52070"/>
                </a:lnTo>
                <a:lnTo>
                  <a:pt x="71510" y="52210"/>
                </a:lnTo>
                <a:lnTo>
                  <a:pt x="71460" y="52300"/>
                </a:lnTo>
                <a:lnTo>
                  <a:pt x="71440" y="52330"/>
                </a:lnTo>
                <a:lnTo>
                  <a:pt x="71380" y="52390"/>
                </a:lnTo>
                <a:lnTo>
                  <a:pt x="71320" y="52430"/>
                </a:lnTo>
                <a:lnTo>
                  <a:pt x="71290" y="52470"/>
                </a:lnTo>
                <a:lnTo>
                  <a:pt x="71260" y="52490"/>
                </a:lnTo>
                <a:lnTo>
                  <a:pt x="71130" y="52710"/>
                </a:lnTo>
                <a:lnTo>
                  <a:pt x="71120" y="52750"/>
                </a:lnTo>
                <a:lnTo>
                  <a:pt x="71110" y="52810"/>
                </a:lnTo>
                <a:lnTo>
                  <a:pt x="71120" y="52860"/>
                </a:lnTo>
                <a:lnTo>
                  <a:pt x="71150" y="52910"/>
                </a:lnTo>
                <a:lnTo>
                  <a:pt x="71170" y="52930"/>
                </a:lnTo>
                <a:lnTo>
                  <a:pt x="71240" y="52990"/>
                </a:lnTo>
                <a:lnTo>
                  <a:pt x="71360" y="53060"/>
                </a:lnTo>
                <a:lnTo>
                  <a:pt x="71410" y="53090"/>
                </a:lnTo>
                <a:lnTo>
                  <a:pt x="71450" y="53120"/>
                </a:lnTo>
                <a:lnTo>
                  <a:pt x="71480" y="53150"/>
                </a:lnTo>
                <a:lnTo>
                  <a:pt x="71510" y="53200"/>
                </a:lnTo>
                <a:lnTo>
                  <a:pt x="71530" y="53260"/>
                </a:lnTo>
                <a:lnTo>
                  <a:pt x="71530" y="53390"/>
                </a:lnTo>
                <a:lnTo>
                  <a:pt x="71530" y="53590"/>
                </a:lnTo>
                <a:lnTo>
                  <a:pt x="71510" y="53750"/>
                </a:lnTo>
                <a:lnTo>
                  <a:pt x="71510" y="53790"/>
                </a:lnTo>
                <a:lnTo>
                  <a:pt x="71520" y="53820"/>
                </a:lnTo>
                <a:lnTo>
                  <a:pt x="71530" y="53850"/>
                </a:lnTo>
                <a:lnTo>
                  <a:pt x="71640" y="53970"/>
                </a:lnTo>
                <a:lnTo>
                  <a:pt x="71670" y="54020"/>
                </a:lnTo>
                <a:lnTo>
                  <a:pt x="71680" y="54070"/>
                </a:lnTo>
                <a:lnTo>
                  <a:pt x="71720" y="54220"/>
                </a:lnTo>
                <a:lnTo>
                  <a:pt x="71730" y="54250"/>
                </a:lnTo>
                <a:lnTo>
                  <a:pt x="71750" y="54290"/>
                </a:lnTo>
                <a:lnTo>
                  <a:pt x="71870" y="54420"/>
                </a:lnTo>
                <a:lnTo>
                  <a:pt x="71890" y="54450"/>
                </a:lnTo>
                <a:lnTo>
                  <a:pt x="71910" y="54500"/>
                </a:lnTo>
                <a:lnTo>
                  <a:pt x="71920" y="54560"/>
                </a:lnTo>
                <a:lnTo>
                  <a:pt x="71910" y="54610"/>
                </a:lnTo>
                <a:lnTo>
                  <a:pt x="71890" y="54730"/>
                </a:lnTo>
                <a:lnTo>
                  <a:pt x="71880" y="54780"/>
                </a:lnTo>
                <a:lnTo>
                  <a:pt x="71880" y="54830"/>
                </a:lnTo>
                <a:lnTo>
                  <a:pt x="71880" y="54880"/>
                </a:lnTo>
                <a:lnTo>
                  <a:pt x="71900" y="54950"/>
                </a:lnTo>
                <a:lnTo>
                  <a:pt x="71900" y="55000"/>
                </a:lnTo>
                <a:lnTo>
                  <a:pt x="71900" y="55050"/>
                </a:lnTo>
                <a:lnTo>
                  <a:pt x="71890" y="55100"/>
                </a:lnTo>
                <a:lnTo>
                  <a:pt x="71860" y="55160"/>
                </a:lnTo>
                <a:lnTo>
                  <a:pt x="71840" y="55200"/>
                </a:lnTo>
                <a:lnTo>
                  <a:pt x="71800" y="55230"/>
                </a:lnTo>
                <a:lnTo>
                  <a:pt x="71770" y="55240"/>
                </a:lnTo>
                <a:lnTo>
                  <a:pt x="71740" y="55250"/>
                </a:lnTo>
                <a:lnTo>
                  <a:pt x="71640" y="55270"/>
                </a:lnTo>
                <a:lnTo>
                  <a:pt x="71560" y="55300"/>
                </a:lnTo>
                <a:lnTo>
                  <a:pt x="71500" y="55330"/>
                </a:lnTo>
                <a:lnTo>
                  <a:pt x="71470" y="55350"/>
                </a:lnTo>
                <a:lnTo>
                  <a:pt x="71440" y="55390"/>
                </a:lnTo>
                <a:lnTo>
                  <a:pt x="71430" y="55430"/>
                </a:lnTo>
                <a:lnTo>
                  <a:pt x="71400" y="55580"/>
                </a:lnTo>
                <a:lnTo>
                  <a:pt x="71380" y="55630"/>
                </a:lnTo>
                <a:lnTo>
                  <a:pt x="71350" y="55680"/>
                </a:lnTo>
                <a:lnTo>
                  <a:pt x="71310" y="55730"/>
                </a:lnTo>
                <a:lnTo>
                  <a:pt x="71190" y="55870"/>
                </a:lnTo>
                <a:lnTo>
                  <a:pt x="71150" y="55920"/>
                </a:lnTo>
                <a:lnTo>
                  <a:pt x="71100" y="56030"/>
                </a:lnTo>
                <a:lnTo>
                  <a:pt x="71050" y="56180"/>
                </a:lnTo>
                <a:lnTo>
                  <a:pt x="71020" y="56240"/>
                </a:lnTo>
                <a:lnTo>
                  <a:pt x="71000" y="56290"/>
                </a:lnTo>
                <a:lnTo>
                  <a:pt x="70960" y="56340"/>
                </a:lnTo>
                <a:lnTo>
                  <a:pt x="70850" y="56480"/>
                </a:lnTo>
                <a:lnTo>
                  <a:pt x="70820" y="56530"/>
                </a:lnTo>
                <a:lnTo>
                  <a:pt x="70770" y="56660"/>
                </a:lnTo>
                <a:lnTo>
                  <a:pt x="70710" y="56800"/>
                </a:lnTo>
                <a:lnTo>
                  <a:pt x="70700" y="56850"/>
                </a:lnTo>
                <a:lnTo>
                  <a:pt x="70700" y="56890"/>
                </a:lnTo>
                <a:lnTo>
                  <a:pt x="70730" y="57080"/>
                </a:lnTo>
                <a:lnTo>
                  <a:pt x="70730" y="57210"/>
                </a:lnTo>
                <a:lnTo>
                  <a:pt x="70720" y="57270"/>
                </a:lnTo>
                <a:lnTo>
                  <a:pt x="70680" y="57390"/>
                </a:lnTo>
                <a:lnTo>
                  <a:pt x="70670" y="57440"/>
                </a:lnTo>
                <a:lnTo>
                  <a:pt x="70620" y="57550"/>
                </a:lnTo>
                <a:lnTo>
                  <a:pt x="70600" y="57590"/>
                </a:lnTo>
                <a:lnTo>
                  <a:pt x="70570" y="57630"/>
                </a:lnTo>
                <a:lnTo>
                  <a:pt x="70540" y="57650"/>
                </a:lnTo>
                <a:lnTo>
                  <a:pt x="70340" y="57740"/>
                </a:lnTo>
                <a:lnTo>
                  <a:pt x="70200" y="57780"/>
                </a:lnTo>
                <a:lnTo>
                  <a:pt x="70170" y="57790"/>
                </a:lnTo>
                <a:lnTo>
                  <a:pt x="70140" y="57820"/>
                </a:lnTo>
                <a:lnTo>
                  <a:pt x="70120" y="57840"/>
                </a:lnTo>
                <a:lnTo>
                  <a:pt x="70090" y="57920"/>
                </a:lnTo>
                <a:lnTo>
                  <a:pt x="70020" y="58070"/>
                </a:lnTo>
                <a:lnTo>
                  <a:pt x="70000" y="58120"/>
                </a:lnTo>
                <a:lnTo>
                  <a:pt x="69980" y="58200"/>
                </a:lnTo>
                <a:lnTo>
                  <a:pt x="69960" y="58320"/>
                </a:lnTo>
                <a:lnTo>
                  <a:pt x="69890" y="58280"/>
                </a:lnTo>
                <a:lnTo>
                  <a:pt x="69780" y="58190"/>
                </a:lnTo>
                <a:lnTo>
                  <a:pt x="69660" y="58070"/>
                </a:lnTo>
                <a:lnTo>
                  <a:pt x="69620" y="58050"/>
                </a:lnTo>
                <a:lnTo>
                  <a:pt x="69520" y="58020"/>
                </a:lnTo>
                <a:lnTo>
                  <a:pt x="69230" y="57890"/>
                </a:lnTo>
                <a:lnTo>
                  <a:pt x="69140" y="57850"/>
                </a:lnTo>
                <a:lnTo>
                  <a:pt x="69050" y="57800"/>
                </a:lnTo>
                <a:lnTo>
                  <a:pt x="68980" y="57750"/>
                </a:lnTo>
                <a:lnTo>
                  <a:pt x="68960" y="57730"/>
                </a:lnTo>
                <a:lnTo>
                  <a:pt x="68930" y="57690"/>
                </a:lnTo>
                <a:lnTo>
                  <a:pt x="68920" y="57640"/>
                </a:lnTo>
                <a:lnTo>
                  <a:pt x="68890" y="57490"/>
                </a:lnTo>
                <a:lnTo>
                  <a:pt x="68870" y="57400"/>
                </a:lnTo>
                <a:lnTo>
                  <a:pt x="68850" y="57370"/>
                </a:lnTo>
                <a:lnTo>
                  <a:pt x="68800" y="57280"/>
                </a:lnTo>
                <a:lnTo>
                  <a:pt x="68780" y="57250"/>
                </a:lnTo>
                <a:lnTo>
                  <a:pt x="68780" y="57210"/>
                </a:lnTo>
                <a:lnTo>
                  <a:pt x="68770" y="57100"/>
                </a:lnTo>
                <a:lnTo>
                  <a:pt x="68760" y="57060"/>
                </a:lnTo>
                <a:lnTo>
                  <a:pt x="68740" y="57010"/>
                </a:lnTo>
                <a:lnTo>
                  <a:pt x="68630" y="56860"/>
                </a:lnTo>
                <a:lnTo>
                  <a:pt x="68610" y="56810"/>
                </a:lnTo>
                <a:lnTo>
                  <a:pt x="68560" y="56670"/>
                </a:lnTo>
                <a:lnTo>
                  <a:pt x="68540" y="56620"/>
                </a:lnTo>
                <a:lnTo>
                  <a:pt x="68520" y="56590"/>
                </a:lnTo>
                <a:lnTo>
                  <a:pt x="68490" y="56570"/>
                </a:lnTo>
                <a:lnTo>
                  <a:pt x="68460" y="56560"/>
                </a:lnTo>
                <a:lnTo>
                  <a:pt x="68410" y="56550"/>
                </a:lnTo>
                <a:lnTo>
                  <a:pt x="68360" y="56550"/>
                </a:lnTo>
                <a:lnTo>
                  <a:pt x="68270" y="56550"/>
                </a:lnTo>
                <a:lnTo>
                  <a:pt x="68240" y="56570"/>
                </a:lnTo>
                <a:lnTo>
                  <a:pt x="68210" y="56600"/>
                </a:lnTo>
                <a:lnTo>
                  <a:pt x="68120" y="56770"/>
                </a:lnTo>
                <a:lnTo>
                  <a:pt x="68090" y="56810"/>
                </a:lnTo>
                <a:lnTo>
                  <a:pt x="68030" y="56880"/>
                </a:lnTo>
                <a:lnTo>
                  <a:pt x="68000" y="56910"/>
                </a:lnTo>
                <a:lnTo>
                  <a:pt x="67960" y="56920"/>
                </a:lnTo>
                <a:lnTo>
                  <a:pt x="67910" y="56920"/>
                </a:lnTo>
                <a:lnTo>
                  <a:pt x="67750" y="56870"/>
                </a:lnTo>
                <a:lnTo>
                  <a:pt x="67710" y="56850"/>
                </a:lnTo>
                <a:lnTo>
                  <a:pt x="67680" y="56830"/>
                </a:lnTo>
                <a:lnTo>
                  <a:pt x="67590" y="56770"/>
                </a:lnTo>
                <a:lnTo>
                  <a:pt x="67510" y="56740"/>
                </a:lnTo>
                <a:lnTo>
                  <a:pt x="67450" y="56720"/>
                </a:lnTo>
                <a:lnTo>
                  <a:pt x="67310" y="56710"/>
                </a:lnTo>
                <a:lnTo>
                  <a:pt x="67250" y="56690"/>
                </a:lnTo>
                <a:lnTo>
                  <a:pt x="67210" y="56680"/>
                </a:lnTo>
                <a:lnTo>
                  <a:pt x="67170" y="56670"/>
                </a:lnTo>
                <a:lnTo>
                  <a:pt x="67120" y="56640"/>
                </a:lnTo>
                <a:lnTo>
                  <a:pt x="66990" y="56540"/>
                </a:lnTo>
                <a:lnTo>
                  <a:pt x="66960" y="56520"/>
                </a:lnTo>
                <a:lnTo>
                  <a:pt x="66930" y="56480"/>
                </a:lnTo>
                <a:lnTo>
                  <a:pt x="66820" y="56340"/>
                </a:lnTo>
                <a:lnTo>
                  <a:pt x="66720" y="56240"/>
                </a:lnTo>
                <a:lnTo>
                  <a:pt x="66660" y="56190"/>
                </a:lnTo>
                <a:lnTo>
                  <a:pt x="66520" y="56140"/>
                </a:lnTo>
                <a:lnTo>
                  <a:pt x="66480" y="56110"/>
                </a:lnTo>
                <a:lnTo>
                  <a:pt x="66470" y="56080"/>
                </a:lnTo>
                <a:lnTo>
                  <a:pt x="66440" y="56000"/>
                </a:lnTo>
                <a:lnTo>
                  <a:pt x="66380" y="55910"/>
                </a:lnTo>
                <a:lnTo>
                  <a:pt x="66280" y="55790"/>
                </a:lnTo>
                <a:lnTo>
                  <a:pt x="66250" y="55760"/>
                </a:lnTo>
                <a:lnTo>
                  <a:pt x="66220" y="55740"/>
                </a:lnTo>
                <a:lnTo>
                  <a:pt x="66180" y="55730"/>
                </a:lnTo>
                <a:lnTo>
                  <a:pt x="66040" y="55700"/>
                </a:lnTo>
                <a:lnTo>
                  <a:pt x="65920" y="55660"/>
                </a:lnTo>
                <a:lnTo>
                  <a:pt x="65860" y="55640"/>
                </a:lnTo>
                <a:lnTo>
                  <a:pt x="65810" y="55640"/>
                </a:lnTo>
                <a:lnTo>
                  <a:pt x="65690" y="55670"/>
                </a:lnTo>
                <a:lnTo>
                  <a:pt x="65460" y="55750"/>
                </a:lnTo>
                <a:lnTo>
                  <a:pt x="65400" y="55770"/>
                </a:lnTo>
                <a:lnTo>
                  <a:pt x="65330" y="55770"/>
                </a:lnTo>
                <a:lnTo>
                  <a:pt x="65260" y="55770"/>
                </a:lnTo>
                <a:lnTo>
                  <a:pt x="65200" y="55750"/>
                </a:lnTo>
                <a:lnTo>
                  <a:pt x="65160" y="55740"/>
                </a:lnTo>
                <a:lnTo>
                  <a:pt x="65120" y="55730"/>
                </a:lnTo>
                <a:lnTo>
                  <a:pt x="64990" y="55650"/>
                </a:lnTo>
                <a:lnTo>
                  <a:pt x="64910" y="55630"/>
                </a:lnTo>
                <a:lnTo>
                  <a:pt x="64860" y="55620"/>
                </a:lnTo>
                <a:lnTo>
                  <a:pt x="64810" y="55630"/>
                </a:lnTo>
                <a:lnTo>
                  <a:pt x="64740" y="55660"/>
                </a:lnTo>
                <a:lnTo>
                  <a:pt x="64620" y="55710"/>
                </a:lnTo>
                <a:lnTo>
                  <a:pt x="64560" y="55730"/>
                </a:lnTo>
                <a:lnTo>
                  <a:pt x="64520" y="55730"/>
                </a:lnTo>
                <a:lnTo>
                  <a:pt x="64480" y="55720"/>
                </a:lnTo>
                <a:lnTo>
                  <a:pt x="64280" y="55670"/>
                </a:lnTo>
                <a:lnTo>
                  <a:pt x="64180" y="55650"/>
                </a:lnTo>
                <a:lnTo>
                  <a:pt x="64190" y="55390"/>
                </a:lnTo>
                <a:lnTo>
                  <a:pt x="64200" y="55290"/>
                </a:lnTo>
                <a:lnTo>
                  <a:pt x="64220" y="55240"/>
                </a:lnTo>
                <a:lnTo>
                  <a:pt x="64250" y="55190"/>
                </a:lnTo>
                <a:lnTo>
                  <a:pt x="64290" y="55150"/>
                </a:lnTo>
                <a:lnTo>
                  <a:pt x="64350" y="55100"/>
                </a:lnTo>
                <a:lnTo>
                  <a:pt x="64380" y="55080"/>
                </a:lnTo>
                <a:lnTo>
                  <a:pt x="64400" y="55040"/>
                </a:lnTo>
                <a:lnTo>
                  <a:pt x="64410" y="54990"/>
                </a:lnTo>
                <a:lnTo>
                  <a:pt x="64410" y="54930"/>
                </a:lnTo>
                <a:lnTo>
                  <a:pt x="64420" y="54730"/>
                </a:lnTo>
                <a:lnTo>
                  <a:pt x="64440" y="54670"/>
                </a:lnTo>
                <a:lnTo>
                  <a:pt x="64470" y="54640"/>
                </a:lnTo>
                <a:lnTo>
                  <a:pt x="64500" y="54620"/>
                </a:lnTo>
                <a:lnTo>
                  <a:pt x="64580" y="54600"/>
                </a:lnTo>
                <a:lnTo>
                  <a:pt x="64660" y="54570"/>
                </a:lnTo>
                <a:lnTo>
                  <a:pt x="64700" y="54540"/>
                </a:lnTo>
                <a:lnTo>
                  <a:pt x="64740" y="54510"/>
                </a:lnTo>
                <a:lnTo>
                  <a:pt x="64780" y="54460"/>
                </a:lnTo>
                <a:lnTo>
                  <a:pt x="64800" y="54420"/>
                </a:lnTo>
                <a:lnTo>
                  <a:pt x="64810" y="54370"/>
                </a:lnTo>
                <a:lnTo>
                  <a:pt x="64820" y="54310"/>
                </a:lnTo>
                <a:lnTo>
                  <a:pt x="64820" y="54260"/>
                </a:lnTo>
                <a:lnTo>
                  <a:pt x="64830" y="54220"/>
                </a:lnTo>
                <a:lnTo>
                  <a:pt x="64930" y="53960"/>
                </a:lnTo>
                <a:lnTo>
                  <a:pt x="64960" y="53960"/>
                </a:lnTo>
                <a:lnTo>
                  <a:pt x="65010" y="53950"/>
                </a:lnTo>
                <a:lnTo>
                  <a:pt x="65040" y="53950"/>
                </a:lnTo>
                <a:lnTo>
                  <a:pt x="65190" y="53890"/>
                </a:lnTo>
                <a:lnTo>
                  <a:pt x="65240" y="53880"/>
                </a:lnTo>
                <a:lnTo>
                  <a:pt x="65300" y="53890"/>
                </a:lnTo>
                <a:lnTo>
                  <a:pt x="65420" y="53910"/>
                </a:lnTo>
                <a:lnTo>
                  <a:pt x="65470" y="53900"/>
                </a:lnTo>
                <a:lnTo>
                  <a:pt x="65510" y="53900"/>
                </a:lnTo>
                <a:lnTo>
                  <a:pt x="65540" y="53880"/>
                </a:lnTo>
                <a:lnTo>
                  <a:pt x="65590" y="53850"/>
                </a:lnTo>
                <a:lnTo>
                  <a:pt x="65640" y="53800"/>
                </a:lnTo>
                <a:lnTo>
                  <a:pt x="65750" y="53660"/>
                </a:lnTo>
                <a:lnTo>
                  <a:pt x="65790" y="53620"/>
                </a:lnTo>
                <a:lnTo>
                  <a:pt x="65970" y="53490"/>
                </a:lnTo>
                <a:lnTo>
                  <a:pt x="66050" y="53440"/>
                </a:lnTo>
                <a:lnTo>
                  <a:pt x="66150" y="53380"/>
                </a:lnTo>
                <a:lnTo>
                  <a:pt x="66260" y="53320"/>
                </a:lnTo>
                <a:lnTo>
                  <a:pt x="66340" y="53290"/>
                </a:lnTo>
                <a:lnTo>
                  <a:pt x="66370" y="53280"/>
                </a:lnTo>
                <a:lnTo>
                  <a:pt x="66440" y="53270"/>
                </a:lnTo>
                <a:lnTo>
                  <a:pt x="66500" y="53260"/>
                </a:lnTo>
                <a:lnTo>
                  <a:pt x="66840" y="53270"/>
                </a:lnTo>
                <a:lnTo>
                  <a:pt x="66970" y="53260"/>
                </a:lnTo>
                <a:lnTo>
                  <a:pt x="67030" y="53250"/>
                </a:lnTo>
                <a:lnTo>
                  <a:pt x="67070" y="53240"/>
                </a:lnTo>
                <a:lnTo>
                  <a:pt x="67100" y="53220"/>
                </a:lnTo>
                <a:lnTo>
                  <a:pt x="67130" y="53190"/>
                </a:lnTo>
                <a:lnTo>
                  <a:pt x="67180" y="53130"/>
                </a:lnTo>
                <a:lnTo>
                  <a:pt x="67260" y="53000"/>
                </a:lnTo>
                <a:lnTo>
                  <a:pt x="67290" y="52960"/>
                </a:lnTo>
                <a:lnTo>
                  <a:pt x="67300" y="52930"/>
                </a:lnTo>
                <a:lnTo>
                  <a:pt x="67290" y="52890"/>
                </a:lnTo>
                <a:lnTo>
                  <a:pt x="67260" y="52850"/>
                </a:lnTo>
                <a:lnTo>
                  <a:pt x="67150" y="52730"/>
                </a:lnTo>
                <a:lnTo>
                  <a:pt x="67130" y="52690"/>
                </a:lnTo>
                <a:lnTo>
                  <a:pt x="67110" y="52660"/>
                </a:lnTo>
                <a:lnTo>
                  <a:pt x="67100" y="52590"/>
                </a:lnTo>
                <a:lnTo>
                  <a:pt x="67080" y="52400"/>
                </a:lnTo>
                <a:lnTo>
                  <a:pt x="67060" y="52340"/>
                </a:lnTo>
                <a:lnTo>
                  <a:pt x="67030" y="52260"/>
                </a:lnTo>
                <a:lnTo>
                  <a:pt x="67020" y="52220"/>
                </a:lnTo>
                <a:lnTo>
                  <a:pt x="67030" y="52190"/>
                </a:lnTo>
                <a:lnTo>
                  <a:pt x="67040" y="52160"/>
                </a:lnTo>
                <a:lnTo>
                  <a:pt x="67080" y="52120"/>
                </a:lnTo>
                <a:lnTo>
                  <a:pt x="67160" y="52040"/>
                </a:lnTo>
                <a:lnTo>
                  <a:pt x="67200" y="52000"/>
                </a:lnTo>
                <a:lnTo>
                  <a:pt x="67230" y="51940"/>
                </a:lnTo>
                <a:lnTo>
                  <a:pt x="67250" y="51890"/>
                </a:lnTo>
                <a:lnTo>
                  <a:pt x="67250" y="51840"/>
                </a:lnTo>
                <a:lnTo>
                  <a:pt x="67250" y="51790"/>
                </a:lnTo>
                <a:lnTo>
                  <a:pt x="67230" y="51710"/>
                </a:lnTo>
                <a:lnTo>
                  <a:pt x="67220" y="51590"/>
                </a:lnTo>
                <a:lnTo>
                  <a:pt x="67210" y="51370"/>
                </a:lnTo>
                <a:lnTo>
                  <a:pt x="67220" y="51260"/>
                </a:lnTo>
                <a:lnTo>
                  <a:pt x="67250" y="51140"/>
                </a:lnTo>
                <a:lnTo>
                  <a:pt x="67250" y="51090"/>
                </a:lnTo>
                <a:lnTo>
                  <a:pt x="67260" y="51030"/>
                </a:lnTo>
                <a:lnTo>
                  <a:pt x="67250" y="50970"/>
                </a:lnTo>
                <a:lnTo>
                  <a:pt x="67230" y="50880"/>
                </a:lnTo>
                <a:lnTo>
                  <a:pt x="67170" y="50730"/>
                </a:lnTo>
                <a:lnTo>
                  <a:pt x="67140" y="50650"/>
                </a:lnTo>
                <a:lnTo>
                  <a:pt x="67130" y="50620"/>
                </a:lnTo>
                <a:lnTo>
                  <a:pt x="67130" y="50580"/>
                </a:lnTo>
                <a:lnTo>
                  <a:pt x="67140" y="50540"/>
                </a:lnTo>
                <a:lnTo>
                  <a:pt x="67160" y="50510"/>
                </a:lnTo>
                <a:lnTo>
                  <a:pt x="67220" y="50420"/>
                </a:lnTo>
                <a:lnTo>
                  <a:pt x="67230" y="50390"/>
                </a:lnTo>
                <a:lnTo>
                  <a:pt x="67240" y="50360"/>
                </a:lnTo>
                <a:lnTo>
                  <a:pt x="67230" y="50330"/>
                </a:lnTo>
                <a:lnTo>
                  <a:pt x="67210" y="50290"/>
                </a:lnTo>
                <a:lnTo>
                  <a:pt x="67190" y="50260"/>
                </a:lnTo>
                <a:lnTo>
                  <a:pt x="67160" y="50240"/>
                </a:lnTo>
                <a:lnTo>
                  <a:pt x="67100" y="50220"/>
                </a:lnTo>
                <a:lnTo>
                  <a:pt x="67050" y="50220"/>
                </a:lnTo>
                <a:lnTo>
                  <a:pt x="67020" y="50230"/>
                </a:lnTo>
                <a:lnTo>
                  <a:pt x="66950" y="50260"/>
                </a:lnTo>
                <a:lnTo>
                  <a:pt x="66920" y="50280"/>
                </a:lnTo>
                <a:lnTo>
                  <a:pt x="66880" y="50320"/>
                </a:lnTo>
                <a:lnTo>
                  <a:pt x="66840" y="50360"/>
                </a:lnTo>
                <a:lnTo>
                  <a:pt x="66720" y="50510"/>
                </a:lnTo>
                <a:lnTo>
                  <a:pt x="66660" y="50580"/>
                </a:lnTo>
                <a:lnTo>
                  <a:pt x="66620" y="50620"/>
                </a:lnTo>
                <a:lnTo>
                  <a:pt x="66580" y="50640"/>
                </a:lnTo>
                <a:lnTo>
                  <a:pt x="66560" y="50650"/>
                </a:lnTo>
                <a:lnTo>
                  <a:pt x="66530" y="50640"/>
                </a:lnTo>
                <a:lnTo>
                  <a:pt x="66490" y="50620"/>
                </a:lnTo>
                <a:lnTo>
                  <a:pt x="66440" y="50570"/>
                </a:lnTo>
                <a:lnTo>
                  <a:pt x="66380" y="50490"/>
                </a:lnTo>
                <a:lnTo>
                  <a:pt x="66270" y="50400"/>
                </a:lnTo>
                <a:lnTo>
                  <a:pt x="66240" y="50370"/>
                </a:lnTo>
                <a:lnTo>
                  <a:pt x="66230" y="50340"/>
                </a:lnTo>
                <a:lnTo>
                  <a:pt x="66220" y="50290"/>
                </a:lnTo>
                <a:lnTo>
                  <a:pt x="66220" y="50190"/>
                </a:lnTo>
                <a:lnTo>
                  <a:pt x="66240" y="50070"/>
                </a:lnTo>
                <a:lnTo>
                  <a:pt x="66250" y="50000"/>
                </a:lnTo>
                <a:lnTo>
                  <a:pt x="66260" y="49940"/>
                </a:lnTo>
                <a:lnTo>
                  <a:pt x="66250" y="49870"/>
                </a:lnTo>
                <a:lnTo>
                  <a:pt x="66240" y="49810"/>
                </a:lnTo>
                <a:lnTo>
                  <a:pt x="66220" y="49730"/>
                </a:lnTo>
                <a:lnTo>
                  <a:pt x="66210" y="49700"/>
                </a:lnTo>
                <a:lnTo>
                  <a:pt x="66210" y="49630"/>
                </a:lnTo>
                <a:lnTo>
                  <a:pt x="66240" y="49520"/>
                </a:lnTo>
                <a:lnTo>
                  <a:pt x="66240" y="49470"/>
                </a:lnTo>
                <a:lnTo>
                  <a:pt x="66190" y="49300"/>
                </a:lnTo>
                <a:lnTo>
                  <a:pt x="66190" y="49250"/>
                </a:lnTo>
                <a:lnTo>
                  <a:pt x="66200" y="49130"/>
                </a:lnTo>
                <a:lnTo>
                  <a:pt x="66190" y="49090"/>
                </a:lnTo>
                <a:lnTo>
                  <a:pt x="66150" y="48970"/>
                </a:lnTo>
                <a:lnTo>
                  <a:pt x="66110" y="48900"/>
                </a:lnTo>
                <a:lnTo>
                  <a:pt x="65960" y="48730"/>
                </a:lnTo>
                <a:lnTo>
                  <a:pt x="65900" y="48680"/>
                </a:lnTo>
                <a:lnTo>
                  <a:pt x="65820" y="48650"/>
                </a:lnTo>
                <a:lnTo>
                  <a:pt x="65720" y="48620"/>
                </a:lnTo>
                <a:lnTo>
                  <a:pt x="65660" y="48600"/>
                </a:lnTo>
                <a:lnTo>
                  <a:pt x="65570" y="48520"/>
                </a:lnTo>
                <a:lnTo>
                  <a:pt x="65530" y="48500"/>
                </a:lnTo>
                <a:lnTo>
                  <a:pt x="65480" y="48480"/>
                </a:lnTo>
                <a:lnTo>
                  <a:pt x="65430" y="48480"/>
                </a:lnTo>
                <a:lnTo>
                  <a:pt x="65380" y="48480"/>
                </a:lnTo>
                <a:lnTo>
                  <a:pt x="65330" y="48490"/>
                </a:lnTo>
                <a:lnTo>
                  <a:pt x="65090" y="48560"/>
                </a:lnTo>
                <a:lnTo>
                  <a:pt x="64900" y="48600"/>
                </a:lnTo>
                <a:lnTo>
                  <a:pt x="64850" y="48480"/>
                </a:lnTo>
                <a:lnTo>
                  <a:pt x="64770" y="48300"/>
                </a:lnTo>
                <a:lnTo>
                  <a:pt x="64750" y="48250"/>
                </a:lnTo>
                <a:lnTo>
                  <a:pt x="64760" y="48200"/>
                </a:lnTo>
                <a:lnTo>
                  <a:pt x="64780" y="48150"/>
                </a:lnTo>
                <a:lnTo>
                  <a:pt x="64830" y="48060"/>
                </a:lnTo>
                <a:lnTo>
                  <a:pt x="64850" y="48010"/>
                </a:lnTo>
                <a:lnTo>
                  <a:pt x="64860" y="47970"/>
                </a:lnTo>
                <a:lnTo>
                  <a:pt x="64850" y="47920"/>
                </a:lnTo>
                <a:lnTo>
                  <a:pt x="64830" y="47860"/>
                </a:lnTo>
                <a:lnTo>
                  <a:pt x="64780" y="47790"/>
                </a:lnTo>
                <a:lnTo>
                  <a:pt x="64630" y="47670"/>
                </a:lnTo>
                <a:lnTo>
                  <a:pt x="64600" y="47640"/>
                </a:lnTo>
                <a:lnTo>
                  <a:pt x="64580" y="47610"/>
                </a:lnTo>
                <a:lnTo>
                  <a:pt x="64560" y="47570"/>
                </a:lnTo>
                <a:lnTo>
                  <a:pt x="64550" y="47510"/>
                </a:lnTo>
                <a:lnTo>
                  <a:pt x="64540" y="47390"/>
                </a:lnTo>
                <a:lnTo>
                  <a:pt x="64550" y="47260"/>
                </a:lnTo>
                <a:lnTo>
                  <a:pt x="64560" y="47200"/>
                </a:lnTo>
                <a:lnTo>
                  <a:pt x="64590" y="47140"/>
                </a:lnTo>
                <a:lnTo>
                  <a:pt x="64630" y="47080"/>
                </a:lnTo>
                <a:lnTo>
                  <a:pt x="64670" y="47050"/>
                </a:lnTo>
                <a:lnTo>
                  <a:pt x="64790" y="46980"/>
                </a:lnTo>
                <a:lnTo>
                  <a:pt x="64830" y="46950"/>
                </a:lnTo>
                <a:lnTo>
                  <a:pt x="64860" y="46910"/>
                </a:lnTo>
                <a:lnTo>
                  <a:pt x="64890" y="46860"/>
                </a:lnTo>
                <a:lnTo>
                  <a:pt x="64920" y="46800"/>
                </a:lnTo>
                <a:lnTo>
                  <a:pt x="64930" y="46740"/>
                </a:lnTo>
                <a:lnTo>
                  <a:pt x="64950" y="46480"/>
                </a:lnTo>
                <a:lnTo>
                  <a:pt x="64960" y="46420"/>
                </a:lnTo>
                <a:lnTo>
                  <a:pt x="64970" y="46390"/>
                </a:lnTo>
                <a:lnTo>
                  <a:pt x="64990" y="46360"/>
                </a:lnTo>
                <a:lnTo>
                  <a:pt x="65020" y="46330"/>
                </a:lnTo>
                <a:lnTo>
                  <a:pt x="65080" y="46290"/>
                </a:lnTo>
                <a:lnTo>
                  <a:pt x="65120" y="46280"/>
                </a:lnTo>
                <a:lnTo>
                  <a:pt x="65160" y="46270"/>
                </a:lnTo>
                <a:lnTo>
                  <a:pt x="65210" y="46270"/>
                </a:lnTo>
                <a:lnTo>
                  <a:pt x="65260" y="46280"/>
                </a:lnTo>
                <a:lnTo>
                  <a:pt x="65420" y="46350"/>
                </a:lnTo>
                <a:lnTo>
                  <a:pt x="65450" y="46360"/>
                </a:lnTo>
                <a:lnTo>
                  <a:pt x="65500" y="46350"/>
                </a:lnTo>
                <a:lnTo>
                  <a:pt x="65530" y="46340"/>
                </a:lnTo>
                <a:lnTo>
                  <a:pt x="65560" y="46320"/>
                </a:lnTo>
                <a:lnTo>
                  <a:pt x="65580" y="46290"/>
                </a:lnTo>
                <a:lnTo>
                  <a:pt x="65600" y="46260"/>
                </a:lnTo>
                <a:lnTo>
                  <a:pt x="65680" y="46070"/>
                </a:lnTo>
                <a:lnTo>
                  <a:pt x="65700" y="46040"/>
                </a:lnTo>
                <a:lnTo>
                  <a:pt x="65730" y="46000"/>
                </a:lnTo>
                <a:lnTo>
                  <a:pt x="65790" y="45960"/>
                </a:lnTo>
                <a:lnTo>
                  <a:pt x="65830" y="45920"/>
                </a:lnTo>
                <a:lnTo>
                  <a:pt x="65870" y="45860"/>
                </a:lnTo>
                <a:lnTo>
                  <a:pt x="65910" y="45770"/>
                </a:lnTo>
                <a:lnTo>
                  <a:pt x="65930" y="45740"/>
                </a:lnTo>
                <a:lnTo>
                  <a:pt x="65990" y="45670"/>
                </a:lnTo>
                <a:lnTo>
                  <a:pt x="66040" y="45640"/>
                </a:lnTo>
                <a:lnTo>
                  <a:pt x="66070" y="45630"/>
                </a:lnTo>
                <a:lnTo>
                  <a:pt x="66110" y="45620"/>
                </a:lnTo>
                <a:lnTo>
                  <a:pt x="66160" y="45620"/>
                </a:lnTo>
                <a:lnTo>
                  <a:pt x="66290" y="45650"/>
                </a:lnTo>
                <a:lnTo>
                  <a:pt x="66340" y="45650"/>
                </a:lnTo>
                <a:lnTo>
                  <a:pt x="66450" y="45650"/>
                </a:lnTo>
                <a:lnTo>
                  <a:pt x="66500" y="45650"/>
                </a:lnTo>
                <a:lnTo>
                  <a:pt x="66530" y="45640"/>
                </a:lnTo>
                <a:lnTo>
                  <a:pt x="66560" y="45620"/>
                </a:lnTo>
                <a:lnTo>
                  <a:pt x="66590" y="45590"/>
                </a:lnTo>
                <a:lnTo>
                  <a:pt x="66610" y="45550"/>
                </a:lnTo>
                <a:lnTo>
                  <a:pt x="66680" y="45370"/>
                </a:lnTo>
                <a:lnTo>
                  <a:pt x="66700" y="45320"/>
                </a:lnTo>
                <a:lnTo>
                  <a:pt x="66700" y="45270"/>
                </a:lnTo>
                <a:lnTo>
                  <a:pt x="66680" y="45210"/>
                </a:lnTo>
                <a:lnTo>
                  <a:pt x="66660" y="45110"/>
                </a:lnTo>
                <a:lnTo>
                  <a:pt x="66580" y="44930"/>
                </a:lnTo>
                <a:lnTo>
                  <a:pt x="66570" y="44880"/>
                </a:lnTo>
                <a:lnTo>
                  <a:pt x="66570" y="44820"/>
                </a:lnTo>
                <a:lnTo>
                  <a:pt x="66570" y="44770"/>
                </a:lnTo>
                <a:lnTo>
                  <a:pt x="66580" y="44720"/>
                </a:lnTo>
                <a:lnTo>
                  <a:pt x="66590" y="44680"/>
                </a:lnTo>
                <a:lnTo>
                  <a:pt x="66610" y="44650"/>
                </a:lnTo>
                <a:lnTo>
                  <a:pt x="66680" y="44560"/>
                </a:lnTo>
                <a:lnTo>
                  <a:pt x="66700" y="44520"/>
                </a:lnTo>
                <a:lnTo>
                  <a:pt x="66710" y="44480"/>
                </a:lnTo>
                <a:lnTo>
                  <a:pt x="66740" y="44330"/>
                </a:lnTo>
                <a:lnTo>
                  <a:pt x="66760" y="44240"/>
                </a:lnTo>
                <a:lnTo>
                  <a:pt x="66780" y="44200"/>
                </a:lnTo>
                <a:lnTo>
                  <a:pt x="66840" y="44110"/>
                </a:lnTo>
                <a:lnTo>
                  <a:pt x="66860" y="44080"/>
                </a:lnTo>
                <a:lnTo>
                  <a:pt x="66870" y="44050"/>
                </a:lnTo>
                <a:lnTo>
                  <a:pt x="66870" y="43930"/>
                </a:lnTo>
                <a:lnTo>
                  <a:pt x="66880" y="43860"/>
                </a:lnTo>
                <a:lnTo>
                  <a:pt x="66870" y="43780"/>
                </a:lnTo>
                <a:lnTo>
                  <a:pt x="66850" y="43720"/>
                </a:lnTo>
                <a:lnTo>
                  <a:pt x="66820" y="43660"/>
                </a:lnTo>
                <a:lnTo>
                  <a:pt x="66780" y="43590"/>
                </a:lnTo>
                <a:lnTo>
                  <a:pt x="66830" y="43540"/>
                </a:lnTo>
                <a:lnTo>
                  <a:pt x="66880" y="43500"/>
                </a:lnTo>
                <a:lnTo>
                  <a:pt x="66920" y="43470"/>
                </a:lnTo>
                <a:lnTo>
                  <a:pt x="67010" y="43440"/>
                </a:lnTo>
                <a:lnTo>
                  <a:pt x="67120" y="43420"/>
                </a:lnTo>
                <a:lnTo>
                  <a:pt x="67150" y="43410"/>
                </a:lnTo>
                <a:lnTo>
                  <a:pt x="67170" y="43400"/>
                </a:lnTo>
                <a:lnTo>
                  <a:pt x="67200" y="43370"/>
                </a:lnTo>
                <a:lnTo>
                  <a:pt x="67210" y="43330"/>
                </a:lnTo>
                <a:lnTo>
                  <a:pt x="67210" y="43220"/>
                </a:lnTo>
                <a:lnTo>
                  <a:pt x="67220" y="43170"/>
                </a:lnTo>
                <a:lnTo>
                  <a:pt x="67250" y="43120"/>
                </a:lnTo>
                <a:lnTo>
                  <a:pt x="67310" y="43030"/>
                </a:lnTo>
                <a:lnTo>
                  <a:pt x="67450" y="42850"/>
                </a:lnTo>
                <a:lnTo>
                  <a:pt x="67590" y="42730"/>
                </a:lnTo>
                <a:lnTo>
                  <a:pt x="67740" y="42550"/>
                </a:lnTo>
                <a:lnTo>
                  <a:pt x="67970" y="42320"/>
                </a:lnTo>
                <a:lnTo>
                  <a:pt x="68230" y="42040"/>
                </a:lnTo>
                <a:lnTo>
                  <a:pt x="68540" y="41850"/>
                </a:lnTo>
                <a:lnTo>
                  <a:pt x="68600" y="42140"/>
                </a:lnTo>
                <a:lnTo>
                  <a:pt x="68690" y="42320"/>
                </a:lnTo>
                <a:lnTo>
                  <a:pt x="68870" y="42480"/>
                </a:lnTo>
                <a:lnTo>
                  <a:pt x="69050" y="42600"/>
                </a:lnTo>
                <a:lnTo>
                  <a:pt x="69210" y="42750"/>
                </a:lnTo>
                <a:lnTo>
                  <a:pt x="69380" y="43420"/>
                </a:lnTo>
                <a:lnTo>
                  <a:pt x="69670" y="43700"/>
                </a:lnTo>
                <a:lnTo>
                  <a:pt x="70040" y="43860"/>
                </a:lnTo>
                <a:lnTo>
                  <a:pt x="70400" y="43900"/>
                </a:lnTo>
                <a:lnTo>
                  <a:pt x="70790" y="43800"/>
                </a:lnTo>
                <a:lnTo>
                  <a:pt x="71010" y="43570"/>
                </a:lnTo>
                <a:lnTo>
                  <a:pt x="72890" y="40170"/>
                </a:lnTo>
                <a:lnTo>
                  <a:pt x="72990" y="39810"/>
                </a:lnTo>
                <a:lnTo>
                  <a:pt x="73230" y="39620"/>
                </a:lnTo>
                <a:lnTo>
                  <a:pt x="73920" y="39470"/>
                </a:lnTo>
                <a:lnTo>
                  <a:pt x="74240" y="39270"/>
                </a:lnTo>
                <a:lnTo>
                  <a:pt x="74820" y="38630"/>
                </a:lnTo>
                <a:lnTo>
                  <a:pt x="74990" y="38500"/>
                </a:lnTo>
                <a:lnTo>
                  <a:pt x="75390" y="38510"/>
                </a:lnTo>
                <a:lnTo>
                  <a:pt x="75700" y="38580"/>
                </a:lnTo>
                <a:lnTo>
                  <a:pt x="75940" y="38720"/>
                </a:lnTo>
                <a:lnTo>
                  <a:pt x="77090" y="40000"/>
                </a:lnTo>
                <a:lnTo>
                  <a:pt x="77660" y="40460"/>
                </a:lnTo>
                <a:lnTo>
                  <a:pt x="78220" y="40730"/>
                </a:lnTo>
                <a:lnTo>
                  <a:pt x="79520" y="40890"/>
                </a:lnTo>
                <a:lnTo>
                  <a:pt x="79760" y="41070"/>
                </a:lnTo>
                <a:lnTo>
                  <a:pt x="80600" y="42000"/>
                </a:lnTo>
                <a:lnTo>
                  <a:pt x="80500" y="42420"/>
                </a:lnTo>
                <a:lnTo>
                  <a:pt x="80210" y="42720"/>
                </a:lnTo>
                <a:lnTo>
                  <a:pt x="79840" y="42900"/>
                </a:lnTo>
                <a:lnTo>
                  <a:pt x="79520" y="42950"/>
                </a:lnTo>
                <a:lnTo>
                  <a:pt x="79160" y="42870"/>
                </a:lnTo>
                <a:lnTo>
                  <a:pt x="78560" y="42460"/>
                </a:lnTo>
                <a:lnTo>
                  <a:pt x="78220" y="42320"/>
                </a:lnTo>
                <a:lnTo>
                  <a:pt x="77870" y="42310"/>
                </a:lnTo>
                <a:lnTo>
                  <a:pt x="77540" y="42410"/>
                </a:lnTo>
                <a:lnTo>
                  <a:pt x="77300" y="42640"/>
                </a:lnTo>
                <a:lnTo>
                  <a:pt x="77200" y="43030"/>
                </a:lnTo>
                <a:lnTo>
                  <a:pt x="77150" y="43430"/>
                </a:lnTo>
                <a:lnTo>
                  <a:pt x="77010" y="43650"/>
                </a:lnTo>
                <a:lnTo>
                  <a:pt x="76800" y="43750"/>
                </a:lnTo>
                <a:lnTo>
                  <a:pt x="76220" y="43780"/>
                </a:lnTo>
                <a:lnTo>
                  <a:pt x="76060" y="43830"/>
                </a:lnTo>
                <a:lnTo>
                  <a:pt x="75950" y="43930"/>
                </a:lnTo>
                <a:lnTo>
                  <a:pt x="75880" y="44150"/>
                </a:lnTo>
                <a:lnTo>
                  <a:pt x="75840" y="44460"/>
                </a:lnTo>
                <a:lnTo>
                  <a:pt x="75830" y="44760"/>
                </a:lnTo>
                <a:lnTo>
                  <a:pt x="75880" y="44950"/>
                </a:lnTo>
                <a:lnTo>
                  <a:pt x="76230" y="45270"/>
                </a:lnTo>
                <a:lnTo>
                  <a:pt x="76300" y="45430"/>
                </a:lnTo>
                <a:lnTo>
                  <a:pt x="76320" y="45600"/>
                </a:lnTo>
                <a:lnTo>
                  <a:pt x="76280" y="45970"/>
                </a:lnTo>
                <a:lnTo>
                  <a:pt x="76300" y="46150"/>
                </a:lnTo>
                <a:lnTo>
                  <a:pt x="76590" y="46820"/>
                </a:lnTo>
                <a:lnTo>
                  <a:pt x="77030" y="47420"/>
                </a:lnTo>
                <a:lnTo>
                  <a:pt x="77580" y="47900"/>
                </a:lnTo>
                <a:lnTo>
                  <a:pt x="78220" y="48190"/>
                </a:lnTo>
                <a:lnTo>
                  <a:pt x="78900" y="48280"/>
                </a:lnTo>
                <a:lnTo>
                  <a:pt x="79210" y="48430"/>
                </a:lnTo>
                <a:lnTo>
                  <a:pt x="79350" y="48740"/>
                </a:lnTo>
                <a:lnTo>
                  <a:pt x="79280" y="49850"/>
                </a:lnTo>
                <a:lnTo>
                  <a:pt x="79370" y="50200"/>
                </a:lnTo>
                <a:lnTo>
                  <a:pt x="79380" y="50210"/>
                </a:lnTo>
                <a:lnTo>
                  <a:pt x="78670" y="50540"/>
                </a:lnTo>
                <a:lnTo>
                  <a:pt x="78530" y="50690"/>
                </a:lnTo>
                <a:lnTo>
                  <a:pt x="78280" y="51110"/>
                </a:lnTo>
                <a:lnTo>
                  <a:pt x="78010" y="51420"/>
                </a:lnTo>
                <a:lnTo>
                  <a:pt x="77970" y="51450"/>
                </a:lnTo>
                <a:lnTo>
                  <a:pt x="77950" y="51590"/>
                </a:lnTo>
                <a:lnTo>
                  <a:pt x="77960" y="51710"/>
                </a:lnTo>
                <a:lnTo>
                  <a:pt x="78000" y="51780"/>
                </a:lnTo>
                <a:lnTo>
                  <a:pt x="78020" y="51790"/>
                </a:lnTo>
                <a:lnTo>
                  <a:pt x="77850" y="52470"/>
                </a:lnTo>
                <a:lnTo>
                  <a:pt x="77820" y="52730"/>
                </a:lnTo>
                <a:lnTo>
                  <a:pt x="77830" y="52950"/>
                </a:lnTo>
                <a:lnTo>
                  <a:pt x="77940" y="53440"/>
                </a:lnTo>
                <a:lnTo>
                  <a:pt x="77940" y="53640"/>
                </a:lnTo>
                <a:lnTo>
                  <a:pt x="77750" y="54000"/>
                </a:lnTo>
                <a:lnTo>
                  <a:pt x="77460" y="54060"/>
                </a:lnTo>
                <a:lnTo>
                  <a:pt x="77120" y="54030"/>
                </a:lnTo>
                <a:lnTo>
                  <a:pt x="76780" y="54150"/>
                </a:lnTo>
                <a:lnTo>
                  <a:pt x="76590" y="54440"/>
                </a:lnTo>
                <a:lnTo>
                  <a:pt x="76460" y="54770"/>
                </a:lnTo>
                <a:lnTo>
                  <a:pt x="76270" y="55010"/>
                </a:lnTo>
                <a:lnTo>
                  <a:pt x="75910" y="55020"/>
                </a:lnTo>
                <a:lnTo>
                  <a:pt x="75650" y="5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