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Serbia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Severno-Back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2780" y="5040"/>
                </a:moveTo>
                <a:lnTo>
                  <a:pt x="32810" y="5060"/>
                </a:lnTo>
                <a:lnTo>
                  <a:pt x="32840" y="5100"/>
                </a:lnTo>
                <a:lnTo>
                  <a:pt x="32880" y="5160"/>
                </a:lnTo>
                <a:lnTo>
                  <a:pt x="32890" y="5200"/>
                </a:lnTo>
                <a:lnTo>
                  <a:pt x="32900" y="5250"/>
                </a:lnTo>
                <a:lnTo>
                  <a:pt x="32890" y="5300"/>
                </a:lnTo>
                <a:lnTo>
                  <a:pt x="32850" y="5420"/>
                </a:lnTo>
                <a:lnTo>
                  <a:pt x="32810" y="5490"/>
                </a:lnTo>
                <a:lnTo>
                  <a:pt x="32710" y="5580"/>
                </a:lnTo>
                <a:lnTo>
                  <a:pt x="32550" y="5700"/>
                </a:lnTo>
                <a:lnTo>
                  <a:pt x="32510" y="5740"/>
                </a:lnTo>
                <a:lnTo>
                  <a:pt x="32470" y="5780"/>
                </a:lnTo>
                <a:lnTo>
                  <a:pt x="32430" y="5840"/>
                </a:lnTo>
                <a:lnTo>
                  <a:pt x="32420" y="5890"/>
                </a:lnTo>
                <a:lnTo>
                  <a:pt x="32420" y="5950"/>
                </a:lnTo>
                <a:lnTo>
                  <a:pt x="32420" y="6000"/>
                </a:lnTo>
                <a:lnTo>
                  <a:pt x="32470" y="6240"/>
                </a:lnTo>
                <a:lnTo>
                  <a:pt x="32490" y="6290"/>
                </a:lnTo>
                <a:lnTo>
                  <a:pt x="32550" y="6430"/>
                </a:lnTo>
                <a:lnTo>
                  <a:pt x="32560" y="6480"/>
                </a:lnTo>
                <a:lnTo>
                  <a:pt x="32550" y="6530"/>
                </a:lnTo>
                <a:lnTo>
                  <a:pt x="32530" y="6630"/>
                </a:lnTo>
                <a:lnTo>
                  <a:pt x="32520" y="6690"/>
                </a:lnTo>
                <a:lnTo>
                  <a:pt x="32530" y="6860"/>
                </a:lnTo>
                <a:lnTo>
                  <a:pt x="32520" y="6990"/>
                </a:lnTo>
                <a:lnTo>
                  <a:pt x="32500" y="7050"/>
                </a:lnTo>
                <a:lnTo>
                  <a:pt x="32390" y="7260"/>
                </a:lnTo>
                <a:lnTo>
                  <a:pt x="32370" y="7320"/>
                </a:lnTo>
                <a:lnTo>
                  <a:pt x="32350" y="7460"/>
                </a:lnTo>
                <a:lnTo>
                  <a:pt x="32330" y="7520"/>
                </a:lnTo>
                <a:lnTo>
                  <a:pt x="32290" y="7590"/>
                </a:lnTo>
                <a:lnTo>
                  <a:pt x="32260" y="7630"/>
                </a:lnTo>
                <a:lnTo>
                  <a:pt x="32210" y="7660"/>
                </a:lnTo>
                <a:lnTo>
                  <a:pt x="32070" y="7740"/>
                </a:lnTo>
                <a:lnTo>
                  <a:pt x="32030" y="7780"/>
                </a:lnTo>
                <a:lnTo>
                  <a:pt x="31980" y="7830"/>
                </a:lnTo>
                <a:lnTo>
                  <a:pt x="31920" y="7920"/>
                </a:lnTo>
                <a:lnTo>
                  <a:pt x="31870" y="8010"/>
                </a:lnTo>
                <a:lnTo>
                  <a:pt x="31830" y="8100"/>
                </a:lnTo>
                <a:lnTo>
                  <a:pt x="31800" y="8150"/>
                </a:lnTo>
                <a:lnTo>
                  <a:pt x="31710" y="8270"/>
                </a:lnTo>
                <a:lnTo>
                  <a:pt x="31700" y="8300"/>
                </a:lnTo>
                <a:lnTo>
                  <a:pt x="31690" y="8320"/>
                </a:lnTo>
                <a:lnTo>
                  <a:pt x="31680" y="8460"/>
                </a:lnTo>
                <a:lnTo>
                  <a:pt x="31610" y="8600"/>
                </a:lnTo>
                <a:lnTo>
                  <a:pt x="31610" y="8640"/>
                </a:lnTo>
                <a:lnTo>
                  <a:pt x="31610" y="8760"/>
                </a:lnTo>
                <a:lnTo>
                  <a:pt x="31600" y="8810"/>
                </a:lnTo>
                <a:lnTo>
                  <a:pt x="31560" y="8940"/>
                </a:lnTo>
                <a:lnTo>
                  <a:pt x="31550" y="8990"/>
                </a:lnTo>
                <a:lnTo>
                  <a:pt x="31590" y="9270"/>
                </a:lnTo>
                <a:lnTo>
                  <a:pt x="31620" y="9410"/>
                </a:lnTo>
                <a:lnTo>
                  <a:pt x="31630" y="9520"/>
                </a:lnTo>
                <a:lnTo>
                  <a:pt x="31630" y="9580"/>
                </a:lnTo>
                <a:lnTo>
                  <a:pt x="31620" y="9640"/>
                </a:lnTo>
                <a:lnTo>
                  <a:pt x="31560" y="9850"/>
                </a:lnTo>
                <a:lnTo>
                  <a:pt x="31560" y="9920"/>
                </a:lnTo>
                <a:lnTo>
                  <a:pt x="31570" y="10080"/>
                </a:lnTo>
                <a:lnTo>
                  <a:pt x="31610" y="10150"/>
                </a:lnTo>
                <a:lnTo>
                  <a:pt x="31630" y="10210"/>
                </a:lnTo>
                <a:lnTo>
                  <a:pt x="31670" y="10390"/>
                </a:lnTo>
                <a:lnTo>
                  <a:pt x="31690" y="10460"/>
                </a:lnTo>
                <a:lnTo>
                  <a:pt x="31700" y="10520"/>
                </a:lnTo>
                <a:lnTo>
                  <a:pt x="31690" y="10560"/>
                </a:lnTo>
                <a:lnTo>
                  <a:pt x="31680" y="10590"/>
                </a:lnTo>
                <a:lnTo>
                  <a:pt x="31660" y="10600"/>
                </a:lnTo>
                <a:lnTo>
                  <a:pt x="31620" y="10630"/>
                </a:lnTo>
                <a:lnTo>
                  <a:pt x="31530" y="10660"/>
                </a:lnTo>
                <a:lnTo>
                  <a:pt x="31480" y="10700"/>
                </a:lnTo>
                <a:lnTo>
                  <a:pt x="31380" y="10790"/>
                </a:lnTo>
                <a:lnTo>
                  <a:pt x="31310" y="10820"/>
                </a:lnTo>
                <a:lnTo>
                  <a:pt x="31210" y="10890"/>
                </a:lnTo>
                <a:lnTo>
                  <a:pt x="31100" y="10950"/>
                </a:lnTo>
                <a:lnTo>
                  <a:pt x="30990" y="11010"/>
                </a:lnTo>
                <a:lnTo>
                  <a:pt x="31330" y="11520"/>
                </a:lnTo>
                <a:lnTo>
                  <a:pt x="31440" y="11710"/>
                </a:lnTo>
                <a:lnTo>
                  <a:pt x="31460" y="11750"/>
                </a:lnTo>
                <a:lnTo>
                  <a:pt x="31500" y="11910"/>
                </a:lnTo>
                <a:lnTo>
                  <a:pt x="31520" y="11960"/>
                </a:lnTo>
                <a:lnTo>
                  <a:pt x="31550" y="12020"/>
                </a:lnTo>
                <a:lnTo>
                  <a:pt x="31660" y="12170"/>
                </a:lnTo>
                <a:lnTo>
                  <a:pt x="31680" y="12220"/>
                </a:lnTo>
                <a:lnTo>
                  <a:pt x="31690" y="12270"/>
                </a:lnTo>
                <a:lnTo>
                  <a:pt x="31670" y="12450"/>
                </a:lnTo>
                <a:lnTo>
                  <a:pt x="31680" y="12560"/>
                </a:lnTo>
                <a:lnTo>
                  <a:pt x="31690" y="12610"/>
                </a:lnTo>
                <a:lnTo>
                  <a:pt x="31700" y="12650"/>
                </a:lnTo>
                <a:lnTo>
                  <a:pt x="31730" y="12720"/>
                </a:lnTo>
                <a:lnTo>
                  <a:pt x="31750" y="12750"/>
                </a:lnTo>
                <a:lnTo>
                  <a:pt x="31780" y="12780"/>
                </a:lnTo>
                <a:lnTo>
                  <a:pt x="31820" y="12800"/>
                </a:lnTo>
                <a:lnTo>
                  <a:pt x="31860" y="12800"/>
                </a:lnTo>
                <a:lnTo>
                  <a:pt x="31960" y="12800"/>
                </a:lnTo>
                <a:lnTo>
                  <a:pt x="32140" y="12780"/>
                </a:lnTo>
                <a:lnTo>
                  <a:pt x="32310" y="13260"/>
                </a:lnTo>
                <a:lnTo>
                  <a:pt x="32370" y="13360"/>
                </a:lnTo>
                <a:lnTo>
                  <a:pt x="32480" y="13490"/>
                </a:lnTo>
                <a:lnTo>
                  <a:pt x="32490" y="13520"/>
                </a:lnTo>
                <a:lnTo>
                  <a:pt x="32510" y="13560"/>
                </a:lnTo>
                <a:lnTo>
                  <a:pt x="32510" y="13610"/>
                </a:lnTo>
                <a:lnTo>
                  <a:pt x="32490" y="13740"/>
                </a:lnTo>
                <a:lnTo>
                  <a:pt x="32490" y="13800"/>
                </a:lnTo>
                <a:lnTo>
                  <a:pt x="32500" y="13860"/>
                </a:lnTo>
                <a:lnTo>
                  <a:pt x="32550" y="14020"/>
                </a:lnTo>
                <a:lnTo>
                  <a:pt x="32570" y="14100"/>
                </a:lnTo>
                <a:lnTo>
                  <a:pt x="32540" y="14120"/>
                </a:lnTo>
                <a:lnTo>
                  <a:pt x="32490" y="14160"/>
                </a:lnTo>
                <a:lnTo>
                  <a:pt x="32330" y="14310"/>
                </a:lnTo>
                <a:lnTo>
                  <a:pt x="32280" y="14340"/>
                </a:lnTo>
                <a:lnTo>
                  <a:pt x="32090" y="14400"/>
                </a:lnTo>
                <a:lnTo>
                  <a:pt x="31960" y="14460"/>
                </a:lnTo>
                <a:lnTo>
                  <a:pt x="31900" y="14470"/>
                </a:lnTo>
                <a:lnTo>
                  <a:pt x="31780" y="14480"/>
                </a:lnTo>
                <a:lnTo>
                  <a:pt x="31530" y="14480"/>
                </a:lnTo>
                <a:lnTo>
                  <a:pt x="31470" y="14490"/>
                </a:lnTo>
                <a:lnTo>
                  <a:pt x="31410" y="14500"/>
                </a:lnTo>
                <a:lnTo>
                  <a:pt x="31270" y="14570"/>
                </a:lnTo>
                <a:lnTo>
                  <a:pt x="31110" y="14610"/>
                </a:lnTo>
                <a:lnTo>
                  <a:pt x="31030" y="14640"/>
                </a:lnTo>
                <a:lnTo>
                  <a:pt x="30740" y="14830"/>
                </a:lnTo>
                <a:lnTo>
                  <a:pt x="30820" y="15040"/>
                </a:lnTo>
                <a:lnTo>
                  <a:pt x="30880" y="15180"/>
                </a:lnTo>
                <a:lnTo>
                  <a:pt x="30900" y="15250"/>
                </a:lnTo>
                <a:lnTo>
                  <a:pt x="30900" y="15320"/>
                </a:lnTo>
                <a:lnTo>
                  <a:pt x="30880" y="15400"/>
                </a:lnTo>
                <a:lnTo>
                  <a:pt x="30830" y="15520"/>
                </a:lnTo>
                <a:lnTo>
                  <a:pt x="30770" y="15610"/>
                </a:lnTo>
                <a:lnTo>
                  <a:pt x="30760" y="15650"/>
                </a:lnTo>
                <a:lnTo>
                  <a:pt x="30760" y="15690"/>
                </a:lnTo>
                <a:lnTo>
                  <a:pt x="30780" y="15730"/>
                </a:lnTo>
                <a:lnTo>
                  <a:pt x="30800" y="15770"/>
                </a:lnTo>
                <a:lnTo>
                  <a:pt x="30850" y="15820"/>
                </a:lnTo>
                <a:lnTo>
                  <a:pt x="30830" y="15960"/>
                </a:lnTo>
                <a:lnTo>
                  <a:pt x="30820" y="16030"/>
                </a:lnTo>
                <a:lnTo>
                  <a:pt x="30800" y="16090"/>
                </a:lnTo>
                <a:lnTo>
                  <a:pt x="30700" y="16230"/>
                </a:lnTo>
                <a:lnTo>
                  <a:pt x="30640" y="16330"/>
                </a:lnTo>
                <a:lnTo>
                  <a:pt x="30580" y="16450"/>
                </a:lnTo>
                <a:lnTo>
                  <a:pt x="30530" y="16630"/>
                </a:lnTo>
                <a:lnTo>
                  <a:pt x="30520" y="16690"/>
                </a:lnTo>
                <a:lnTo>
                  <a:pt x="30520" y="16750"/>
                </a:lnTo>
                <a:lnTo>
                  <a:pt x="30520" y="16890"/>
                </a:lnTo>
                <a:lnTo>
                  <a:pt x="30540" y="17020"/>
                </a:lnTo>
                <a:lnTo>
                  <a:pt x="30560" y="17090"/>
                </a:lnTo>
                <a:lnTo>
                  <a:pt x="30560" y="17150"/>
                </a:lnTo>
                <a:lnTo>
                  <a:pt x="30560" y="17200"/>
                </a:lnTo>
                <a:lnTo>
                  <a:pt x="30560" y="17250"/>
                </a:lnTo>
                <a:lnTo>
                  <a:pt x="30540" y="17290"/>
                </a:lnTo>
                <a:lnTo>
                  <a:pt x="30520" y="17320"/>
                </a:lnTo>
                <a:lnTo>
                  <a:pt x="30500" y="17350"/>
                </a:lnTo>
                <a:lnTo>
                  <a:pt x="30440" y="17400"/>
                </a:lnTo>
                <a:lnTo>
                  <a:pt x="30320" y="17460"/>
                </a:lnTo>
                <a:lnTo>
                  <a:pt x="30200" y="17510"/>
                </a:lnTo>
                <a:lnTo>
                  <a:pt x="30170" y="17540"/>
                </a:lnTo>
                <a:lnTo>
                  <a:pt x="30070" y="17610"/>
                </a:lnTo>
                <a:lnTo>
                  <a:pt x="30030" y="17630"/>
                </a:lnTo>
                <a:lnTo>
                  <a:pt x="29990" y="17650"/>
                </a:lnTo>
                <a:lnTo>
                  <a:pt x="29900" y="17670"/>
                </a:lnTo>
                <a:lnTo>
                  <a:pt x="29650" y="17730"/>
                </a:lnTo>
                <a:lnTo>
                  <a:pt x="29520" y="17630"/>
                </a:lnTo>
                <a:lnTo>
                  <a:pt x="29280" y="17450"/>
                </a:lnTo>
                <a:lnTo>
                  <a:pt x="29220" y="17420"/>
                </a:lnTo>
                <a:lnTo>
                  <a:pt x="29150" y="17380"/>
                </a:lnTo>
                <a:lnTo>
                  <a:pt x="29100" y="17360"/>
                </a:lnTo>
                <a:lnTo>
                  <a:pt x="28980" y="17320"/>
                </a:lnTo>
                <a:lnTo>
                  <a:pt x="28830" y="17280"/>
                </a:lnTo>
                <a:lnTo>
                  <a:pt x="28760" y="17240"/>
                </a:lnTo>
                <a:lnTo>
                  <a:pt x="28680" y="17200"/>
                </a:lnTo>
                <a:lnTo>
                  <a:pt x="28640" y="17160"/>
                </a:lnTo>
                <a:lnTo>
                  <a:pt x="28490" y="17030"/>
                </a:lnTo>
                <a:lnTo>
                  <a:pt x="28400" y="16960"/>
                </a:lnTo>
                <a:lnTo>
                  <a:pt x="28260" y="16890"/>
                </a:lnTo>
                <a:lnTo>
                  <a:pt x="28040" y="16760"/>
                </a:lnTo>
                <a:lnTo>
                  <a:pt x="28250" y="16610"/>
                </a:lnTo>
                <a:lnTo>
                  <a:pt x="28400" y="16530"/>
                </a:lnTo>
                <a:lnTo>
                  <a:pt x="28440" y="16490"/>
                </a:lnTo>
                <a:lnTo>
                  <a:pt x="28460" y="16430"/>
                </a:lnTo>
                <a:lnTo>
                  <a:pt x="28460" y="16370"/>
                </a:lnTo>
                <a:lnTo>
                  <a:pt x="28450" y="16320"/>
                </a:lnTo>
                <a:lnTo>
                  <a:pt x="28440" y="16290"/>
                </a:lnTo>
                <a:lnTo>
                  <a:pt x="28340" y="16150"/>
                </a:lnTo>
                <a:lnTo>
                  <a:pt x="28290" y="16020"/>
                </a:lnTo>
                <a:lnTo>
                  <a:pt x="28240" y="15950"/>
                </a:lnTo>
                <a:lnTo>
                  <a:pt x="28180" y="15900"/>
                </a:lnTo>
                <a:lnTo>
                  <a:pt x="28120" y="15870"/>
                </a:lnTo>
                <a:lnTo>
                  <a:pt x="27920" y="15810"/>
                </a:lnTo>
                <a:lnTo>
                  <a:pt x="27830" y="15760"/>
                </a:lnTo>
                <a:lnTo>
                  <a:pt x="27640" y="15620"/>
                </a:lnTo>
                <a:lnTo>
                  <a:pt x="27600" y="15580"/>
                </a:lnTo>
                <a:lnTo>
                  <a:pt x="27570" y="15530"/>
                </a:lnTo>
                <a:lnTo>
                  <a:pt x="27550" y="15490"/>
                </a:lnTo>
                <a:lnTo>
                  <a:pt x="27530" y="15400"/>
                </a:lnTo>
                <a:lnTo>
                  <a:pt x="27520" y="15370"/>
                </a:lnTo>
                <a:lnTo>
                  <a:pt x="27530" y="15320"/>
                </a:lnTo>
                <a:lnTo>
                  <a:pt x="27550" y="15270"/>
                </a:lnTo>
                <a:lnTo>
                  <a:pt x="27590" y="15210"/>
                </a:lnTo>
                <a:lnTo>
                  <a:pt x="27630" y="15160"/>
                </a:lnTo>
                <a:lnTo>
                  <a:pt x="27820" y="14950"/>
                </a:lnTo>
                <a:lnTo>
                  <a:pt x="27890" y="14850"/>
                </a:lnTo>
                <a:lnTo>
                  <a:pt x="27830" y="14810"/>
                </a:lnTo>
                <a:lnTo>
                  <a:pt x="27720" y="14740"/>
                </a:lnTo>
                <a:lnTo>
                  <a:pt x="27560" y="14670"/>
                </a:lnTo>
                <a:lnTo>
                  <a:pt x="27490" y="14620"/>
                </a:lnTo>
                <a:lnTo>
                  <a:pt x="27300" y="14420"/>
                </a:lnTo>
                <a:lnTo>
                  <a:pt x="27210" y="14340"/>
                </a:lnTo>
                <a:lnTo>
                  <a:pt x="27160" y="14300"/>
                </a:lnTo>
                <a:lnTo>
                  <a:pt x="27120" y="14290"/>
                </a:lnTo>
                <a:lnTo>
                  <a:pt x="27080" y="14280"/>
                </a:lnTo>
                <a:lnTo>
                  <a:pt x="27030" y="14270"/>
                </a:lnTo>
                <a:lnTo>
                  <a:pt x="26980" y="14280"/>
                </a:lnTo>
                <a:lnTo>
                  <a:pt x="26940" y="14290"/>
                </a:lnTo>
                <a:lnTo>
                  <a:pt x="26900" y="14300"/>
                </a:lnTo>
                <a:lnTo>
                  <a:pt x="26850" y="14340"/>
                </a:lnTo>
                <a:lnTo>
                  <a:pt x="26810" y="14370"/>
                </a:lnTo>
                <a:lnTo>
                  <a:pt x="26740" y="14450"/>
                </a:lnTo>
                <a:lnTo>
                  <a:pt x="26650" y="14590"/>
                </a:lnTo>
                <a:lnTo>
                  <a:pt x="26610" y="14630"/>
                </a:lnTo>
                <a:lnTo>
                  <a:pt x="26530" y="14700"/>
                </a:lnTo>
                <a:lnTo>
                  <a:pt x="26490" y="14730"/>
                </a:lnTo>
                <a:lnTo>
                  <a:pt x="26450" y="14740"/>
                </a:lnTo>
                <a:lnTo>
                  <a:pt x="26420" y="14740"/>
                </a:lnTo>
                <a:lnTo>
                  <a:pt x="26390" y="14730"/>
                </a:lnTo>
                <a:lnTo>
                  <a:pt x="26320" y="14700"/>
                </a:lnTo>
                <a:lnTo>
                  <a:pt x="26290" y="14680"/>
                </a:lnTo>
                <a:lnTo>
                  <a:pt x="26200" y="14600"/>
                </a:lnTo>
                <a:lnTo>
                  <a:pt x="26030" y="14490"/>
                </a:lnTo>
                <a:lnTo>
                  <a:pt x="25890" y="14380"/>
                </a:lnTo>
                <a:lnTo>
                  <a:pt x="25650" y="14210"/>
                </a:lnTo>
                <a:lnTo>
                  <a:pt x="25610" y="14170"/>
                </a:lnTo>
                <a:lnTo>
                  <a:pt x="25590" y="14120"/>
                </a:lnTo>
                <a:lnTo>
                  <a:pt x="25580" y="14080"/>
                </a:lnTo>
                <a:lnTo>
                  <a:pt x="25580" y="13960"/>
                </a:lnTo>
                <a:lnTo>
                  <a:pt x="25570" y="13910"/>
                </a:lnTo>
                <a:lnTo>
                  <a:pt x="25550" y="13870"/>
                </a:lnTo>
                <a:lnTo>
                  <a:pt x="25520" y="13830"/>
                </a:lnTo>
                <a:lnTo>
                  <a:pt x="25440" y="13730"/>
                </a:lnTo>
                <a:lnTo>
                  <a:pt x="25420" y="13690"/>
                </a:lnTo>
                <a:lnTo>
                  <a:pt x="25410" y="13660"/>
                </a:lnTo>
                <a:lnTo>
                  <a:pt x="25410" y="13610"/>
                </a:lnTo>
                <a:lnTo>
                  <a:pt x="25470" y="13450"/>
                </a:lnTo>
                <a:lnTo>
                  <a:pt x="25470" y="13400"/>
                </a:lnTo>
                <a:lnTo>
                  <a:pt x="25450" y="13340"/>
                </a:lnTo>
                <a:lnTo>
                  <a:pt x="25410" y="13280"/>
                </a:lnTo>
                <a:lnTo>
                  <a:pt x="25310" y="13140"/>
                </a:lnTo>
                <a:lnTo>
                  <a:pt x="25270" y="13090"/>
                </a:lnTo>
                <a:lnTo>
                  <a:pt x="25260" y="13060"/>
                </a:lnTo>
                <a:lnTo>
                  <a:pt x="25100" y="12900"/>
                </a:lnTo>
                <a:lnTo>
                  <a:pt x="25050" y="12840"/>
                </a:lnTo>
                <a:lnTo>
                  <a:pt x="24940" y="12710"/>
                </a:lnTo>
                <a:lnTo>
                  <a:pt x="24870" y="12630"/>
                </a:lnTo>
                <a:lnTo>
                  <a:pt x="24780" y="12570"/>
                </a:lnTo>
                <a:lnTo>
                  <a:pt x="24600" y="12460"/>
                </a:lnTo>
                <a:lnTo>
                  <a:pt x="24530" y="12410"/>
                </a:lnTo>
                <a:lnTo>
                  <a:pt x="24390" y="12240"/>
                </a:lnTo>
                <a:lnTo>
                  <a:pt x="24280" y="12090"/>
                </a:lnTo>
                <a:lnTo>
                  <a:pt x="24200" y="11990"/>
                </a:lnTo>
                <a:lnTo>
                  <a:pt x="24170" y="11940"/>
                </a:lnTo>
                <a:lnTo>
                  <a:pt x="24140" y="11890"/>
                </a:lnTo>
                <a:lnTo>
                  <a:pt x="24130" y="11840"/>
                </a:lnTo>
                <a:lnTo>
                  <a:pt x="24130" y="11790"/>
                </a:lnTo>
                <a:lnTo>
                  <a:pt x="24150" y="11670"/>
                </a:lnTo>
                <a:lnTo>
                  <a:pt x="24140" y="11610"/>
                </a:lnTo>
                <a:lnTo>
                  <a:pt x="24140" y="11560"/>
                </a:lnTo>
                <a:lnTo>
                  <a:pt x="24100" y="11450"/>
                </a:lnTo>
                <a:lnTo>
                  <a:pt x="24100" y="11400"/>
                </a:lnTo>
                <a:lnTo>
                  <a:pt x="24110" y="11230"/>
                </a:lnTo>
                <a:lnTo>
                  <a:pt x="24100" y="10990"/>
                </a:lnTo>
                <a:lnTo>
                  <a:pt x="24090" y="10860"/>
                </a:lnTo>
                <a:lnTo>
                  <a:pt x="24060" y="10760"/>
                </a:lnTo>
                <a:lnTo>
                  <a:pt x="24000" y="10600"/>
                </a:lnTo>
                <a:lnTo>
                  <a:pt x="23950" y="10450"/>
                </a:lnTo>
                <a:lnTo>
                  <a:pt x="23860" y="10300"/>
                </a:lnTo>
                <a:lnTo>
                  <a:pt x="23830" y="10250"/>
                </a:lnTo>
                <a:lnTo>
                  <a:pt x="23820" y="10190"/>
                </a:lnTo>
                <a:lnTo>
                  <a:pt x="23810" y="10140"/>
                </a:lnTo>
                <a:lnTo>
                  <a:pt x="23810" y="10080"/>
                </a:lnTo>
                <a:lnTo>
                  <a:pt x="23820" y="10030"/>
                </a:lnTo>
                <a:lnTo>
                  <a:pt x="23850" y="9960"/>
                </a:lnTo>
                <a:lnTo>
                  <a:pt x="23890" y="9890"/>
                </a:lnTo>
                <a:lnTo>
                  <a:pt x="23930" y="9850"/>
                </a:lnTo>
                <a:lnTo>
                  <a:pt x="23990" y="9800"/>
                </a:lnTo>
                <a:lnTo>
                  <a:pt x="24030" y="9750"/>
                </a:lnTo>
                <a:lnTo>
                  <a:pt x="24050" y="9720"/>
                </a:lnTo>
                <a:lnTo>
                  <a:pt x="24060" y="9680"/>
                </a:lnTo>
                <a:lnTo>
                  <a:pt x="24070" y="9650"/>
                </a:lnTo>
                <a:lnTo>
                  <a:pt x="24070" y="9620"/>
                </a:lnTo>
                <a:lnTo>
                  <a:pt x="24060" y="9600"/>
                </a:lnTo>
                <a:lnTo>
                  <a:pt x="23950" y="9270"/>
                </a:lnTo>
                <a:lnTo>
                  <a:pt x="23940" y="9210"/>
                </a:lnTo>
                <a:lnTo>
                  <a:pt x="23940" y="9160"/>
                </a:lnTo>
                <a:lnTo>
                  <a:pt x="23980" y="9000"/>
                </a:lnTo>
                <a:lnTo>
                  <a:pt x="23980" y="8970"/>
                </a:lnTo>
                <a:lnTo>
                  <a:pt x="23970" y="8940"/>
                </a:lnTo>
                <a:lnTo>
                  <a:pt x="23960" y="8920"/>
                </a:lnTo>
                <a:lnTo>
                  <a:pt x="23930" y="8900"/>
                </a:lnTo>
                <a:lnTo>
                  <a:pt x="23900" y="8890"/>
                </a:lnTo>
                <a:lnTo>
                  <a:pt x="23770" y="8880"/>
                </a:lnTo>
                <a:lnTo>
                  <a:pt x="23740" y="8860"/>
                </a:lnTo>
                <a:lnTo>
                  <a:pt x="23710" y="8830"/>
                </a:lnTo>
                <a:lnTo>
                  <a:pt x="23590" y="8640"/>
                </a:lnTo>
                <a:lnTo>
                  <a:pt x="23560" y="8580"/>
                </a:lnTo>
                <a:lnTo>
                  <a:pt x="23530" y="8450"/>
                </a:lnTo>
                <a:lnTo>
                  <a:pt x="23500" y="8410"/>
                </a:lnTo>
                <a:lnTo>
                  <a:pt x="23460" y="8370"/>
                </a:lnTo>
                <a:lnTo>
                  <a:pt x="23350" y="8270"/>
                </a:lnTo>
                <a:lnTo>
                  <a:pt x="23310" y="8220"/>
                </a:lnTo>
                <a:lnTo>
                  <a:pt x="23270" y="8160"/>
                </a:lnTo>
                <a:lnTo>
                  <a:pt x="23410" y="8060"/>
                </a:lnTo>
                <a:lnTo>
                  <a:pt x="23720" y="7990"/>
                </a:lnTo>
                <a:lnTo>
                  <a:pt x="24330" y="7980"/>
                </a:lnTo>
                <a:lnTo>
                  <a:pt x="24600" y="7890"/>
                </a:lnTo>
                <a:lnTo>
                  <a:pt x="24770" y="7700"/>
                </a:lnTo>
                <a:lnTo>
                  <a:pt x="24900" y="7460"/>
                </a:lnTo>
                <a:lnTo>
                  <a:pt x="25030" y="7260"/>
                </a:lnTo>
                <a:lnTo>
                  <a:pt x="25240" y="7160"/>
                </a:lnTo>
                <a:lnTo>
                  <a:pt x="25420" y="7130"/>
                </a:lnTo>
                <a:lnTo>
                  <a:pt x="25560" y="7070"/>
                </a:lnTo>
                <a:lnTo>
                  <a:pt x="25840" y="6840"/>
                </a:lnTo>
                <a:lnTo>
                  <a:pt x="25960" y="6680"/>
                </a:lnTo>
                <a:lnTo>
                  <a:pt x="26040" y="6500"/>
                </a:lnTo>
                <a:lnTo>
                  <a:pt x="26160" y="6340"/>
                </a:lnTo>
                <a:lnTo>
                  <a:pt x="26590" y="6100"/>
                </a:lnTo>
                <a:lnTo>
                  <a:pt x="26550" y="5910"/>
                </a:lnTo>
                <a:lnTo>
                  <a:pt x="26430" y="5690"/>
                </a:lnTo>
                <a:lnTo>
                  <a:pt x="26400" y="5490"/>
                </a:lnTo>
                <a:lnTo>
                  <a:pt x="26640" y="5220"/>
                </a:lnTo>
                <a:lnTo>
                  <a:pt x="27020" y="4960"/>
                </a:lnTo>
                <a:lnTo>
                  <a:pt x="27430" y="4780"/>
                </a:lnTo>
                <a:lnTo>
                  <a:pt x="27740" y="4720"/>
                </a:lnTo>
                <a:lnTo>
                  <a:pt x="28090" y="4730"/>
                </a:lnTo>
                <a:lnTo>
                  <a:pt x="29050" y="4550"/>
                </a:lnTo>
                <a:lnTo>
                  <a:pt x="29410" y="4560"/>
                </a:lnTo>
                <a:lnTo>
                  <a:pt x="29750" y="4680"/>
                </a:lnTo>
                <a:lnTo>
                  <a:pt x="30110" y="4910"/>
                </a:lnTo>
                <a:lnTo>
                  <a:pt x="31120" y="5560"/>
                </a:lnTo>
                <a:lnTo>
                  <a:pt x="31410" y="5610"/>
                </a:lnTo>
                <a:lnTo>
                  <a:pt x="32780" y="5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Zapadno-Back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3270" y="8160"/>
                </a:moveTo>
                <a:lnTo>
                  <a:pt x="23310" y="8220"/>
                </a:lnTo>
                <a:lnTo>
                  <a:pt x="23350" y="8270"/>
                </a:lnTo>
                <a:lnTo>
                  <a:pt x="23460" y="8370"/>
                </a:lnTo>
                <a:lnTo>
                  <a:pt x="23500" y="8410"/>
                </a:lnTo>
                <a:lnTo>
                  <a:pt x="23530" y="8450"/>
                </a:lnTo>
                <a:lnTo>
                  <a:pt x="23560" y="8580"/>
                </a:lnTo>
                <a:lnTo>
                  <a:pt x="23590" y="8640"/>
                </a:lnTo>
                <a:lnTo>
                  <a:pt x="23710" y="8830"/>
                </a:lnTo>
                <a:lnTo>
                  <a:pt x="23740" y="8860"/>
                </a:lnTo>
                <a:lnTo>
                  <a:pt x="23770" y="8880"/>
                </a:lnTo>
                <a:lnTo>
                  <a:pt x="23900" y="8890"/>
                </a:lnTo>
                <a:lnTo>
                  <a:pt x="23930" y="8900"/>
                </a:lnTo>
                <a:lnTo>
                  <a:pt x="23960" y="8920"/>
                </a:lnTo>
                <a:lnTo>
                  <a:pt x="23970" y="8940"/>
                </a:lnTo>
                <a:lnTo>
                  <a:pt x="23980" y="8970"/>
                </a:lnTo>
                <a:lnTo>
                  <a:pt x="23980" y="9000"/>
                </a:lnTo>
                <a:lnTo>
                  <a:pt x="23940" y="9160"/>
                </a:lnTo>
                <a:lnTo>
                  <a:pt x="23940" y="9210"/>
                </a:lnTo>
                <a:lnTo>
                  <a:pt x="23950" y="9270"/>
                </a:lnTo>
                <a:lnTo>
                  <a:pt x="24060" y="9600"/>
                </a:lnTo>
                <a:lnTo>
                  <a:pt x="24070" y="9620"/>
                </a:lnTo>
                <a:lnTo>
                  <a:pt x="24070" y="9650"/>
                </a:lnTo>
                <a:lnTo>
                  <a:pt x="24060" y="9680"/>
                </a:lnTo>
                <a:lnTo>
                  <a:pt x="24050" y="9720"/>
                </a:lnTo>
                <a:lnTo>
                  <a:pt x="24030" y="9750"/>
                </a:lnTo>
                <a:lnTo>
                  <a:pt x="23990" y="9800"/>
                </a:lnTo>
                <a:lnTo>
                  <a:pt x="23930" y="9850"/>
                </a:lnTo>
                <a:lnTo>
                  <a:pt x="23890" y="9890"/>
                </a:lnTo>
                <a:lnTo>
                  <a:pt x="23850" y="9960"/>
                </a:lnTo>
                <a:lnTo>
                  <a:pt x="23820" y="10030"/>
                </a:lnTo>
                <a:lnTo>
                  <a:pt x="23810" y="10080"/>
                </a:lnTo>
                <a:lnTo>
                  <a:pt x="23810" y="10140"/>
                </a:lnTo>
                <a:lnTo>
                  <a:pt x="23820" y="10190"/>
                </a:lnTo>
                <a:lnTo>
                  <a:pt x="23830" y="10250"/>
                </a:lnTo>
                <a:lnTo>
                  <a:pt x="23860" y="10300"/>
                </a:lnTo>
                <a:lnTo>
                  <a:pt x="23950" y="10450"/>
                </a:lnTo>
                <a:lnTo>
                  <a:pt x="24000" y="10600"/>
                </a:lnTo>
                <a:lnTo>
                  <a:pt x="24060" y="10760"/>
                </a:lnTo>
                <a:lnTo>
                  <a:pt x="24090" y="10860"/>
                </a:lnTo>
                <a:lnTo>
                  <a:pt x="24100" y="10990"/>
                </a:lnTo>
                <a:lnTo>
                  <a:pt x="24110" y="11230"/>
                </a:lnTo>
                <a:lnTo>
                  <a:pt x="24100" y="11400"/>
                </a:lnTo>
                <a:lnTo>
                  <a:pt x="24100" y="11450"/>
                </a:lnTo>
                <a:lnTo>
                  <a:pt x="24140" y="11560"/>
                </a:lnTo>
                <a:lnTo>
                  <a:pt x="24140" y="11610"/>
                </a:lnTo>
                <a:lnTo>
                  <a:pt x="24150" y="11670"/>
                </a:lnTo>
                <a:lnTo>
                  <a:pt x="24130" y="11790"/>
                </a:lnTo>
                <a:lnTo>
                  <a:pt x="24130" y="11840"/>
                </a:lnTo>
                <a:lnTo>
                  <a:pt x="24140" y="11890"/>
                </a:lnTo>
                <a:lnTo>
                  <a:pt x="24170" y="11940"/>
                </a:lnTo>
                <a:lnTo>
                  <a:pt x="24200" y="11990"/>
                </a:lnTo>
                <a:lnTo>
                  <a:pt x="24280" y="12090"/>
                </a:lnTo>
                <a:lnTo>
                  <a:pt x="24390" y="12240"/>
                </a:lnTo>
                <a:lnTo>
                  <a:pt x="24530" y="12410"/>
                </a:lnTo>
                <a:lnTo>
                  <a:pt x="24600" y="12460"/>
                </a:lnTo>
                <a:lnTo>
                  <a:pt x="24780" y="12570"/>
                </a:lnTo>
                <a:lnTo>
                  <a:pt x="24870" y="12630"/>
                </a:lnTo>
                <a:lnTo>
                  <a:pt x="24940" y="12710"/>
                </a:lnTo>
                <a:lnTo>
                  <a:pt x="25050" y="12840"/>
                </a:lnTo>
                <a:lnTo>
                  <a:pt x="25100" y="12900"/>
                </a:lnTo>
                <a:lnTo>
                  <a:pt x="25260" y="13060"/>
                </a:lnTo>
                <a:lnTo>
                  <a:pt x="25270" y="13090"/>
                </a:lnTo>
                <a:lnTo>
                  <a:pt x="25310" y="13140"/>
                </a:lnTo>
                <a:lnTo>
                  <a:pt x="25410" y="13280"/>
                </a:lnTo>
                <a:lnTo>
                  <a:pt x="25450" y="13340"/>
                </a:lnTo>
                <a:lnTo>
                  <a:pt x="25470" y="13400"/>
                </a:lnTo>
                <a:lnTo>
                  <a:pt x="25470" y="13450"/>
                </a:lnTo>
                <a:lnTo>
                  <a:pt x="25410" y="13610"/>
                </a:lnTo>
                <a:lnTo>
                  <a:pt x="25410" y="13660"/>
                </a:lnTo>
                <a:lnTo>
                  <a:pt x="25420" y="13690"/>
                </a:lnTo>
                <a:lnTo>
                  <a:pt x="25440" y="13730"/>
                </a:lnTo>
                <a:lnTo>
                  <a:pt x="25520" y="13830"/>
                </a:lnTo>
                <a:lnTo>
                  <a:pt x="25550" y="13870"/>
                </a:lnTo>
                <a:lnTo>
                  <a:pt x="25570" y="13910"/>
                </a:lnTo>
                <a:lnTo>
                  <a:pt x="25580" y="13960"/>
                </a:lnTo>
                <a:lnTo>
                  <a:pt x="25580" y="14080"/>
                </a:lnTo>
                <a:lnTo>
                  <a:pt x="25590" y="14120"/>
                </a:lnTo>
                <a:lnTo>
                  <a:pt x="25610" y="14170"/>
                </a:lnTo>
                <a:lnTo>
                  <a:pt x="25650" y="14210"/>
                </a:lnTo>
                <a:lnTo>
                  <a:pt x="25890" y="14380"/>
                </a:lnTo>
                <a:lnTo>
                  <a:pt x="26030" y="14490"/>
                </a:lnTo>
                <a:lnTo>
                  <a:pt x="26200" y="14600"/>
                </a:lnTo>
                <a:lnTo>
                  <a:pt x="26290" y="14680"/>
                </a:lnTo>
                <a:lnTo>
                  <a:pt x="26320" y="14700"/>
                </a:lnTo>
                <a:lnTo>
                  <a:pt x="26390" y="14730"/>
                </a:lnTo>
                <a:lnTo>
                  <a:pt x="26420" y="14740"/>
                </a:lnTo>
                <a:lnTo>
                  <a:pt x="26450" y="14740"/>
                </a:lnTo>
                <a:lnTo>
                  <a:pt x="26490" y="14730"/>
                </a:lnTo>
                <a:lnTo>
                  <a:pt x="26530" y="14700"/>
                </a:lnTo>
                <a:lnTo>
                  <a:pt x="26610" y="14630"/>
                </a:lnTo>
                <a:lnTo>
                  <a:pt x="26650" y="14590"/>
                </a:lnTo>
                <a:lnTo>
                  <a:pt x="26740" y="14450"/>
                </a:lnTo>
                <a:lnTo>
                  <a:pt x="26810" y="14370"/>
                </a:lnTo>
                <a:lnTo>
                  <a:pt x="26850" y="14340"/>
                </a:lnTo>
                <a:lnTo>
                  <a:pt x="26900" y="14300"/>
                </a:lnTo>
                <a:lnTo>
                  <a:pt x="26940" y="14290"/>
                </a:lnTo>
                <a:lnTo>
                  <a:pt x="26980" y="14280"/>
                </a:lnTo>
                <a:lnTo>
                  <a:pt x="27030" y="14270"/>
                </a:lnTo>
                <a:lnTo>
                  <a:pt x="27080" y="14280"/>
                </a:lnTo>
                <a:lnTo>
                  <a:pt x="27120" y="14290"/>
                </a:lnTo>
                <a:lnTo>
                  <a:pt x="27160" y="14300"/>
                </a:lnTo>
                <a:lnTo>
                  <a:pt x="27210" y="14340"/>
                </a:lnTo>
                <a:lnTo>
                  <a:pt x="27300" y="14420"/>
                </a:lnTo>
                <a:lnTo>
                  <a:pt x="27490" y="14620"/>
                </a:lnTo>
                <a:lnTo>
                  <a:pt x="27560" y="14670"/>
                </a:lnTo>
                <a:lnTo>
                  <a:pt x="27720" y="14740"/>
                </a:lnTo>
                <a:lnTo>
                  <a:pt x="27830" y="14810"/>
                </a:lnTo>
                <a:lnTo>
                  <a:pt x="27890" y="14850"/>
                </a:lnTo>
                <a:lnTo>
                  <a:pt x="27820" y="14950"/>
                </a:lnTo>
                <a:lnTo>
                  <a:pt x="27630" y="15160"/>
                </a:lnTo>
                <a:lnTo>
                  <a:pt x="27590" y="15210"/>
                </a:lnTo>
                <a:lnTo>
                  <a:pt x="27550" y="15270"/>
                </a:lnTo>
                <a:lnTo>
                  <a:pt x="27530" y="15320"/>
                </a:lnTo>
                <a:lnTo>
                  <a:pt x="27520" y="15370"/>
                </a:lnTo>
                <a:lnTo>
                  <a:pt x="27530" y="15400"/>
                </a:lnTo>
                <a:lnTo>
                  <a:pt x="27550" y="15490"/>
                </a:lnTo>
                <a:lnTo>
                  <a:pt x="27570" y="15530"/>
                </a:lnTo>
                <a:lnTo>
                  <a:pt x="27600" y="15580"/>
                </a:lnTo>
                <a:lnTo>
                  <a:pt x="27640" y="15620"/>
                </a:lnTo>
                <a:lnTo>
                  <a:pt x="27830" y="15760"/>
                </a:lnTo>
                <a:lnTo>
                  <a:pt x="27920" y="15810"/>
                </a:lnTo>
                <a:lnTo>
                  <a:pt x="28120" y="15870"/>
                </a:lnTo>
                <a:lnTo>
                  <a:pt x="28180" y="15900"/>
                </a:lnTo>
                <a:lnTo>
                  <a:pt x="28240" y="15950"/>
                </a:lnTo>
                <a:lnTo>
                  <a:pt x="28290" y="16020"/>
                </a:lnTo>
                <a:lnTo>
                  <a:pt x="28340" y="16150"/>
                </a:lnTo>
                <a:lnTo>
                  <a:pt x="28440" y="16290"/>
                </a:lnTo>
                <a:lnTo>
                  <a:pt x="28450" y="16320"/>
                </a:lnTo>
                <a:lnTo>
                  <a:pt x="28460" y="16370"/>
                </a:lnTo>
                <a:lnTo>
                  <a:pt x="28460" y="16430"/>
                </a:lnTo>
                <a:lnTo>
                  <a:pt x="28440" y="16490"/>
                </a:lnTo>
                <a:lnTo>
                  <a:pt x="28400" y="16530"/>
                </a:lnTo>
                <a:lnTo>
                  <a:pt x="28250" y="16610"/>
                </a:lnTo>
                <a:lnTo>
                  <a:pt x="28040" y="16760"/>
                </a:lnTo>
                <a:lnTo>
                  <a:pt x="27890" y="17050"/>
                </a:lnTo>
                <a:lnTo>
                  <a:pt x="27840" y="17220"/>
                </a:lnTo>
                <a:lnTo>
                  <a:pt x="27820" y="17260"/>
                </a:lnTo>
                <a:lnTo>
                  <a:pt x="27800" y="17290"/>
                </a:lnTo>
                <a:lnTo>
                  <a:pt x="27670" y="17420"/>
                </a:lnTo>
                <a:lnTo>
                  <a:pt x="27640" y="17470"/>
                </a:lnTo>
                <a:lnTo>
                  <a:pt x="27560" y="17600"/>
                </a:lnTo>
                <a:lnTo>
                  <a:pt x="27550" y="17640"/>
                </a:lnTo>
                <a:lnTo>
                  <a:pt x="27540" y="17690"/>
                </a:lnTo>
                <a:lnTo>
                  <a:pt x="27540" y="17740"/>
                </a:lnTo>
                <a:lnTo>
                  <a:pt x="27550" y="17780"/>
                </a:lnTo>
                <a:lnTo>
                  <a:pt x="27600" y="17910"/>
                </a:lnTo>
                <a:lnTo>
                  <a:pt x="27650" y="18010"/>
                </a:lnTo>
                <a:lnTo>
                  <a:pt x="27660" y="18040"/>
                </a:lnTo>
                <a:lnTo>
                  <a:pt x="27670" y="18090"/>
                </a:lnTo>
                <a:lnTo>
                  <a:pt x="27650" y="18230"/>
                </a:lnTo>
                <a:lnTo>
                  <a:pt x="27640" y="18430"/>
                </a:lnTo>
                <a:lnTo>
                  <a:pt x="27630" y="18500"/>
                </a:lnTo>
                <a:lnTo>
                  <a:pt x="27610" y="18540"/>
                </a:lnTo>
                <a:lnTo>
                  <a:pt x="27590" y="18580"/>
                </a:lnTo>
                <a:lnTo>
                  <a:pt x="27560" y="18600"/>
                </a:lnTo>
                <a:lnTo>
                  <a:pt x="27530" y="18620"/>
                </a:lnTo>
                <a:lnTo>
                  <a:pt x="27410" y="18650"/>
                </a:lnTo>
                <a:lnTo>
                  <a:pt x="27300" y="18660"/>
                </a:lnTo>
                <a:lnTo>
                  <a:pt x="27130" y="18650"/>
                </a:lnTo>
                <a:lnTo>
                  <a:pt x="27090" y="18650"/>
                </a:lnTo>
                <a:lnTo>
                  <a:pt x="27060" y="18670"/>
                </a:lnTo>
                <a:lnTo>
                  <a:pt x="27010" y="18690"/>
                </a:lnTo>
                <a:lnTo>
                  <a:pt x="26980" y="18730"/>
                </a:lnTo>
                <a:lnTo>
                  <a:pt x="26960" y="18780"/>
                </a:lnTo>
                <a:lnTo>
                  <a:pt x="26930" y="18850"/>
                </a:lnTo>
                <a:lnTo>
                  <a:pt x="26920" y="18900"/>
                </a:lnTo>
                <a:lnTo>
                  <a:pt x="26900" y="19070"/>
                </a:lnTo>
                <a:lnTo>
                  <a:pt x="26890" y="19120"/>
                </a:lnTo>
                <a:lnTo>
                  <a:pt x="26880" y="19160"/>
                </a:lnTo>
                <a:lnTo>
                  <a:pt x="26860" y="19200"/>
                </a:lnTo>
                <a:lnTo>
                  <a:pt x="26770" y="19330"/>
                </a:lnTo>
                <a:lnTo>
                  <a:pt x="26720" y="19450"/>
                </a:lnTo>
                <a:lnTo>
                  <a:pt x="26690" y="19480"/>
                </a:lnTo>
                <a:lnTo>
                  <a:pt x="26660" y="19510"/>
                </a:lnTo>
                <a:lnTo>
                  <a:pt x="26570" y="19580"/>
                </a:lnTo>
                <a:lnTo>
                  <a:pt x="26400" y="19690"/>
                </a:lnTo>
                <a:lnTo>
                  <a:pt x="26320" y="19730"/>
                </a:lnTo>
                <a:lnTo>
                  <a:pt x="26290" y="19730"/>
                </a:lnTo>
                <a:lnTo>
                  <a:pt x="26240" y="19730"/>
                </a:lnTo>
                <a:lnTo>
                  <a:pt x="26200" y="19730"/>
                </a:lnTo>
                <a:lnTo>
                  <a:pt x="26160" y="19710"/>
                </a:lnTo>
                <a:lnTo>
                  <a:pt x="26130" y="19690"/>
                </a:lnTo>
                <a:lnTo>
                  <a:pt x="26020" y="19580"/>
                </a:lnTo>
                <a:lnTo>
                  <a:pt x="25990" y="19550"/>
                </a:lnTo>
                <a:lnTo>
                  <a:pt x="25770" y="19420"/>
                </a:lnTo>
                <a:lnTo>
                  <a:pt x="25690" y="19390"/>
                </a:lnTo>
                <a:lnTo>
                  <a:pt x="25660" y="19380"/>
                </a:lnTo>
                <a:lnTo>
                  <a:pt x="25620" y="19380"/>
                </a:lnTo>
                <a:lnTo>
                  <a:pt x="25550" y="19390"/>
                </a:lnTo>
                <a:lnTo>
                  <a:pt x="25480" y="19430"/>
                </a:lnTo>
                <a:lnTo>
                  <a:pt x="25380" y="19510"/>
                </a:lnTo>
                <a:lnTo>
                  <a:pt x="25340" y="19540"/>
                </a:lnTo>
                <a:lnTo>
                  <a:pt x="25300" y="19560"/>
                </a:lnTo>
                <a:lnTo>
                  <a:pt x="25150" y="19600"/>
                </a:lnTo>
                <a:lnTo>
                  <a:pt x="24860" y="19700"/>
                </a:lnTo>
                <a:lnTo>
                  <a:pt x="24880" y="19950"/>
                </a:lnTo>
                <a:lnTo>
                  <a:pt x="24890" y="19970"/>
                </a:lnTo>
                <a:lnTo>
                  <a:pt x="24930" y="20040"/>
                </a:lnTo>
                <a:lnTo>
                  <a:pt x="24940" y="20080"/>
                </a:lnTo>
                <a:lnTo>
                  <a:pt x="24940" y="20350"/>
                </a:lnTo>
                <a:lnTo>
                  <a:pt x="24860" y="20370"/>
                </a:lnTo>
                <a:lnTo>
                  <a:pt x="24750" y="20390"/>
                </a:lnTo>
                <a:lnTo>
                  <a:pt x="24470" y="20530"/>
                </a:lnTo>
                <a:lnTo>
                  <a:pt x="24260" y="20670"/>
                </a:lnTo>
                <a:lnTo>
                  <a:pt x="24240" y="20690"/>
                </a:lnTo>
                <a:lnTo>
                  <a:pt x="24220" y="20730"/>
                </a:lnTo>
                <a:lnTo>
                  <a:pt x="24210" y="20780"/>
                </a:lnTo>
                <a:lnTo>
                  <a:pt x="24210" y="20890"/>
                </a:lnTo>
                <a:lnTo>
                  <a:pt x="24210" y="20940"/>
                </a:lnTo>
                <a:lnTo>
                  <a:pt x="24240" y="21070"/>
                </a:lnTo>
                <a:lnTo>
                  <a:pt x="24250" y="21120"/>
                </a:lnTo>
                <a:lnTo>
                  <a:pt x="24240" y="21240"/>
                </a:lnTo>
                <a:lnTo>
                  <a:pt x="24250" y="21290"/>
                </a:lnTo>
                <a:lnTo>
                  <a:pt x="24270" y="21340"/>
                </a:lnTo>
                <a:lnTo>
                  <a:pt x="24370" y="21480"/>
                </a:lnTo>
                <a:lnTo>
                  <a:pt x="24390" y="21530"/>
                </a:lnTo>
                <a:lnTo>
                  <a:pt x="24420" y="21610"/>
                </a:lnTo>
                <a:lnTo>
                  <a:pt x="24430" y="21660"/>
                </a:lnTo>
                <a:lnTo>
                  <a:pt x="24430" y="21720"/>
                </a:lnTo>
                <a:lnTo>
                  <a:pt x="24420" y="21770"/>
                </a:lnTo>
                <a:lnTo>
                  <a:pt x="24370" y="21930"/>
                </a:lnTo>
                <a:lnTo>
                  <a:pt x="24360" y="21990"/>
                </a:lnTo>
                <a:lnTo>
                  <a:pt x="24060" y="21910"/>
                </a:lnTo>
                <a:lnTo>
                  <a:pt x="23950" y="21880"/>
                </a:lnTo>
                <a:lnTo>
                  <a:pt x="23880" y="21870"/>
                </a:lnTo>
                <a:lnTo>
                  <a:pt x="23750" y="21870"/>
                </a:lnTo>
                <a:lnTo>
                  <a:pt x="23620" y="21870"/>
                </a:lnTo>
                <a:lnTo>
                  <a:pt x="23550" y="21880"/>
                </a:lnTo>
                <a:lnTo>
                  <a:pt x="23500" y="21900"/>
                </a:lnTo>
                <a:lnTo>
                  <a:pt x="23390" y="21950"/>
                </a:lnTo>
                <a:lnTo>
                  <a:pt x="23330" y="21970"/>
                </a:lnTo>
                <a:lnTo>
                  <a:pt x="23290" y="21980"/>
                </a:lnTo>
                <a:lnTo>
                  <a:pt x="23260" y="21970"/>
                </a:lnTo>
                <a:lnTo>
                  <a:pt x="23180" y="21940"/>
                </a:lnTo>
                <a:lnTo>
                  <a:pt x="23140" y="21900"/>
                </a:lnTo>
                <a:lnTo>
                  <a:pt x="23110" y="21850"/>
                </a:lnTo>
                <a:lnTo>
                  <a:pt x="23040" y="21730"/>
                </a:lnTo>
                <a:lnTo>
                  <a:pt x="22880" y="21550"/>
                </a:lnTo>
                <a:lnTo>
                  <a:pt x="22820" y="21510"/>
                </a:lnTo>
                <a:lnTo>
                  <a:pt x="22770" y="21500"/>
                </a:lnTo>
                <a:lnTo>
                  <a:pt x="22730" y="21510"/>
                </a:lnTo>
                <a:lnTo>
                  <a:pt x="22690" y="21540"/>
                </a:lnTo>
                <a:lnTo>
                  <a:pt x="22660" y="21580"/>
                </a:lnTo>
                <a:lnTo>
                  <a:pt x="22630" y="21620"/>
                </a:lnTo>
                <a:lnTo>
                  <a:pt x="22610" y="21690"/>
                </a:lnTo>
                <a:lnTo>
                  <a:pt x="22600" y="21800"/>
                </a:lnTo>
                <a:lnTo>
                  <a:pt x="22590" y="21830"/>
                </a:lnTo>
                <a:lnTo>
                  <a:pt x="22570" y="21860"/>
                </a:lnTo>
                <a:lnTo>
                  <a:pt x="22550" y="21880"/>
                </a:lnTo>
                <a:lnTo>
                  <a:pt x="22520" y="21890"/>
                </a:lnTo>
                <a:lnTo>
                  <a:pt x="22470" y="21900"/>
                </a:lnTo>
                <a:lnTo>
                  <a:pt x="22420" y="21890"/>
                </a:lnTo>
                <a:lnTo>
                  <a:pt x="22350" y="21880"/>
                </a:lnTo>
                <a:lnTo>
                  <a:pt x="22300" y="21880"/>
                </a:lnTo>
                <a:lnTo>
                  <a:pt x="22250" y="21890"/>
                </a:lnTo>
                <a:lnTo>
                  <a:pt x="22210" y="21910"/>
                </a:lnTo>
                <a:lnTo>
                  <a:pt x="22120" y="21950"/>
                </a:lnTo>
                <a:lnTo>
                  <a:pt x="22010" y="22000"/>
                </a:lnTo>
                <a:lnTo>
                  <a:pt x="21940" y="22020"/>
                </a:lnTo>
                <a:lnTo>
                  <a:pt x="21750" y="22040"/>
                </a:lnTo>
                <a:lnTo>
                  <a:pt x="21680" y="22050"/>
                </a:lnTo>
                <a:lnTo>
                  <a:pt x="21600" y="22090"/>
                </a:lnTo>
                <a:lnTo>
                  <a:pt x="21560" y="22090"/>
                </a:lnTo>
                <a:lnTo>
                  <a:pt x="21530" y="22090"/>
                </a:lnTo>
                <a:lnTo>
                  <a:pt x="21500" y="22070"/>
                </a:lnTo>
                <a:lnTo>
                  <a:pt x="21470" y="22050"/>
                </a:lnTo>
                <a:lnTo>
                  <a:pt x="21440" y="21990"/>
                </a:lnTo>
                <a:lnTo>
                  <a:pt x="21430" y="21960"/>
                </a:lnTo>
                <a:lnTo>
                  <a:pt x="21420" y="21910"/>
                </a:lnTo>
                <a:lnTo>
                  <a:pt x="21420" y="21840"/>
                </a:lnTo>
                <a:lnTo>
                  <a:pt x="21410" y="21800"/>
                </a:lnTo>
                <a:lnTo>
                  <a:pt x="21380" y="21730"/>
                </a:lnTo>
                <a:lnTo>
                  <a:pt x="21340" y="21670"/>
                </a:lnTo>
                <a:lnTo>
                  <a:pt x="21270" y="21620"/>
                </a:lnTo>
                <a:lnTo>
                  <a:pt x="20980" y="21460"/>
                </a:lnTo>
                <a:lnTo>
                  <a:pt x="20930" y="21450"/>
                </a:lnTo>
                <a:lnTo>
                  <a:pt x="20900" y="21440"/>
                </a:lnTo>
                <a:lnTo>
                  <a:pt x="20860" y="21450"/>
                </a:lnTo>
                <a:lnTo>
                  <a:pt x="20800" y="21470"/>
                </a:lnTo>
                <a:lnTo>
                  <a:pt x="20700" y="21520"/>
                </a:lnTo>
                <a:lnTo>
                  <a:pt x="20640" y="21540"/>
                </a:lnTo>
                <a:lnTo>
                  <a:pt x="20580" y="21550"/>
                </a:lnTo>
                <a:lnTo>
                  <a:pt x="20390" y="21550"/>
                </a:lnTo>
                <a:lnTo>
                  <a:pt x="20260" y="21540"/>
                </a:lnTo>
                <a:lnTo>
                  <a:pt x="20200" y="21530"/>
                </a:lnTo>
                <a:lnTo>
                  <a:pt x="20170" y="21510"/>
                </a:lnTo>
                <a:lnTo>
                  <a:pt x="20110" y="21470"/>
                </a:lnTo>
                <a:lnTo>
                  <a:pt x="20080" y="21440"/>
                </a:lnTo>
                <a:lnTo>
                  <a:pt x="20060" y="21400"/>
                </a:lnTo>
                <a:lnTo>
                  <a:pt x="20040" y="21370"/>
                </a:lnTo>
                <a:lnTo>
                  <a:pt x="20000" y="21210"/>
                </a:lnTo>
                <a:lnTo>
                  <a:pt x="19990" y="21180"/>
                </a:lnTo>
                <a:lnTo>
                  <a:pt x="19960" y="21150"/>
                </a:lnTo>
                <a:lnTo>
                  <a:pt x="19940" y="21130"/>
                </a:lnTo>
                <a:lnTo>
                  <a:pt x="19900" y="21110"/>
                </a:lnTo>
                <a:lnTo>
                  <a:pt x="19860" y="21110"/>
                </a:lnTo>
                <a:lnTo>
                  <a:pt x="19740" y="21110"/>
                </a:lnTo>
                <a:lnTo>
                  <a:pt x="19690" y="21100"/>
                </a:lnTo>
                <a:lnTo>
                  <a:pt x="19650" y="21080"/>
                </a:lnTo>
                <a:lnTo>
                  <a:pt x="19490" y="20980"/>
                </a:lnTo>
                <a:lnTo>
                  <a:pt x="19350" y="20840"/>
                </a:lnTo>
                <a:lnTo>
                  <a:pt x="19310" y="20820"/>
                </a:lnTo>
                <a:lnTo>
                  <a:pt x="19270" y="20810"/>
                </a:lnTo>
                <a:lnTo>
                  <a:pt x="19220" y="20810"/>
                </a:lnTo>
                <a:lnTo>
                  <a:pt x="19170" y="20810"/>
                </a:lnTo>
                <a:lnTo>
                  <a:pt x="19140" y="20820"/>
                </a:lnTo>
                <a:lnTo>
                  <a:pt x="19100" y="20840"/>
                </a:lnTo>
                <a:lnTo>
                  <a:pt x="18980" y="20960"/>
                </a:lnTo>
                <a:lnTo>
                  <a:pt x="18940" y="20970"/>
                </a:lnTo>
                <a:lnTo>
                  <a:pt x="18900" y="20970"/>
                </a:lnTo>
                <a:lnTo>
                  <a:pt x="18870" y="20960"/>
                </a:lnTo>
                <a:lnTo>
                  <a:pt x="18830" y="20930"/>
                </a:lnTo>
                <a:lnTo>
                  <a:pt x="18750" y="20840"/>
                </a:lnTo>
                <a:lnTo>
                  <a:pt x="18660" y="20750"/>
                </a:lnTo>
                <a:lnTo>
                  <a:pt x="18630" y="20710"/>
                </a:lnTo>
                <a:lnTo>
                  <a:pt x="18630" y="20670"/>
                </a:lnTo>
                <a:lnTo>
                  <a:pt x="18630" y="20620"/>
                </a:lnTo>
                <a:lnTo>
                  <a:pt x="18630" y="20590"/>
                </a:lnTo>
                <a:lnTo>
                  <a:pt x="19620" y="20740"/>
                </a:lnTo>
                <a:lnTo>
                  <a:pt x="20100" y="20260"/>
                </a:lnTo>
                <a:lnTo>
                  <a:pt x="19910" y="19920"/>
                </a:lnTo>
                <a:lnTo>
                  <a:pt x="19700" y="19800"/>
                </a:lnTo>
                <a:lnTo>
                  <a:pt x="19460" y="19750"/>
                </a:lnTo>
                <a:lnTo>
                  <a:pt x="19180" y="19620"/>
                </a:lnTo>
                <a:lnTo>
                  <a:pt x="19020" y="19480"/>
                </a:lnTo>
                <a:lnTo>
                  <a:pt x="18940" y="19370"/>
                </a:lnTo>
                <a:lnTo>
                  <a:pt x="18890" y="19250"/>
                </a:lnTo>
                <a:lnTo>
                  <a:pt x="18790" y="19060"/>
                </a:lnTo>
                <a:lnTo>
                  <a:pt x="18640" y="18950"/>
                </a:lnTo>
                <a:lnTo>
                  <a:pt x="18490" y="18990"/>
                </a:lnTo>
                <a:lnTo>
                  <a:pt x="18350" y="19090"/>
                </a:lnTo>
                <a:lnTo>
                  <a:pt x="18060" y="19250"/>
                </a:lnTo>
                <a:lnTo>
                  <a:pt x="17890" y="19450"/>
                </a:lnTo>
                <a:lnTo>
                  <a:pt x="17680" y="19620"/>
                </a:lnTo>
                <a:lnTo>
                  <a:pt x="17370" y="19620"/>
                </a:lnTo>
                <a:lnTo>
                  <a:pt x="17210" y="19460"/>
                </a:lnTo>
                <a:lnTo>
                  <a:pt x="16880" y="18930"/>
                </a:lnTo>
                <a:lnTo>
                  <a:pt x="16740" y="18810"/>
                </a:lnTo>
                <a:lnTo>
                  <a:pt x="16800" y="18610"/>
                </a:lnTo>
                <a:lnTo>
                  <a:pt x="16820" y="18170"/>
                </a:lnTo>
                <a:lnTo>
                  <a:pt x="16890" y="17720"/>
                </a:lnTo>
                <a:lnTo>
                  <a:pt x="17090" y="17520"/>
                </a:lnTo>
                <a:lnTo>
                  <a:pt x="17270" y="17390"/>
                </a:lnTo>
                <a:lnTo>
                  <a:pt x="17730" y="16760"/>
                </a:lnTo>
                <a:lnTo>
                  <a:pt x="17820" y="16550"/>
                </a:lnTo>
                <a:lnTo>
                  <a:pt x="17720" y="16210"/>
                </a:lnTo>
                <a:lnTo>
                  <a:pt x="17480" y="16000"/>
                </a:lnTo>
                <a:lnTo>
                  <a:pt x="17200" y="15840"/>
                </a:lnTo>
                <a:lnTo>
                  <a:pt x="16970" y="15660"/>
                </a:lnTo>
                <a:lnTo>
                  <a:pt x="16830" y="15350"/>
                </a:lnTo>
                <a:lnTo>
                  <a:pt x="16760" y="14630"/>
                </a:lnTo>
                <a:lnTo>
                  <a:pt x="16690" y="14280"/>
                </a:lnTo>
                <a:lnTo>
                  <a:pt x="16210" y="13680"/>
                </a:lnTo>
                <a:lnTo>
                  <a:pt x="16090" y="13480"/>
                </a:lnTo>
                <a:lnTo>
                  <a:pt x="15840" y="13220"/>
                </a:lnTo>
                <a:lnTo>
                  <a:pt x="15780" y="13070"/>
                </a:lnTo>
                <a:lnTo>
                  <a:pt x="15800" y="12970"/>
                </a:lnTo>
                <a:lnTo>
                  <a:pt x="15860" y="12870"/>
                </a:lnTo>
                <a:lnTo>
                  <a:pt x="15900" y="12730"/>
                </a:lnTo>
                <a:lnTo>
                  <a:pt x="15950" y="12080"/>
                </a:lnTo>
                <a:lnTo>
                  <a:pt x="16470" y="12030"/>
                </a:lnTo>
                <a:lnTo>
                  <a:pt x="16680" y="11990"/>
                </a:lnTo>
                <a:lnTo>
                  <a:pt x="16800" y="11830"/>
                </a:lnTo>
                <a:lnTo>
                  <a:pt x="16750" y="11650"/>
                </a:lnTo>
                <a:lnTo>
                  <a:pt x="16580" y="11450"/>
                </a:lnTo>
                <a:lnTo>
                  <a:pt x="16240" y="11180"/>
                </a:lnTo>
                <a:lnTo>
                  <a:pt x="16390" y="11010"/>
                </a:lnTo>
                <a:lnTo>
                  <a:pt x="16520" y="10880"/>
                </a:lnTo>
                <a:lnTo>
                  <a:pt x="16800" y="10700"/>
                </a:lnTo>
                <a:lnTo>
                  <a:pt x="16710" y="10330"/>
                </a:lnTo>
                <a:lnTo>
                  <a:pt x="17720" y="10400"/>
                </a:lnTo>
                <a:lnTo>
                  <a:pt x="18040" y="10550"/>
                </a:lnTo>
                <a:lnTo>
                  <a:pt x="18130" y="10500"/>
                </a:lnTo>
                <a:lnTo>
                  <a:pt x="18150" y="10430"/>
                </a:lnTo>
                <a:lnTo>
                  <a:pt x="18110" y="10330"/>
                </a:lnTo>
                <a:lnTo>
                  <a:pt x="17990" y="10120"/>
                </a:lnTo>
                <a:lnTo>
                  <a:pt x="17970" y="10040"/>
                </a:lnTo>
                <a:lnTo>
                  <a:pt x="17990" y="9950"/>
                </a:lnTo>
                <a:lnTo>
                  <a:pt x="18040" y="9860"/>
                </a:lnTo>
                <a:lnTo>
                  <a:pt x="18430" y="9580"/>
                </a:lnTo>
                <a:lnTo>
                  <a:pt x="18850" y="9640"/>
                </a:lnTo>
                <a:lnTo>
                  <a:pt x="19140" y="9560"/>
                </a:lnTo>
                <a:lnTo>
                  <a:pt x="19160" y="8850"/>
                </a:lnTo>
                <a:lnTo>
                  <a:pt x="19420" y="8400"/>
                </a:lnTo>
                <a:lnTo>
                  <a:pt x="19800" y="8240"/>
                </a:lnTo>
                <a:lnTo>
                  <a:pt x="20170" y="8380"/>
                </a:lnTo>
                <a:lnTo>
                  <a:pt x="20420" y="8850"/>
                </a:lnTo>
                <a:lnTo>
                  <a:pt x="20790" y="9070"/>
                </a:lnTo>
                <a:lnTo>
                  <a:pt x="22240" y="9220"/>
                </a:lnTo>
                <a:lnTo>
                  <a:pt x="22690" y="9130"/>
                </a:lnTo>
                <a:lnTo>
                  <a:pt x="22880" y="8890"/>
                </a:lnTo>
                <a:lnTo>
                  <a:pt x="22960" y="8600"/>
                </a:lnTo>
                <a:lnTo>
                  <a:pt x="23080" y="8310"/>
                </a:lnTo>
                <a:lnTo>
                  <a:pt x="23270" y="8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Severno-Banatsk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5510" y="13560"/>
                </a:moveTo>
                <a:lnTo>
                  <a:pt x="45490" y="13590"/>
                </a:lnTo>
                <a:lnTo>
                  <a:pt x="45460" y="13630"/>
                </a:lnTo>
                <a:lnTo>
                  <a:pt x="45420" y="13650"/>
                </a:lnTo>
                <a:lnTo>
                  <a:pt x="45340" y="13700"/>
                </a:lnTo>
                <a:lnTo>
                  <a:pt x="45310" y="13720"/>
                </a:lnTo>
                <a:lnTo>
                  <a:pt x="45300" y="13750"/>
                </a:lnTo>
                <a:lnTo>
                  <a:pt x="45300" y="13780"/>
                </a:lnTo>
                <a:lnTo>
                  <a:pt x="45320" y="13820"/>
                </a:lnTo>
                <a:lnTo>
                  <a:pt x="45360" y="13880"/>
                </a:lnTo>
                <a:lnTo>
                  <a:pt x="45440" y="13970"/>
                </a:lnTo>
                <a:lnTo>
                  <a:pt x="45480" y="14040"/>
                </a:lnTo>
                <a:lnTo>
                  <a:pt x="45520" y="14180"/>
                </a:lnTo>
                <a:lnTo>
                  <a:pt x="45530" y="14220"/>
                </a:lnTo>
                <a:lnTo>
                  <a:pt x="45530" y="14270"/>
                </a:lnTo>
                <a:lnTo>
                  <a:pt x="45520" y="14310"/>
                </a:lnTo>
                <a:lnTo>
                  <a:pt x="45500" y="14350"/>
                </a:lnTo>
                <a:lnTo>
                  <a:pt x="45320" y="14490"/>
                </a:lnTo>
                <a:lnTo>
                  <a:pt x="45270" y="14560"/>
                </a:lnTo>
                <a:lnTo>
                  <a:pt x="45240" y="14620"/>
                </a:lnTo>
                <a:lnTo>
                  <a:pt x="45170" y="14800"/>
                </a:lnTo>
                <a:lnTo>
                  <a:pt x="45120" y="15030"/>
                </a:lnTo>
                <a:lnTo>
                  <a:pt x="45110" y="15100"/>
                </a:lnTo>
                <a:lnTo>
                  <a:pt x="45110" y="15240"/>
                </a:lnTo>
                <a:lnTo>
                  <a:pt x="45110" y="15390"/>
                </a:lnTo>
                <a:lnTo>
                  <a:pt x="45120" y="15530"/>
                </a:lnTo>
                <a:lnTo>
                  <a:pt x="45130" y="15660"/>
                </a:lnTo>
                <a:lnTo>
                  <a:pt x="45120" y="15710"/>
                </a:lnTo>
                <a:lnTo>
                  <a:pt x="45100" y="15740"/>
                </a:lnTo>
                <a:lnTo>
                  <a:pt x="45070" y="15760"/>
                </a:lnTo>
                <a:lnTo>
                  <a:pt x="45040" y="15770"/>
                </a:lnTo>
                <a:lnTo>
                  <a:pt x="44980" y="15780"/>
                </a:lnTo>
                <a:lnTo>
                  <a:pt x="44850" y="15790"/>
                </a:lnTo>
                <a:lnTo>
                  <a:pt x="44710" y="15810"/>
                </a:lnTo>
                <a:lnTo>
                  <a:pt x="44600" y="15820"/>
                </a:lnTo>
                <a:lnTo>
                  <a:pt x="44550" y="15820"/>
                </a:lnTo>
                <a:lnTo>
                  <a:pt x="44490" y="15800"/>
                </a:lnTo>
                <a:lnTo>
                  <a:pt x="44420" y="15780"/>
                </a:lnTo>
                <a:lnTo>
                  <a:pt x="44260" y="15700"/>
                </a:lnTo>
                <a:lnTo>
                  <a:pt x="44190" y="15670"/>
                </a:lnTo>
                <a:lnTo>
                  <a:pt x="44140" y="15660"/>
                </a:lnTo>
                <a:lnTo>
                  <a:pt x="44090" y="15660"/>
                </a:lnTo>
                <a:lnTo>
                  <a:pt x="44060" y="15670"/>
                </a:lnTo>
                <a:lnTo>
                  <a:pt x="44030" y="15680"/>
                </a:lnTo>
                <a:lnTo>
                  <a:pt x="43980" y="15720"/>
                </a:lnTo>
                <a:lnTo>
                  <a:pt x="43880" y="15830"/>
                </a:lnTo>
                <a:lnTo>
                  <a:pt x="43740" y="15950"/>
                </a:lnTo>
                <a:lnTo>
                  <a:pt x="43660" y="16050"/>
                </a:lnTo>
                <a:lnTo>
                  <a:pt x="43620" y="16080"/>
                </a:lnTo>
                <a:lnTo>
                  <a:pt x="43540" y="16130"/>
                </a:lnTo>
                <a:lnTo>
                  <a:pt x="43340" y="16250"/>
                </a:lnTo>
                <a:lnTo>
                  <a:pt x="43280" y="16310"/>
                </a:lnTo>
                <a:lnTo>
                  <a:pt x="43250" y="16370"/>
                </a:lnTo>
                <a:lnTo>
                  <a:pt x="43210" y="16530"/>
                </a:lnTo>
                <a:lnTo>
                  <a:pt x="43150" y="16650"/>
                </a:lnTo>
                <a:lnTo>
                  <a:pt x="43140" y="16690"/>
                </a:lnTo>
                <a:lnTo>
                  <a:pt x="43110" y="16830"/>
                </a:lnTo>
                <a:lnTo>
                  <a:pt x="43110" y="16860"/>
                </a:lnTo>
                <a:lnTo>
                  <a:pt x="43110" y="16910"/>
                </a:lnTo>
                <a:lnTo>
                  <a:pt x="43130" y="16960"/>
                </a:lnTo>
                <a:lnTo>
                  <a:pt x="43210" y="17100"/>
                </a:lnTo>
                <a:lnTo>
                  <a:pt x="43260" y="17260"/>
                </a:lnTo>
                <a:lnTo>
                  <a:pt x="43290" y="17340"/>
                </a:lnTo>
                <a:lnTo>
                  <a:pt x="43410" y="17480"/>
                </a:lnTo>
                <a:lnTo>
                  <a:pt x="43420" y="17520"/>
                </a:lnTo>
                <a:lnTo>
                  <a:pt x="43460" y="17610"/>
                </a:lnTo>
                <a:lnTo>
                  <a:pt x="43490" y="17680"/>
                </a:lnTo>
                <a:lnTo>
                  <a:pt x="43530" y="17740"/>
                </a:lnTo>
                <a:lnTo>
                  <a:pt x="43620" y="17870"/>
                </a:lnTo>
                <a:lnTo>
                  <a:pt x="43410" y="17930"/>
                </a:lnTo>
                <a:lnTo>
                  <a:pt x="43320" y="17950"/>
                </a:lnTo>
                <a:lnTo>
                  <a:pt x="43200" y="17950"/>
                </a:lnTo>
                <a:lnTo>
                  <a:pt x="43150" y="17950"/>
                </a:lnTo>
                <a:lnTo>
                  <a:pt x="43090" y="17930"/>
                </a:lnTo>
                <a:lnTo>
                  <a:pt x="42900" y="17860"/>
                </a:lnTo>
                <a:lnTo>
                  <a:pt x="42840" y="17850"/>
                </a:lnTo>
                <a:lnTo>
                  <a:pt x="42780" y="17840"/>
                </a:lnTo>
                <a:lnTo>
                  <a:pt x="42660" y="17830"/>
                </a:lnTo>
                <a:lnTo>
                  <a:pt x="42210" y="17830"/>
                </a:lnTo>
                <a:lnTo>
                  <a:pt x="42020" y="17830"/>
                </a:lnTo>
                <a:lnTo>
                  <a:pt x="41950" y="17840"/>
                </a:lnTo>
                <a:lnTo>
                  <a:pt x="41870" y="17870"/>
                </a:lnTo>
                <a:lnTo>
                  <a:pt x="41740" y="17950"/>
                </a:lnTo>
                <a:lnTo>
                  <a:pt x="41700" y="17970"/>
                </a:lnTo>
                <a:lnTo>
                  <a:pt x="41610" y="17990"/>
                </a:lnTo>
                <a:lnTo>
                  <a:pt x="41440" y="18020"/>
                </a:lnTo>
                <a:lnTo>
                  <a:pt x="41330" y="18060"/>
                </a:lnTo>
                <a:lnTo>
                  <a:pt x="41130" y="18150"/>
                </a:lnTo>
                <a:lnTo>
                  <a:pt x="41020" y="18180"/>
                </a:lnTo>
                <a:lnTo>
                  <a:pt x="40940" y="18210"/>
                </a:lnTo>
                <a:lnTo>
                  <a:pt x="40900" y="18220"/>
                </a:lnTo>
                <a:lnTo>
                  <a:pt x="40870" y="18220"/>
                </a:lnTo>
                <a:lnTo>
                  <a:pt x="40830" y="18210"/>
                </a:lnTo>
                <a:lnTo>
                  <a:pt x="40680" y="18150"/>
                </a:lnTo>
                <a:lnTo>
                  <a:pt x="40640" y="18120"/>
                </a:lnTo>
                <a:lnTo>
                  <a:pt x="40610" y="18090"/>
                </a:lnTo>
                <a:lnTo>
                  <a:pt x="40540" y="17970"/>
                </a:lnTo>
                <a:lnTo>
                  <a:pt x="40520" y="17950"/>
                </a:lnTo>
                <a:lnTo>
                  <a:pt x="40490" y="17940"/>
                </a:lnTo>
                <a:lnTo>
                  <a:pt x="40320" y="17900"/>
                </a:lnTo>
                <a:lnTo>
                  <a:pt x="40220" y="17850"/>
                </a:lnTo>
                <a:lnTo>
                  <a:pt x="40250" y="17790"/>
                </a:lnTo>
                <a:lnTo>
                  <a:pt x="40280" y="17670"/>
                </a:lnTo>
                <a:lnTo>
                  <a:pt x="40310" y="17470"/>
                </a:lnTo>
                <a:lnTo>
                  <a:pt x="40330" y="17420"/>
                </a:lnTo>
                <a:lnTo>
                  <a:pt x="40360" y="17390"/>
                </a:lnTo>
                <a:lnTo>
                  <a:pt x="40390" y="17370"/>
                </a:lnTo>
                <a:lnTo>
                  <a:pt x="40430" y="17360"/>
                </a:lnTo>
                <a:lnTo>
                  <a:pt x="40590" y="17350"/>
                </a:lnTo>
                <a:lnTo>
                  <a:pt x="40630" y="17340"/>
                </a:lnTo>
                <a:lnTo>
                  <a:pt x="40660" y="17330"/>
                </a:lnTo>
                <a:lnTo>
                  <a:pt x="40700" y="17290"/>
                </a:lnTo>
                <a:lnTo>
                  <a:pt x="40730" y="17260"/>
                </a:lnTo>
                <a:lnTo>
                  <a:pt x="40740" y="17230"/>
                </a:lnTo>
                <a:lnTo>
                  <a:pt x="40750" y="17180"/>
                </a:lnTo>
                <a:lnTo>
                  <a:pt x="40740" y="17130"/>
                </a:lnTo>
                <a:lnTo>
                  <a:pt x="40710" y="17060"/>
                </a:lnTo>
                <a:lnTo>
                  <a:pt x="40650" y="16980"/>
                </a:lnTo>
                <a:lnTo>
                  <a:pt x="40550" y="16890"/>
                </a:lnTo>
                <a:lnTo>
                  <a:pt x="40430" y="16860"/>
                </a:lnTo>
                <a:lnTo>
                  <a:pt x="40350" y="16710"/>
                </a:lnTo>
                <a:lnTo>
                  <a:pt x="40360" y="16510"/>
                </a:lnTo>
                <a:lnTo>
                  <a:pt x="40430" y="16400"/>
                </a:lnTo>
                <a:lnTo>
                  <a:pt x="40610" y="16280"/>
                </a:lnTo>
                <a:lnTo>
                  <a:pt x="40640" y="16280"/>
                </a:lnTo>
                <a:lnTo>
                  <a:pt x="40650" y="16300"/>
                </a:lnTo>
                <a:lnTo>
                  <a:pt x="40650" y="16340"/>
                </a:lnTo>
                <a:lnTo>
                  <a:pt x="40640" y="16450"/>
                </a:lnTo>
                <a:lnTo>
                  <a:pt x="40590" y="16510"/>
                </a:lnTo>
                <a:lnTo>
                  <a:pt x="40560" y="16570"/>
                </a:lnTo>
                <a:lnTo>
                  <a:pt x="40560" y="16640"/>
                </a:lnTo>
                <a:lnTo>
                  <a:pt x="40570" y="16710"/>
                </a:lnTo>
                <a:lnTo>
                  <a:pt x="40640" y="16760"/>
                </a:lnTo>
                <a:lnTo>
                  <a:pt x="40670" y="16780"/>
                </a:lnTo>
                <a:lnTo>
                  <a:pt x="40740" y="16750"/>
                </a:lnTo>
                <a:lnTo>
                  <a:pt x="40870" y="16700"/>
                </a:lnTo>
                <a:lnTo>
                  <a:pt x="40920" y="16670"/>
                </a:lnTo>
                <a:lnTo>
                  <a:pt x="41000" y="16580"/>
                </a:lnTo>
                <a:lnTo>
                  <a:pt x="41080" y="16530"/>
                </a:lnTo>
                <a:lnTo>
                  <a:pt x="41120" y="16510"/>
                </a:lnTo>
                <a:lnTo>
                  <a:pt x="41180" y="16400"/>
                </a:lnTo>
                <a:lnTo>
                  <a:pt x="41220" y="16380"/>
                </a:lnTo>
                <a:lnTo>
                  <a:pt x="41270" y="16370"/>
                </a:lnTo>
                <a:lnTo>
                  <a:pt x="41310" y="16380"/>
                </a:lnTo>
                <a:lnTo>
                  <a:pt x="41390" y="16410"/>
                </a:lnTo>
                <a:lnTo>
                  <a:pt x="41440" y="16420"/>
                </a:lnTo>
                <a:lnTo>
                  <a:pt x="41490" y="16410"/>
                </a:lnTo>
                <a:lnTo>
                  <a:pt x="41530" y="16410"/>
                </a:lnTo>
                <a:lnTo>
                  <a:pt x="41560" y="16390"/>
                </a:lnTo>
                <a:lnTo>
                  <a:pt x="41600" y="16360"/>
                </a:lnTo>
                <a:lnTo>
                  <a:pt x="41620" y="16320"/>
                </a:lnTo>
                <a:lnTo>
                  <a:pt x="41630" y="16270"/>
                </a:lnTo>
                <a:lnTo>
                  <a:pt x="41630" y="16150"/>
                </a:lnTo>
                <a:lnTo>
                  <a:pt x="41640" y="16100"/>
                </a:lnTo>
                <a:lnTo>
                  <a:pt x="41670" y="16050"/>
                </a:lnTo>
                <a:lnTo>
                  <a:pt x="41740" y="15960"/>
                </a:lnTo>
                <a:lnTo>
                  <a:pt x="41850" y="15860"/>
                </a:lnTo>
                <a:lnTo>
                  <a:pt x="41880" y="15820"/>
                </a:lnTo>
                <a:lnTo>
                  <a:pt x="41890" y="15800"/>
                </a:lnTo>
                <a:lnTo>
                  <a:pt x="41880" y="15750"/>
                </a:lnTo>
                <a:lnTo>
                  <a:pt x="41850" y="15720"/>
                </a:lnTo>
                <a:lnTo>
                  <a:pt x="41760" y="15640"/>
                </a:lnTo>
                <a:lnTo>
                  <a:pt x="41680" y="15550"/>
                </a:lnTo>
                <a:lnTo>
                  <a:pt x="41620" y="15500"/>
                </a:lnTo>
                <a:lnTo>
                  <a:pt x="41580" y="15480"/>
                </a:lnTo>
                <a:lnTo>
                  <a:pt x="41510" y="15450"/>
                </a:lnTo>
                <a:lnTo>
                  <a:pt x="41460" y="15450"/>
                </a:lnTo>
                <a:lnTo>
                  <a:pt x="41340" y="15450"/>
                </a:lnTo>
                <a:lnTo>
                  <a:pt x="41320" y="15440"/>
                </a:lnTo>
                <a:lnTo>
                  <a:pt x="41280" y="15420"/>
                </a:lnTo>
                <a:lnTo>
                  <a:pt x="41250" y="15380"/>
                </a:lnTo>
                <a:lnTo>
                  <a:pt x="41220" y="15330"/>
                </a:lnTo>
                <a:lnTo>
                  <a:pt x="41190" y="15170"/>
                </a:lnTo>
                <a:lnTo>
                  <a:pt x="41170" y="15120"/>
                </a:lnTo>
                <a:lnTo>
                  <a:pt x="41120" y="15020"/>
                </a:lnTo>
                <a:lnTo>
                  <a:pt x="41030" y="14900"/>
                </a:lnTo>
                <a:lnTo>
                  <a:pt x="41000" y="14850"/>
                </a:lnTo>
                <a:lnTo>
                  <a:pt x="40940" y="14670"/>
                </a:lnTo>
                <a:lnTo>
                  <a:pt x="40880" y="14560"/>
                </a:lnTo>
                <a:lnTo>
                  <a:pt x="40820" y="14450"/>
                </a:lnTo>
                <a:lnTo>
                  <a:pt x="40780" y="14230"/>
                </a:lnTo>
                <a:lnTo>
                  <a:pt x="40710" y="14030"/>
                </a:lnTo>
                <a:lnTo>
                  <a:pt x="40700" y="13970"/>
                </a:lnTo>
                <a:lnTo>
                  <a:pt x="40680" y="13830"/>
                </a:lnTo>
                <a:lnTo>
                  <a:pt x="40670" y="13760"/>
                </a:lnTo>
                <a:lnTo>
                  <a:pt x="40650" y="13720"/>
                </a:lnTo>
                <a:lnTo>
                  <a:pt x="40630" y="13680"/>
                </a:lnTo>
                <a:lnTo>
                  <a:pt x="40600" y="13670"/>
                </a:lnTo>
                <a:lnTo>
                  <a:pt x="40570" y="13670"/>
                </a:lnTo>
                <a:lnTo>
                  <a:pt x="40510" y="13680"/>
                </a:lnTo>
                <a:lnTo>
                  <a:pt x="40410" y="13720"/>
                </a:lnTo>
                <a:lnTo>
                  <a:pt x="40310" y="13770"/>
                </a:lnTo>
                <a:lnTo>
                  <a:pt x="40260" y="13790"/>
                </a:lnTo>
                <a:lnTo>
                  <a:pt x="40240" y="13790"/>
                </a:lnTo>
                <a:lnTo>
                  <a:pt x="40190" y="13780"/>
                </a:lnTo>
                <a:lnTo>
                  <a:pt x="40100" y="13720"/>
                </a:lnTo>
                <a:lnTo>
                  <a:pt x="40060" y="13710"/>
                </a:lnTo>
                <a:lnTo>
                  <a:pt x="39920" y="13670"/>
                </a:lnTo>
                <a:lnTo>
                  <a:pt x="39890" y="13660"/>
                </a:lnTo>
                <a:lnTo>
                  <a:pt x="39840" y="13660"/>
                </a:lnTo>
                <a:lnTo>
                  <a:pt x="39610" y="13700"/>
                </a:lnTo>
                <a:lnTo>
                  <a:pt x="39490" y="13720"/>
                </a:lnTo>
                <a:lnTo>
                  <a:pt x="39290" y="13750"/>
                </a:lnTo>
                <a:lnTo>
                  <a:pt x="39090" y="13790"/>
                </a:lnTo>
                <a:lnTo>
                  <a:pt x="38960" y="13800"/>
                </a:lnTo>
                <a:lnTo>
                  <a:pt x="38690" y="13800"/>
                </a:lnTo>
                <a:lnTo>
                  <a:pt x="38560" y="13790"/>
                </a:lnTo>
                <a:lnTo>
                  <a:pt x="38430" y="13790"/>
                </a:lnTo>
                <a:lnTo>
                  <a:pt x="38230" y="13740"/>
                </a:lnTo>
                <a:lnTo>
                  <a:pt x="37870" y="13720"/>
                </a:lnTo>
                <a:lnTo>
                  <a:pt x="37800" y="13710"/>
                </a:lnTo>
                <a:lnTo>
                  <a:pt x="37730" y="13690"/>
                </a:lnTo>
                <a:lnTo>
                  <a:pt x="37600" y="13640"/>
                </a:lnTo>
                <a:lnTo>
                  <a:pt x="37510" y="13720"/>
                </a:lnTo>
                <a:lnTo>
                  <a:pt x="37480" y="13750"/>
                </a:lnTo>
                <a:lnTo>
                  <a:pt x="37280" y="13910"/>
                </a:lnTo>
                <a:lnTo>
                  <a:pt x="37300" y="14270"/>
                </a:lnTo>
                <a:lnTo>
                  <a:pt x="37420" y="14500"/>
                </a:lnTo>
                <a:lnTo>
                  <a:pt x="37550" y="14650"/>
                </a:lnTo>
                <a:lnTo>
                  <a:pt x="37560" y="14810"/>
                </a:lnTo>
                <a:lnTo>
                  <a:pt x="37300" y="15060"/>
                </a:lnTo>
                <a:lnTo>
                  <a:pt x="37100" y="15150"/>
                </a:lnTo>
                <a:lnTo>
                  <a:pt x="36760" y="15240"/>
                </a:lnTo>
                <a:lnTo>
                  <a:pt x="36730" y="15190"/>
                </a:lnTo>
                <a:lnTo>
                  <a:pt x="36710" y="15160"/>
                </a:lnTo>
                <a:lnTo>
                  <a:pt x="36600" y="15070"/>
                </a:lnTo>
                <a:lnTo>
                  <a:pt x="36510" y="14990"/>
                </a:lnTo>
                <a:lnTo>
                  <a:pt x="36440" y="14910"/>
                </a:lnTo>
                <a:lnTo>
                  <a:pt x="36350" y="14790"/>
                </a:lnTo>
                <a:lnTo>
                  <a:pt x="36280" y="14720"/>
                </a:lnTo>
                <a:lnTo>
                  <a:pt x="36240" y="14680"/>
                </a:lnTo>
                <a:lnTo>
                  <a:pt x="36160" y="14640"/>
                </a:lnTo>
                <a:lnTo>
                  <a:pt x="36100" y="14600"/>
                </a:lnTo>
                <a:lnTo>
                  <a:pt x="36050" y="14590"/>
                </a:lnTo>
                <a:lnTo>
                  <a:pt x="35870" y="14540"/>
                </a:lnTo>
                <a:lnTo>
                  <a:pt x="35740" y="14520"/>
                </a:lnTo>
                <a:lnTo>
                  <a:pt x="34940" y="14520"/>
                </a:lnTo>
                <a:lnTo>
                  <a:pt x="34810" y="14510"/>
                </a:lnTo>
                <a:lnTo>
                  <a:pt x="34750" y="14500"/>
                </a:lnTo>
                <a:lnTo>
                  <a:pt x="34670" y="14460"/>
                </a:lnTo>
                <a:lnTo>
                  <a:pt x="34480" y="14330"/>
                </a:lnTo>
                <a:lnTo>
                  <a:pt x="34400" y="14290"/>
                </a:lnTo>
                <a:lnTo>
                  <a:pt x="34240" y="14250"/>
                </a:lnTo>
                <a:lnTo>
                  <a:pt x="34050" y="14180"/>
                </a:lnTo>
                <a:lnTo>
                  <a:pt x="33990" y="14160"/>
                </a:lnTo>
                <a:lnTo>
                  <a:pt x="33730" y="14140"/>
                </a:lnTo>
                <a:lnTo>
                  <a:pt x="33670" y="14130"/>
                </a:lnTo>
                <a:lnTo>
                  <a:pt x="33480" y="14060"/>
                </a:lnTo>
                <a:lnTo>
                  <a:pt x="33420" y="14040"/>
                </a:lnTo>
                <a:lnTo>
                  <a:pt x="33300" y="14030"/>
                </a:lnTo>
                <a:lnTo>
                  <a:pt x="33110" y="14030"/>
                </a:lnTo>
                <a:lnTo>
                  <a:pt x="32980" y="14050"/>
                </a:lnTo>
                <a:lnTo>
                  <a:pt x="32870" y="14080"/>
                </a:lnTo>
                <a:lnTo>
                  <a:pt x="32800" y="14090"/>
                </a:lnTo>
                <a:lnTo>
                  <a:pt x="32570" y="14100"/>
                </a:lnTo>
                <a:lnTo>
                  <a:pt x="32550" y="14020"/>
                </a:lnTo>
                <a:lnTo>
                  <a:pt x="32500" y="13860"/>
                </a:lnTo>
                <a:lnTo>
                  <a:pt x="32490" y="13800"/>
                </a:lnTo>
                <a:lnTo>
                  <a:pt x="32490" y="13740"/>
                </a:lnTo>
                <a:lnTo>
                  <a:pt x="32510" y="13610"/>
                </a:lnTo>
                <a:lnTo>
                  <a:pt x="32510" y="13560"/>
                </a:lnTo>
                <a:lnTo>
                  <a:pt x="32490" y="13520"/>
                </a:lnTo>
                <a:lnTo>
                  <a:pt x="32480" y="13490"/>
                </a:lnTo>
                <a:lnTo>
                  <a:pt x="32370" y="13360"/>
                </a:lnTo>
                <a:lnTo>
                  <a:pt x="32310" y="13260"/>
                </a:lnTo>
                <a:lnTo>
                  <a:pt x="32140" y="12780"/>
                </a:lnTo>
                <a:lnTo>
                  <a:pt x="31960" y="12800"/>
                </a:lnTo>
                <a:lnTo>
                  <a:pt x="31860" y="12800"/>
                </a:lnTo>
                <a:lnTo>
                  <a:pt x="31820" y="12800"/>
                </a:lnTo>
                <a:lnTo>
                  <a:pt x="31780" y="12780"/>
                </a:lnTo>
                <a:lnTo>
                  <a:pt x="31750" y="12750"/>
                </a:lnTo>
                <a:lnTo>
                  <a:pt x="31730" y="12720"/>
                </a:lnTo>
                <a:lnTo>
                  <a:pt x="31700" y="12650"/>
                </a:lnTo>
                <a:lnTo>
                  <a:pt x="31690" y="12610"/>
                </a:lnTo>
                <a:lnTo>
                  <a:pt x="31680" y="12560"/>
                </a:lnTo>
                <a:lnTo>
                  <a:pt x="31670" y="12450"/>
                </a:lnTo>
                <a:lnTo>
                  <a:pt x="31690" y="12270"/>
                </a:lnTo>
                <a:lnTo>
                  <a:pt x="31680" y="12220"/>
                </a:lnTo>
                <a:lnTo>
                  <a:pt x="31660" y="12170"/>
                </a:lnTo>
                <a:lnTo>
                  <a:pt x="31550" y="12020"/>
                </a:lnTo>
                <a:lnTo>
                  <a:pt x="31520" y="11960"/>
                </a:lnTo>
                <a:lnTo>
                  <a:pt x="31500" y="11910"/>
                </a:lnTo>
                <a:lnTo>
                  <a:pt x="31460" y="11750"/>
                </a:lnTo>
                <a:lnTo>
                  <a:pt x="31440" y="11710"/>
                </a:lnTo>
                <a:lnTo>
                  <a:pt x="31330" y="11520"/>
                </a:lnTo>
                <a:lnTo>
                  <a:pt x="30990" y="11010"/>
                </a:lnTo>
                <a:lnTo>
                  <a:pt x="31100" y="10950"/>
                </a:lnTo>
                <a:lnTo>
                  <a:pt x="31210" y="10890"/>
                </a:lnTo>
                <a:lnTo>
                  <a:pt x="31310" y="10820"/>
                </a:lnTo>
                <a:lnTo>
                  <a:pt x="31380" y="10790"/>
                </a:lnTo>
                <a:lnTo>
                  <a:pt x="31480" y="10700"/>
                </a:lnTo>
                <a:lnTo>
                  <a:pt x="31530" y="10660"/>
                </a:lnTo>
                <a:lnTo>
                  <a:pt x="31620" y="10630"/>
                </a:lnTo>
                <a:lnTo>
                  <a:pt x="31660" y="10600"/>
                </a:lnTo>
                <a:lnTo>
                  <a:pt x="31680" y="10590"/>
                </a:lnTo>
                <a:lnTo>
                  <a:pt x="31690" y="10560"/>
                </a:lnTo>
                <a:lnTo>
                  <a:pt x="31700" y="10520"/>
                </a:lnTo>
                <a:lnTo>
                  <a:pt x="31690" y="10460"/>
                </a:lnTo>
                <a:lnTo>
                  <a:pt x="31670" y="10390"/>
                </a:lnTo>
                <a:lnTo>
                  <a:pt x="31630" y="10210"/>
                </a:lnTo>
                <a:lnTo>
                  <a:pt x="31610" y="10150"/>
                </a:lnTo>
                <a:lnTo>
                  <a:pt x="31570" y="10080"/>
                </a:lnTo>
                <a:lnTo>
                  <a:pt x="31560" y="9920"/>
                </a:lnTo>
                <a:lnTo>
                  <a:pt x="31560" y="9850"/>
                </a:lnTo>
                <a:lnTo>
                  <a:pt x="31620" y="9640"/>
                </a:lnTo>
                <a:lnTo>
                  <a:pt x="31630" y="9580"/>
                </a:lnTo>
                <a:lnTo>
                  <a:pt x="31630" y="9520"/>
                </a:lnTo>
                <a:lnTo>
                  <a:pt x="31620" y="9410"/>
                </a:lnTo>
                <a:lnTo>
                  <a:pt x="31590" y="9270"/>
                </a:lnTo>
                <a:lnTo>
                  <a:pt x="31550" y="8990"/>
                </a:lnTo>
                <a:lnTo>
                  <a:pt x="31560" y="8940"/>
                </a:lnTo>
                <a:lnTo>
                  <a:pt x="31600" y="8810"/>
                </a:lnTo>
                <a:lnTo>
                  <a:pt x="31610" y="8760"/>
                </a:lnTo>
                <a:lnTo>
                  <a:pt x="31610" y="8640"/>
                </a:lnTo>
                <a:lnTo>
                  <a:pt x="31610" y="8600"/>
                </a:lnTo>
                <a:lnTo>
                  <a:pt x="31680" y="8460"/>
                </a:lnTo>
                <a:lnTo>
                  <a:pt x="31690" y="8320"/>
                </a:lnTo>
                <a:lnTo>
                  <a:pt x="31700" y="8300"/>
                </a:lnTo>
                <a:lnTo>
                  <a:pt x="31710" y="8270"/>
                </a:lnTo>
                <a:lnTo>
                  <a:pt x="31800" y="8150"/>
                </a:lnTo>
                <a:lnTo>
                  <a:pt x="31830" y="8100"/>
                </a:lnTo>
                <a:lnTo>
                  <a:pt x="31870" y="8010"/>
                </a:lnTo>
                <a:lnTo>
                  <a:pt x="31920" y="7920"/>
                </a:lnTo>
                <a:lnTo>
                  <a:pt x="31980" y="7830"/>
                </a:lnTo>
                <a:lnTo>
                  <a:pt x="32030" y="7780"/>
                </a:lnTo>
                <a:lnTo>
                  <a:pt x="32070" y="7740"/>
                </a:lnTo>
                <a:lnTo>
                  <a:pt x="32210" y="7660"/>
                </a:lnTo>
                <a:lnTo>
                  <a:pt x="32260" y="7630"/>
                </a:lnTo>
                <a:lnTo>
                  <a:pt x="32290" y="7590"/>
                </a:lnTo>
                <a:lnTo>
                  <a:pt x="32330" y="7520"/>
                </a:lnTo>
                <a:lnTo>
                  <a:pt x="32350" y="7460"/>
                </a:lnTo>
                <a:lnTo>
                  <a:pt x="32370" y="7320"/>
                </a:lnTo>
                <a:lnTo>
                  <a:pt x="32390" y="7260"/>
                </a:lnTo>
                <a:lnTo>
                  <a:pt x="32500" y="7050"/>
                </a:lnTo>
                <a:lnTo>
                  <a:pt x="32520" y="6990"/>
                </a:lnTo>
                <a:lnTo>
                  <a:pt x="32530" y="6860"/>
                </a:lnTo>
                <a:lnTo>
                  <a:pt x="32520" y="6690"/>
                </a:lnTo>
                <a:lnTo>
                  <a:pt x="32530" y="6630"/>
                </a:lnTo>
                <a:lnTo>
                  <a:pt x="32550" y="6530"/>
                </a:lnTo>
                <a:lnTo>
                  <a:pt x="32560" y="6480"/>
                </a:lnTo>
                <a:lnTo>
                  <a:pt x="32550" y="6430"/>
                </a:lnTo>
                <a:lnTo>
                  <a:pt x="32490" y="6290"/>
                </a:lnTo>
                <a:lnTo>
                  <a:pt x="32470" y="6240"/>
                </a:lnTo>
                <a:lnTo>
                  <a:pt x="32420" y="6000"/>
                </a:lnTo>
                <a:lnTo>
                  <a:pt x="32420" y="5950"/>
                </a:lnTo>
                <a:lnTo>
                  <a:pt x="32420" y="5890"/>
                </a:lnTo>
                <a:lnTo>
                  <a:pt x="32430" y="5840"/>
                </a:lnTo>
                <a:lnTo>
                  <a:pt x="32470" y="5780"/>
                </a:lnTo>
                <a:lnTo>
                  <a:pt x="32510" y="5740"/>
                </a:lnTo>
                <a:lnTo>
                  <a:pt x="32550" y="5700"/>
                </a:lnTo>
                <a:lnTo>
                  <a:pt x="32710" y="5580"/>
                </a:lnTo>
                <a:lnTo>
                  <a:pt x="32810" y="5490"/>
                </a:lnTo>
                <a:lnTo>
                  <a:pt x="32850" y="5420"/>
                </a:lnTo>
                <a:lnTo>
                  <a:pt x="32890" y="5300"/>
                </a:lnTo>
                <a:lnTo>
                  <a:pt x="32900" y="5250"/>
                </a:lnTo>
                <a:lnTo>
                  <a:pt x="32890" y="5200"/>
                </a:lnTo>
                <a:lnTo>
                  <a:pt x="32880" y="5160"/>
                </a:lnTo>
                <a:lnTo>
                  <a:pt x="32840" y="5100"/>
                </a:lnTo>
                <a:lnTo>
                  <a:pt x="32810" y="5060"/>
                </a:lnTo>
                <a:lnTo>
                  <a:pt x="32780" y="5040"/>
                </a:lnTo>
                <a:lnTo>
                  <a:pt x="33040" y="4940"/>
                </a:lnTo>
                <a:lnTo>
                  <a:pt x="33700" y="4790"/>
                </a:lnTo>
                <a:lnTo>
                  <a:pt x="34760" y="4890"/>
                </a:lnTo>
                <a:lnTo>
                  <a:pt x="35450" y="5280"/>
                </a:lnTo>
                <a:lnTo>
                  <a:pt x="35920" y="5230"/>
                </a:lnTo>
                <a:lnTo>
                  <a:pt x="36340" y="5020"/>
                </a:lnTo>
                <a:lnTo>
                  <a:pt x="36500" y="5000"/>
                </a:lnTo>
                <a:lnTo>
                  <a:pt x="36770" y="5060"/>
                </a:lnTo>
                <a:lnTo>
                  <a:pt x="36860" y="5130"/>
                </a:lnTo>
                <a:lnTo>
                  <a:pt x="37030" y="5370"/>
                </a:lnTo>
                <a:lnTo>
                  <a:pt x="37160" y="5440"/>
                </a:lnTo>
                <a:lnTo>
                  <a:pt x="37280" y="5420"/>
                </a:lnTo>
                <a:lnTo>
                  <a:pt x="37690" y="5220"/>
                </a:lnTo>
                <a:lnTo>
                  <a:pt x="37990" y="5340"/>
                </a:lnTo>
                <a:lnTo>
                  <a:pt x="38890" y="6120"/>
                </a:lnTo>
                <a:lnTo>
                  <a:pt x="39930" y="7410"/>
                </a:lnTo>
                <a:lnTo>
                  <a:pt x="40130" y="7770"/>
                </a:lnTo>
                <a:lnTo>
                  <a:pt x="40470" y="8860"/>
                </a:lnTo>
                <a:lnTo>
                  <a:pt x="40730" y="9250"/>
                </a:lnTo>
                <a:lnTo>
                  <a:pt x="41010" y="9460"/>
                </a:lnTo>
                <a:lnTo>
                  <a:pt x="41660" y="9750"/>
                </a:lnTo>
                <a:lnTo>
                  <a:pt x="41970" y="9960"/>
                </a:lnTo>
                <a:lnTo>
                  <a:pt x="42840" y="10770"/>
                </a:lnTo>
                <a:lnTo>
                  <a:pt x="43140" y="10910"/>
                </a:lnTo>
                <a:lnTo>
                  <a:pt x="43770" y="10980"/>
                </a:lnTo>
                <a:lnTo>
                  <a:pt x="44080" y="11110"/>
                </a:lnTo>
                <a:lnTo>
                  <a:pt x="44330" y="11360"/>
                </a:lnTo>
                <a:lnTo>
                  <a:pt x="44880" y="12350"/>
                </a:lnTo>
                <a:lnTo>
                  <a:pt x="45000" y="12460"/>
                </a:lnTo>
                <a:lnTo>
                  <a:pt x="45290" y="12650"/>
                </a:lnTo>
                <a:lnTo>
                  <a:pt x="45400" y="12800"/>
                </a:lnTo>
                <a:lnTo>
                  <a:pt x="45460" y="13000"/>
                </a:lnTo>
                <a:lnTo>
                  <a:pt x="45490" y="13480"/>
                </a:lnTo>
                <a:lnTo>
                  <a:pt x="45510" y="13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Pcinjsk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5060" y="82390"/>
                </a:moveTo>
                <a:lnTo>
                  <a:pt x="75010" y="82470"/>
                </a:lnTo>
                <a:lnTo>
                  <a:pt x="74990" y="82560"/>
                </a:lnTo>
                <a:lnTo>
                  <a:pt x="75040" y="82640"/>
                </a:lnTo>
                <a:lnTo>
                  <a:pt x="75440" y="83600"/>
                </a:lnTo>
                <a:lnTo>
                  <a:pt x="75660" y="83940"/>
                </a:lnTo>
                <a:lnTo>
                  <a:pt x="75910" y="84130"/>
                </a:lnTo>
                <a:lnTo>
                  <a:pt x="75920" y="84200"/>
                </a:lnTo>
                <a:lnTo>
                  <a:pt x="75930" y="84270"/>
                </a:lnTo>
                <a:lnTo>
                  <a:pt x="75920" y="84340"/>
                </a:lnTo>
                <a:lnTo>
                  <a:pt x="75910" y="84410"/>
                </a:lnTo>
                <a:lnTo>
                  <a:pt x="75690" y="84620"/>
                </a:lnTo>
                <a:lnTo>
                  <a:pt x="75250" y="85440"/>
                </a:lnTo>
                <a:lnTo>
                  <a:pt x="75370" y="85750"/>
                </a:lnTo>
                <a:lnTo>
                  <a:pt x="75300" y="86310"/>
                </a:lnTo>
                <a:lnTo>
                  <a:pt x="75240" y="86540"/>
                </a:lnTo>
                <a:lnTo>
                  <a:pt x="75040" y="87440"/>
                </a:lnTo>
                <a:lnTo>
                  <a:pt x="74980" y="87890"/>
                </a:lnTo>
                <a:lnTo>
                  <a:pt x="75050" y="87920"/>
                </a:lnTo>
                <a:lnTo>
                  <a:pt x="75910" y="88720"/>
                </a:lnTo>
                <a:lnTo>
                  <a:pt x="76410" y="89090"/>
                </a:lnTo>
                <a:lnTo>
                  <a:pt x="76620" y="89350"/>
                </a:lnTo>
                <a:lnTo>
                  <a:pt x="76750" y="89670"/>
                </a:lnTo>
                <a:lnTo>
                  <a:pt x="76820" y="90010"/>
                </a:lnTo>
                <a:lnTo>
                  <a:pt x="76760" y="90470"/>
                </a:lnTo>
                <a:lnTo>
                  <a:pt x="76530" y="91290"/>
                </a:lnTo>
                <a:lnTo>
                  <a:pt x="76360" y="91650"/>
                </a:lnTo>
                <a:lnTo>
                  <a:pt x="76170" y="91780"/>
                </a:lnTo>
                <a:lnTo>
                  <a:pt x="75970" y="91830"/>
                </a:lnTo>
                <a:lnTo>
                  <a:pt x="75710" y="91950"/>
                </a:lnTo>
                <a:lnTo>
                  <a:pt x="75460" y="92280"/>
                </a:lnTo>
                <a:lnTo>
                  <a:pt x="75190" y="93110"/>
                </a:lnTo>
                <a:lnTo>
                  <a:pt x="74960" y="93420"/>
                </a:lnTo>
                <a:lnTo>
                  <a:pt x="74650" y="93520"/>
                </a:lnTo>
                <a:lnTo>
                  <a:pt x="73970" y="93530"/>
                </a:lnTo>
                <a:lnTo>
                  <a:pt x="73650" y="93700"/>
                </a:lnTo>
                <a:lnTo>
                  <a:pt x="73320" y="93680"/>
                </a:lnTo>
                <a:lnTo>
                  <a:pt x="73030" y="93570"/>
                </a:lnTo>
                <a:lnTo>
                  <a:pt x="72770" y="93370"/>
                </a:lnTo>
                <a:lnTo>
                  <a:pt x="72520" y="93080"/>
                </a:lnTo>
                <a:lnTo>
                  <a:pt x="72480" y="92920"/>
                </a:lnTo>
                <a:lnTo>
                  <a:pt x="72460" y="92540"/>
                </a:lnTo>
                <a:lnTo>
                  <a:pt x="72390" y="92430"/>
                </a:lnTo>
                <a:lnTo>
                  <a:pt x="72240" y="92460"/>
                </a:lnTo>
                <a:lnTo>
                  <a:pt x="71800" y="92910"/>
                </a:lnTo>
                <a:lnTo>
                  <a:pt x="70230" y="93570"/>
                </a:lnTo>
                <a:lnTo>
                  <a:pt x="69520" y="93870"/>
                </a:lnTo>
                <a:lnTo>
                  <a:pt x="68950" y="93980"/>
                </a:lnTo>
                <a:lnTo>
                  <a:pt x="68700" y="93950"/>
                </a:lnTo>
                <a:lnTo>
                  <a:pt x="68400" y="93910"/>
                </a:lnTo>
                <a:lnTo>
                  <a:pt x="67860" y="93720"/>
                </a:lnTo>
                <a:lnTo>
                  <a:pt x="66980" y="93260"/>
                </a:lnTo>
                <a:lnTo>
                  <a:pt x="66770" y="93220"/>
                </a:lnTo>
                <a:lnTo>
                  <a:pt x="66590" y="93300"/>
                </a:lnTo>
                <a:lnTo>
                  <a:pt x="66030" y="93790"/>
                </a:lnTo>
                <a:lnTo>
                  <a:pt x="65920" y="93820"/>
                </a:lnTo>
                <a:lnTo>
                  <a:pt x="65260" y="93810"/>
                </a:lnTo>
                <a:lnTo>
                  <a:pt x="64920" y="93890"/>
                </a:lnTo>
                <a:lnTo>
                  <a:pt x="63310" y="94870"/>
                </a:lnTo>
                <a:lnTo>
                  <a:pt x="63090" y="95010"/>
                </a:lnTo>
                <a:lnTo>
                  <a:pt x="62850" y="95300"/>
                </a:lnTo>
                <a:lnTo>
                  <a:pt x="62600" y="95450"/>
                </a:lnTo>
                <a:lnTo>
                  <a:pt x="62320" y="95440"/>
                </a:lnTo>
                <a:lnTo>
                  <a:pt x="61740" y="95280"/>
                </a:lnTo>
                <a:lnTo>
                  <a:pt x="60920" y="95300"/>
                </a:lnTo>
                <a:lnTo>
                  <a:pt x="60780" y="95230"/>
                </a:lnTo>
                <a:lnTo>
                  <a:pt x="60690" y="95230"/>
                </a:lnTo>
                <a:lnTo>
                  <a:pt x="60680" y="95190"/>
                </a:lnTo>
                <a:lnTo>
                  <a:pt x="60580" y="94630"/>
                </a:lnTo>
                <a:lnTo>
                  <a:pt x="60570" y="94580"/>
                </a:lnTo>
                <a:lnTo>
                  <a:pt x="59920" y="93600"/>
                </a:lnTo>
                <a:lnTo>
                  <a:pt x="59940" y="93060"/>
                </a:lnTo>
                <a:lnTo>
                  <a:pt x="60290" y="92690"/>
                </a:lnTo>
                <a:lnTo>
                  <a:pt x="61270" y="92390"/>
                </a:lnTo>
                <a:lnTo>
                  <a:pt x="61620" y="92060"/>
                </a:lnTo>
                <a:lnTo>
                  <a:pt x="61690" y="91710"/>
                </a:lnTo>
                <a:lnTo>
                  <a:pt x="61610" y="91000"/>
                </a:lnTo>
                <a:lnTo>
                  <a:pt x="61640" y="90660"/>
                </a:lnTo>
                <a:lnTo>
                  <a:pt x="61790" y="90410"/>
                </a:lnTo>
                <a:lnTo>
                  <a:pt x="62450" y="89740"/>
                </a:lnTo>
                <a:lnTo>
                  <a:pt x="63280" y="88370"/>
                </a:lnTo>
                <a:lnTo>
                  <a:pt x="63440" y="87860"/>
                </a:lnTo>
                <a:lnTo>
                  <a:pt x="63430" y="87770"/>
                </a:lnTo>
                <a:lnTo>
                  <a:pt x="63310" y="87580"/>
                </a:lnTo>
                <a:lnTo>
                  <a:pt x="63290" y="87480"/>
                </a:lnTo>
                <a:lnTo>
                  <a:pt x="63320" y="87420"/>
                </a:lnTo>
                <a:lnTo>
                  <a:pt x="63430" y="87360"/>
                </a:lnTo>
                <a:lnTo>
                  <a:pt x="63460" y="87320"/>
                </a:lnTo>
                <a:lnTo>
                  <a:pt x="63480" y="87260"/>
                </a:lnTo>
                <a:lnTo>
                  <a:pt x="63570" y="86800"/>
                </a:lnTo>
                <a:lnTo>
                  <a:pt x="63560" y="86730"/>
                </a:lnTo>
                <a:lnTo>
                  <a:pt x="63720" y="86610"/>
                </a:lnTo>
                <a:lnTo>
                  <a:pt x="63920" y="86520"/>
                </a:lnTo>
                <a:lnTo>
                  <a:pt x="64090" y="86410"/>
                </a:lnTo>
                <a:lnTo>
                  <a:pt x="64190" y="86210"/>
                </a:lnTo>
                <a:lnTo>
                  <a:pt x="64050" y="85710"/>
                </a:lnTo>
                <a:lnTo>
                  <a:pt x="63720" y="85490"/>
                </a:lnTo>
                <a:lnTo>
                  <a:pt x="63890" y="85290"/>
                </a:lnTo>
                <a:lnTo>
                  <a:pt x="63940" y="85250"/>
                </a:lnTo>
                <a:lnTo>
                  <a:pt x="63990" y="85220"/>
                </a:lnTo>
                <a:lnTo>
                  <a:pt x="64120" y="85150"/>
                </a:lnTo>
                <a:lnTo>
                  <a:pt x="64180" y="85120"/>
                </a:lnTo>
                <a:lnTo>
                  <a:pt x="64340" y="84980"/>
                </a:lnTo>
                <a:lnTo>
                  <a:pt x="64390" y="84930"/>
                </a:lnTo>
                <a:lnTo>
                  <a:pt x="64400" y="84900"/>
                </a:lnTo>
                <a:lnTo>
                  <a:pt x="64410" y="84870"/>
                </a:lnTo>
                <a:lnTo>
                  <a:pt x="64400" y="84690"/>
                </a:lnTo>
                <a:lnTo>
                  <a:pt x="64390" y="84520"/>
                </a:lnTo>
                <a:lnTo>
                  <a:pt x="64390" y="84350"/>
                </a:lnTo>
                <a:lnTo>
                  <a:pt x="64390" y="84290"/>
                </a:lnTo>
                <a:lnTo>
                  <a:pt x="64420" y="84250"/>
                </a:lnTo>
                <a:lnTo>
                  <a:pt x="64440" y="84220"/>
                </a:lnTo>
                <a:lnTo>
                  <a:pt x="64460" y="84200"/>
                </a:lnTo>
                <a:lnTo>
                  <a:pt x="64570" y="84140"/>
                </a:lnTo>
                <a:lnTo>
                  <a:pt x="64620" y="84110"/>
                </a:lnTo>
                <a:lnTo>
                  <a:pt x="64650" y="84070"/>
                </a:lnTo>
                <a:lnTo>
                  <a:pt x="64700" y="83990"/>
                </a:lnTo>
                <a:lnTo>
                  <a:pt x="64730" y="83960"/>
                </a:lnTo>
                <a:lnTo>
                  <a:pt x="64760" y="83940"/>
                </a:lnTo>
                <a:lnTo>
                  <a:pt x="64860" y="83890"/>
                </a:lnTo>
                <a:lnTo>
                  <a:pt x="64880" y="83870"/>
                </a:lnTo>
                <a:lnTo>
                  <a:pt x="64890" y="83840"/>
                </a:lnTo>
                <a:lnTo>
                  <a:pt x="64880" y="83800"/>
                </a:lnTo>
                <a:lnTo>
                  <a:pt x="64830" y="83720"/>
                </a:lnTo>
                <a:lnTo>
                  <a:pt x="64820" y="83690"/>
                </a:lnTo>
                <a:lnTo>
                  <a:pt x="64810" y="83660"/>
                </a:lnTo>
                <a:lnTo>
                  <a:pt x="64810" y="83610"/>
                </a:lnTo>
                <a:lnTo>
                  <a:pt x="64830" y="83580"/>
                </a:lnTo>
                <a:lnTo>
                  <a:pt x="64860" y="83540"/>
                </a:lnTo>
                <a:lnTo>
                  <a:pt x="64930" y="83470"/>
                </a:lnTo>
                <a:lnTo>
                  <a:pt x="64980" y="83440"/>
                </a:lnTo>
                <a:lnTo>
                  <a:pt x="65010" y="83420"/>
                </a:lnTo>
                <a:lnTo>
                  <a:pt x="65300" y="83330"/>
                </a:lnTo>
                <a:lnTo>
                  <a:pt x="65330" y="83320"/>
                </a:lnTo>
                <a:lnTo>
                  <a:pt x="65380" y="83320"/>
                </a:lnTo>
                <a:lnTo>
                  <a:pt x="65440" y="83320"/>
                </a:lnTo>
                <a:lnTo>
                  <a:pt x="65490" y="83320"/>
                </a:lnTo>
                <a:lnTo>
                  <a:pt x="65670" y="83270"/>
                </a:lnTo>
                <a:lnTo>
                  <a:pt x="65710" y="83270"/>
                </a:lnTo>
                <a:lnTo>
                  <a:pt x="65770" y="83270"/>
                </a:lnTo>
                <a:lnTo>
                  <a:pt x="65820" y="83270"/>
                </a:lnTo>
                <a:lnTo>
                  <a:pt x="65880" y="83250"/>
                </a:lnTo>
                <a:lnTo>
                  <a:pt x="66040" y="83190"/>
                </a:lnTo>
                <a:lnTo>
                  <a:pt x="66110" y="83170"/>
                </a:lnTo>
                <a:lnTo>
                  <a:pt x="66150" y="83170"/>
                </a:lnTo>
                <a:lnTo>
                  <a:pt x="66320" y="83190"/>
                </a:lnTo>
                <a:lnTo>
                  <a:pt x="66410" y="83200"/>
                </a:lnTo>
                <a:lnTo>
                  <a:pt x="66440" y="83200"/>
                </a:lnTo>
                <a:lnTo>
                  <a:pt x="66480" y="83190"/>
                </a:lnTo>
                <a:lnTo>
                  <a:pt x="66610" y="83150"/>
                </a:lnTo>
                <a:lnTo>
                  <a:pt x="66790" y="83110"/>
                </a:lnTo>
                <a:lnTo>
                  <a:pt x="66900" y="83100"/>
                </a:lnTo>
                <a:lnTo>
                  <a:pt x="66950" y="83110"/>
                </a:lnTo>
                <a:lnTo>
                  <a:pt x="67020" y="83120"/>
                </a:lnTo>
                <a:lnTo>
                  <a:pt x="67350" y="83040"/>
                </a:lnTo>
                <a:lnTo>
                  <a:pt x="67400" y="83020"/>
                </a:lnTo>
                <a:lnTo>
                  <a:pt x="67500" y="82980"/>
                </a:lnTo>
                <a:lnTo>
                  <a:pt x="67610" y="82900"/>
                </a:lnTo>
                <a:lnTo>
                  <a:pt x="67650" y="82860"/>
                </a:lnTo>
                <a:lnTo>
                  <a:pt x="67670" y="82820"/>
                </a:lnTo>
                <a:lnTo>
                  <a:pt x="67690" y="82760"/>
                </a:lnTo>
                <a:lnTo>
                  <a:pt x="67710" y="82580"/>
                </a:lnTo>
                <a:lnTo>
                  <a:pt x="67720" y="82520"/>
                </a:lnTo>
                <a:lnTo>
                  <a:pt x="67730" y="82490"/>
                </a:lnTo>
                <a:lnTo>
                  <a:pt x="67770" y="82420"/>
                </a:lnTo>
                <a:lnTo>
                  <a:pt x="67810" y="82390"/>
                </a:lnTo>
                <a:lnTo>
                  <a:pt x="67840" y="82370"/>
                </a:lnTo>
                <a:lnTo>
                  <a:pt x="67870" y="82370"/>
                </a:lnTo>
                <a:lnTo>
                  <a:pt x="67920" y="82360"/>
                </a:lnTo>
                <a:lnTo>
                  <a:pt x="67970" y="82370"/>
                </a:lnTo>
                <a:lnTo>
                  <a:pt x="68000" y="82380"/>
                </a:lnTo>
                <a:lnTo>
                  <a:pt x="68040" y="82400"/>
                </a:lnTo>
                <a:lnTo>
                  <a:pt x="68080" y="82430"/>
                </a:lnTo>
                <a:lnTo>
                  <a:pt x="68220" y="82580"/>
                </a:lnTo>
                <a:lnTo>
                  <a:pt x="68290" y="82650"/>
                </a:lnTo>
                <a:lnTo>
                  <a:pt x="68340" y="82680"/>
                </a:lnTo>
                <a:lnTo>
                  <a:pt x="68370" y="82700"/>
                </a:lnTo>
                <a:lnTo>
                  <a:pt x="68410" y="82710"/>
                </a:lnTo>
                <a:lnTo>
                  <a:pt x="68460" y="82710"/>
                </a:lnTo>
                <a:lnTo>
                  <a:pt x="68620" y="82660"/>
                </a:lnTo>
                <a:lnTo>
                  <a:pt x="68850" y="82560"/>
                </a:lnTo>
                <a:lnTo>
                  <a:pt x="68990" y="82490"/>
                </a:lnTo>
                <a:lnTo>
                  <a:pt x="69030" y="82470"/>
                </a:lnTo>
                <a:lnTo>
                  <a:pt x="69150" y="82380"/>
                </a:lnTo>
                <a:lnTo>
                  <a:pt x="69250" y="82330"/>
                </a:lnTo>
                <a:lnTo>
                  <a:pt x="69310" y="82320"/>
                </a:lnTo>
                <a:lnTo>
                  <a:pt x="69370" y="82310"/>
                </a:lnTo>
                <a:lnTo>
                  <a:pt x="69550" y="82310"/>
                </a:lnTo>
                <a:lnTo>
                  <a:pt x="69670" y="82320"/>
                </a:lnTo>
                <a:lnTo>
                  <a:pt x="69710" y="82330"/>
                </a:lnTo>
                <a:lnTo>
                  <a:pt x="69730" y="82340"/>
                </a:lnTo>
                <a:lnTo>
                  <a:pt x="69770" y="82380"/>
                </a:lnTo>
                <a:lnTo>
                  <a:pt x="69870" y="82550"/>
                </a:lnTo>
                <a:lnTo>
                  <a:pt x="69890" y="82590"/>
                </a:lnTo>
                <a:lnTo>
                  <a:pt x="69890" y="82620"/>
                </a:lnTo>
                <a:lnTo>
                  <a:pt x="69880" y="82650"/>
                </a:lnTo>
                <a:lnTo>
                  <a:pt x="69860" y="82690"/>
                </a:lnTo>
                <a:lnTo>
                  <a:pt x="69760" y="82830"/>
                </a:lnTo>
                <a:lnTo>
                  <a:pt x="69750" y="82870"/>
                </a:lnTo>
                <a:lnTo>
                  <a:pt x="69750" y="82890"/>
                </a:lnTo>
                <a:lnTo>
                  <a:pt x="69760" y="82920"/>
                </a:lnTo>
                <a:lnTo>
                  <a:pt x="69780" y="82950"/>
                </a:lnTo>
                <a:lnTo>
                  <a:pt x="69810" y="82970"/>
                </a:lnTo>
                <a:lnTo>
                  <a:pt x="69840" y="82980"/>
                </a:lnTo>
                <a:lnTo>
                  <a:pt x="69910" y="83000"/>
                </a:lnTo>
                <a:lnTo>
                  <a:pt x="69970" y="83000"/>
                </a:lnTo>
                <a:lnTo>
                  <a:pt x="70140" y="83010"/>
                </a:lnTo>
                <a:lnTo>
                  <a:pt x="70200" y="83000"/>
                </a:lnTo>
                <a:lnTo>
                  <a:pt x="70220" y="82990"/>
                </a:lnTo>
                <a:lnTo>
                  <a:pt x="70260" y="82950"/>
                </a:lnTo>
                <a:lnTo>
                  <a:pt x="70360" y="82800"/>
                </a:lnTo>
                <a:lnTo>
                  <a:pt x="70390" y="82770"/>
                </a:lnTo>
                <a:lnTo>
                  <a:pt x="70420" y="82750"/>
                </a:lnTo>
                <a:lnTo>
                  <a:pt x="70460" y="82740"/>
                </a:lnTo>
                <a:lnTo>
                  <a:pt x="70520" y="82730"/>
                </a:lnTo>
                <a:lnTo>
                  <a:pt x="70590" y="82730"/>
                </a:lnTo>
                <a:lnTo>
                  <a:pt x="70650" y="82730"/>
                </a:lnTo>
                <a:lnTo>
                  <a:pt x="70710" y="82740"/>
                </a:lnTo>
                <a:lnTo>
                  <a:pt x="70750" y="82760"/>
                </a:lnTo>
                <a:lnTo>
                  <a:pt x="70780" y="82770"/>
                </a:lnTo>
                <a:lnTo>
                  <a:pt x="70810" y="82800"/>
                </a:lnTo>
                <a:lnTo>
                  <a:pt x="70810" y="82850"/>
                </a:lnTo>
                <a:lnTo>
                  <a:pt x="70800" y="82970"/>
                </a:lnTo>
                <a:lnTo>
                  <a:pt x="70810" y="83000"/>
                </a:lnTo>
                <a:lnTo>
                  <a:pt x="70810" y="83040"/>
                </a:lnTo>
                <a:lnTo>
                  <a:pt x="70830" y="83070"/>
                </a:lnTo>
                <a:lnTo>
                  <a:pt x="70880" y="83120"/>
                </a:lnTo>
                <a:lnTo>
                  <a:pt x="71190" y="83350"/>
                </a:lnTo>
                <a:lnTo>
                  <a:pt x="71330" y="83430"/>
                </a:lnTo>
                <a:lnTo>
                  <a:pt x="71460" y="83470"/>
                </a:lnTo>
                <a:lnTo>
                  <a:pt x="71500" y="83490"/>
                </a:lnTo>
                <a:lnTo>
                  <a:pt x="71530" y="83500"/>
                </a:lnTo>
                <a:lnTo>
                  <a:pt x="71560" y="83540"/>
                </a:lnTo>
                <a:lnTo>
                  <a:pt x="71620" y="83660"/>
                </a:lnTo>
                <a:lnTo>
                  <a:pt x="71650" y="83690"/>
                </a:lnTo>
                <a:lnTo>
                  <a:pt x="71700" y="83740"/>
                </a:lnTo>
                <a:lnTo>
                  <a:pt x="71780" y="83800"/>
                </a:lnTo>
                <a:lnTo>
                  <a:pt x="71820" y="83820"/>
                </a:lnTo>
                <a:lnTo>
                  <a:pt x="72010" y="83880"/>
                </a:lnTo>
                <a:lnTo>
                  <a:pt x="72080" y="83910"/>
                </a:lnTo>
                <a:lnTo>
                  <a:pt x="72140" y="83960"/>
                </a:lnTo>
                <a:lnTo>
                  <a:pt x="72180" y="83980"/>
                </a:lnTo>
                <a:lnTo>
                  <a:pt x="72210" y="83990"/>
                </a:lnTo>
                <a:lnTo>
                  <a:pt x="72240" y="83980"/>
                </a:lnTo>
                <a:lnTo>
                  <a:pt x="72340" y="83940"/>
                </a:lnTo>
                <a:lnTo>
                  <a:pt x="72370" y="83930"/>
                </a:lnTo>
                <a:lnTo>
                  <a:pt x="72410" y="83930"/>
                </a:lnTo>
                <a:lnTo>
                  <a:pt x="72460" y="83950"/>
                </a:lnTo>
                <a:lnTo>
                  <a:pt x="72540" y="83980"/>
                </a:lnTo>
                <a:lnTo>
                  <a:pt x="72590" y="83990"/>
                </a:lnTo>
                <a:lnTo>
                  <a:pt x="72630" y="84000"/>
                </a:lnTo>
                <a:lnTo>
                  <a:pt x="72690" y="84000"/>
                </a:lnTo>
                <a:lnTo>
                  <a:pt x="72740" y="83980"/>
                </a:lnTo>
                <a:lnTo>
                  <a:pt x="72760" y="83960"/>
                </a:lnTo>
                <a:lnTo>
                  <a:pt x="72940" y="83820"/>
                </a:lnTo>
                <a:lnTo>
                  <a:pt x="73050" y="83670"/>
                </a:lnTo>
                <a:lnTo>
                  <a:pt x="73140" y="83590"/>
                </a:lnTo>
                <a:lnTo>
                  <a:pt x="73180" y="83550"/>
                </a:lnTo>
                <a:lnTo>
                  <a:pt x="73230" y="83520"/>
                </a:lnTo>
                <a:lnTo>
                  <a:pt x="73300" y="83500"/>
                </a:lnTo>
                <a:lnTo>
                  <a:pt x="73460" y="83470"/>
                </a:lnTo>
                <a:lnTo>
                  <a:pt x="73510" y="83460"/>
                </a:lnTo>
                <a:lnTo>
                  <a:pt x="73570" y="83440"/>
                </a:lnTo>
                <a:lnTo>
                  <a:pt x="73610" y="83420"/>
                </a:lnTo>
                <a:lnTo>
                  <a:pt x="73660" y="83390"/>
                </a:lnTo>
                <a:lnTo>
                  <a:pt x="73740" y="83300"/>
                </a:lnTo>
                <a:lnTo>
                  <a:pt x="73910" y="83190"/>
                </a:lnTo>
                <a:lnTo>
                  <a:pt x="73950" y="83160"/>
                </a:lnTo>
                <a:lnTo>
                  <a:pt x="74000" y="83110"/>
                </a:lnTo>
                <a:lnTo>
                  <a:pt x="74090" y="82960"/>
                </a:lnTo>
                <a:lnTo>
                  <a:pt x="74150" y="82880"/>
                </a:lnTo>
                <a:lnTo>
                  <a:pt x="74240" y="82780"/>
                </a:lnTo>
                <a:lnTo>
                  <a:pt x="74310" y="82690"/>
                </a:lnTo>
                <a:lnTo>
                  <a:pt x="74340" y="82660"/>
                </a:lnTo>
                <a:lnTo>
                  <a:pt x="74380" y="82650"/>
                </a:lnTo>
                <a:lnTo>
                  <a:pt x="74560" y="82620"/>
                </a:lnTo>
                <a:lnTo>
                  <a:pt x="74670" y="82580"/>
                </a:lnTo>
                <a:lnTo>
                  <a:pt x="74750" y="82540"/>
                </a:lnTo>
                <a:lnTo>
                  <a:pt x="74840" y="82480"/>
                </a:lnTo>
                <a:lnTo>
                  <a:pt x="74880" y="82460"/>
                </a:lnTo>
                <a:lnTo>
                  <a:pt x="75050" y="82400"/>
                </a:lnTo>
                <a:lnTo>
                  <a:pt x="75060" y="823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Borsk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5650" y="55060"/>
                </a:moveTo>
                <a:lnTo>
                  <a:pt x="75650" y="55050"/>
                </a:lnTo>
                <a:lnTo>
                  <a:pt x="75660" y="55040"/>
                </a:lnTo>
                <a:lnTo>
                  <a:pt x="75630" y="54950"/>
                </a:lnTo>
                <a:lnTo>
                  <a:pt x="75620" y="54910"/>
                </a:lnTo>
                <a:lnTo>
                  <a:pt x="75600" y="54880"/>
                </a:lnTo>
                <a:lnTo>
                  <a:pt x="75560" y="54840"/>
                </a:lnTo>
                <a:lnTo>
                  <a:pt x="75480" y="54790"/>
                </a:lnTo>
                <a:lnTo>
                  <a:pt x="75450" y="54770"/>
                </a:lnTo>
                <a:lnTo>
                  <a:pt x="75430" y="54730"/>
                </a:lnTo>
                <a:lnTo>
                  <a:pt x="75430" y="54690"/>
                </a:lnTo>
                <a:lnTo>
                  <a:pt x="75430" y="54640"/>
                </a:lnTo>
                <a:lnTo>
                  <a:pt x="75440" y="54570"/>
                </a:lnTo>
                <a:lnTo>
                  <a:pt x="75440" y="54520"/>
                </a:lnTo>
                <a:lnTo>
                  <a:pt x="75430" y="54480"/>
                </a:lnTo>
                <a:lnTo>
                  <a:pt x="75390" y="54330"/>
                </a:lnTo>
                <a:lnTo>
                  <a:pt x="75370" y="54240"/>
                </a:lnTo>
                <a:lnTo>
                  <a:pt x="75360" y="54200"/>
                </a:lnTo>
                <a:lnTo>
                  <a:pt x="75360" y="54160"/>
                </a:lnTo>
                <a:lnTo>
                  <a:pt x="75370" y="54130"/>
                </a:lnTo>
                <a:lnTo>
                  <a:pt x="75390" y="54110"/>
                </a:lnTo>
                <a:lnTo>
                  <a:pt x="75420" y="54080"/>
                </a:lnTo>
                <a:lnTo>
                  <a:pt x="75480" y="54050"/>
                </a:lnTo>
                <a:lnTo>
                  <a:pt x="75590" y="54000"/>
                </a:lnTo>
                <a:lnTo>
                  <a:pt x="75630" y="53970"/>
                </a:lnTo>
                <a:lnTo>
                  <a:pt x="75650" y="53940"/>
                </a:lnTo>
                <a:lnTo>
                  <a:pt x="75740" y="53800"/>
                </a:lnTo>
                <a:lnTo>
                  <a:pt x="75820" y="53720"/>
                </a:lnTo>
                <a:lnTo>
                  <a:pt x="75870" y="53650"/>
                </a:lnTo>
                <a:lnTo>
                  <a:pt x="75910" y="53590"/>
                </a:lnTo>
                <a:lnTo>
                  <a:pt x="75940" y="53510"/>
                </a:lnTo>
                <a:lnTo>
                  <a:pt x="75940" y="53480"/>
                </a:lnTo>
                <a:lnTo>
                  <a:pt x="75940" y="53440"/>
                </a:lnTo>
                <a:lnTo>
                  <a:pt x="75930" y="53400"/>
                </a:lnTo>
                <a:lnTo>
                  <a:pt x="75850" y="53230"/>
                </a:lnTo>
                <a:lnTo>
                  <a:pt x="75780" y="53070"/>
                </a:lnTo>
                <a:lnTo>
                  <a:pt x="75740" y="53000"/>
                </a:lnTo>
                <a:lnTo>
                  <a:pt x="75700" y="52970"/>
                </a:lnTo>
                <a:lnTo>
                  <a:pt x="75670" y="52950"/>
                </a:lnTo>
                <a:lnTo>
                  <a:pt x="75640" y="52940"/>
                </a:lnTo>
                <a:lnTo>
                  <a:pt x="75430" y="52910"/>
                </a:lnTo>
                <a:lnTo>
                  <a:pt x="75260" y="52870"/>
                </a:lnTo>
                <a:lnTo>
                  <a:pt x="75090" y="52810"/>
                </a:lnTo>
                <a:lnTo>
                  <a:pt x="74980" y="52760"/>
                </a:lnTo>
                <a:lnTo>
                  <a:pt x="74950" y="52740"/>
                </a:lnTo>
                <a:lnTo>
                  <a:pt x="74920" y="52720"/>
                </a:lnTo>
                <a:lnTo>
                  <a:pt x="74900" y="52690"/>
                </a:lnTo>
                <a:lnTo>
                  <a:pt x="74830" y="52530"/>
                </a:lnTo>
                <a:lnTo>
                  <a:pt x="74770" y="52450"/>
                </a:lnTo>
                <a:lnTo>
                  <a:pt x="74730" y="52410"/>
                </a:lnTo>
                <a:lnTo>
                  <a:pt x="74550" y="52280"/>
                </a:lnTo>
                <a:lnTo>
                  <a:pt x="74500" y="52260"/>
                </a:lnTo>
                <a:lnTo>
                  <a:pt x="74420" y="52230"/>
                </a:lnTo>
                <a:lnTo>
                  <a:pt x="74300" y="52210"/>
                </a:lnTo>
                <a:lnTo>
                  <a:pt x="74180" y="52210"/>
                </a:lnTo>
                <a:lnTo>
                  <a:pt x="74050" y="52210"/>
                </a:lnTo>
                <a:lnTo>
                  <a:pt x="73990" y="52220"/>
                </a:lnTo>
                <a:lnTo>
                  <a:pt x="73940" y="52230"/>
                </a:lnTo>
                <a:lnTo>
                  <a:pt x="73870" y="52260"/>
                </a:lnTo>
                <a:lnTo>
                  <a:pt x="73810" y="52290"/>
                </a:lnTo>
                <a:lnTo>
                  <a:pt x="73760" y="52330"/>
                </a:lnTo>
                <a:lnTo>
                  <a:pt x="73670" y="52430"/>
                </a:lnTo>
                <a:lnTo>
                  <a:pt x="73630" y="52460"/>
                </a:lnTo>
                <a:lnTo>
                  <a:pt x="73590" y="52470"/>
                </a:lnTo>
                <a:lnTo>
                  <a:pt x="73540" y="52480"/>
                </a:lnTo>
                <a:lnTo>
                  <a:pt x="73490" y="52470"/>
                </a:lnTo>
                <a:lnTo>
                  <a:pt x="73440" y="52460"/>
                </a:lnTo>
                <a:lnTo>
                  <a:pt x="73250" y="52400"/>
                </a:lnTo>
                <a:lnTo>
                  <a:pt x="73190" y="52380"/>
                </a:lnTo>
                <a:lnTo>
                  <a:pt x="72880" y="52360"/>
                </a:lnTo>
                <a:lnTo>
                  <a:pt x="72830" y="52350"/>
                </a:lnTo>
                <a:lnTo>
                  <a:pt x="72700" y="52300"/>
                </a:lnTo>
                <a:lnTo>
                  <a:pt x="72650" y="52290"/>
                </a:lnTo>
                <a:lnTo>
                  <a:pt x="72590" y="52290"/>
                </a:lnTo>
                <a:lnTo>
                  <a:pt x="72540" y="52290"/>
                </a:lnTo>
                <a:lnTo>
                  <a:pt x="72500" y="52280"/>
                </a:lnTo>
                <a:lnTo>
                  <a:pt x="72460" y="52270"/>
                </a:lnTo>
                <a:lnTo>
                  <a:pt x="72420" y="52240"/>
                </a:lnTo>
                <a:lnTo>
                  <a:pt x="72370" y="52200"/>
                </a:lnTo>
                <a:lnTo>
                  <a:pt x="72130" y="51970"/>
                </a:lnTo>
                <a:lnTo>
                  <a:pt x="71980" y="51840"/>
                </a:lnTo>
                <a:lnTo>
                  <a:pt x="71890" y="51730"/>
                </a:lnTo>
                <a:lnTo>
                  <a:pt x="71790" y="51590"/>
                </a:lnTo>
                <a:lnTo>
                  <a:pt x="71750" y="51660"/>
                </a:lnTo>
                <a:lnTo>
                  <a:pt x="71710" y="51740"/>
                </a:lnTo>
                <a:lnTo>
                  <a:pt x="71670" y="51850"/>
                </a:lnTo>
                <a:lnTo>
                  <a:pt x="71650" y="51970"/>
                </a:lnTo>
                <a:lnTo>
                  <a:pt x="71630" y="52020"/>
                </a:lnTo>
                <a:lnTo>
                  <a:pt x="71600" y="52070"/>
                </a:lnTo>
                <a:lnTo>
                  <a:pt x="71510" y="52210"/>
                </a:lnTo>
                <a:lnTo>
                  <a:pt x="71460" y="52300"/>
                </a:lnTo>
                <a:lnTo>
                  <a:pt x="71440" y="52330"/>
                </a:lnTo>
                <a:lnTo>
                  <a:pt x="71380" y="52390"/>
                </a:lnTo>
                <a:lnTo>
                  <a:pt x="71320" y="52430"/>
                </a:lnTo>
                <a:lnTo>
                  <a:pt x="71290" y="52470"/>
                </a:lnTo>
                <a:lnTo>
                  <a:pt x="71260" y="52490"/>
                </a:lnTo>
                <a:lnTo>
                  <a:pt x="71130" y="52710"/>
                </a:lnTo>
                <a:lnTo>
                  <a:pt x="71120" y="52750"/>
                </a:lnTo>
                <a:lnTo>
                  <a:pt x="71110" y="52810"/>
                </a:lnTo>
                <a:lnTo>
                  <a:pt x="71120" y="52860"/>
                </a:lnTo>
                <a:lnTo>
                  <a:pt x="71150" y="52910"/>
                </a:lnTo>
                <a:lnTo>
                  <a:pt x="71170" y="52930"/>
                </a:lnTo>
                <a:lnTo>
                  <a:pt x="71240" y="52990"/>
                </a:lnTo>
                <a:lnTo>
                  <a:pt x="71360" y="53060"/>
                </a:lnTo>
                <a:lnTo>
                  <a:pt x="71410" y="53090"/>
                </a:lnTo>
                <a:lnTo>
                  <a:pt x="71450" y="53120"/>
                </a:lnTo>
                <a:lnTo>
                  <a:pt x="71480" y="53150"/>
                </a:lnTo>
                <a:lnTo>
                  <a:pt x="71510" y="53200"/>
                </a:lnTo>
                <a:lnTo>
                  <a:pt x="71530" y="53260"/>
                </a:lnTo>
                <a:lnTo>
                  <a:pt x="71530" y="53390"/>
                </a:lnTo>
                <a:lnTo>
                  <a:pt x="71530" y="53590"/>
                </a:lnTo>
                <a:lnTo>
                  <a:pt x="71510" y="53750"/>
                </a:lnTo>
                <a:lnTo>
                  <a:pt x="71510" y="53790"/>
                </a:lnTo>
                <a:lnTo>
                  <a:pt x="71520" y="53820"/>
                </a:lnTo>
                <a:lnTo>
                  <a:pt x="71530" y="53850"/>
                </a:lnTo>
                <a:lnTo>
                  <a:pt x="71640" y="53970"/>
                </a:lnTo>
                <a:lnTo>
                  <a:pt x="71670" y="54020"/>
                </a:lnTo>
                <a:lnTo>
                  <a:pt x="71680" y="54070"/>
                </a:lnTo>
                <a:lnTo>
                  <a:pt x="71720" y="54220"/>
                </a:lnTo>
                <a:lnTo>
                  <a:pt x="71730" y="54250"/>
                </a:lnTo>
                <a:lnTo>
                  <a:pt x="71750" y="54290"/>
                </a:lnTo>
                <a:lnTo>
                  <a:pt x="71870" y="54420"/>
                </a:lnTo>
                <a:lnTo>
                  <a:pt x="71890" y="54450"/>
                </a:lnTo>
                <a:lnTo>
                  <a:pt x="71910" y="54500"/>
                </a:lnTo>
                <a:lnTo>
                  <a:pt x="71920" y="54560"/>
                </a:lnTo>
                <a:lnTo>
                  <a:pt x="71910" y="54610"/>
                </a:lnTo>
                <a:lnTo>
                  <a:pt x="71890" y="54730"/>
                </a:lnTo>
                <a:lnTo>
                  <a:pt x="71880" y="54780"/>
                </a:lnTo>
                <a:lnTo>
                  <a:pt x="71880" y="54830"/>
                </a:lnTo>
                <a:lnTo>
                  <a:pt x="71880" y="54880"/>
                </a:lnTo>
                <a:lnTo>
                  <a:pt x="71900" y="54950"/>
                </a:lnTo>
                <a:lnTo>
                  <a:pt x="71900" y="55000"/>
                </a:lnTo>
                <a:lnTo>
                  <a:pt x="71900" y="55050"/>
                </a:lnTo>
                <a:lnTo>
                  <a:pt x="71890" y="55100"/>
                </a:lnTo>
                <a:lnTo>
                  <a:pt x="71860" y="55160"/>
                </a:lnTo>
                <a:lnTo>
                  <a:pt x="71840" y="55200"/>
                </a:lnTo>
                <a:lnTo>
                  <a:pt x="71800" y="55230"/>
                </a:lnTo>
                <a:lnTo>
                  <a:pt x="71770" y="55240"/>
                </a:lnTo>
                <a:lnTo>
                  <a:pt x="71740" y="55250"/>
                </a:lnTo>
                <a:lnTo>
                  <a:pt x="71640" y="55270"/>
                </a:lnTo>
                <a:lnTo>
                  <a:pt x="71560" y="55300"/>
                </a:lnTo>
                <a:lnTo>
                  <a:pt x="71500" y="55330"/>
                </a:lnTo>
                <a:lnTo>
                  <a:pt x="71470" y="55350"/>
                </a:lnTo>
                <a:lnTo>
                  <a:pt x="71440" y="55390"/>
                </a:lnTo>
                <a:lnTo>
                  <a:pt x="71430" y="55430"/>
                </a:lnTo>
                <a:lnTo>
                  <a:pt x="71400" y="55580"/>
                </a:lnTo>
                <a:lnTo>
                  <a:pt x="71380" y="55630"/>
                </a:lnTo>
                <a:lnTo>
                  <a:pt x="71350" y="55680"/>
                </a:lnTo>
                <a:lnTo>
                  <a:pt x="71310" y="55730"/>
                </a:lnTo>
                <a:lnTo>
                  <a:pt x="71190" y="55870"/>
                </a:lnTo>
                <a:lnTo>
                  <a:pt x="71150" y="55920"/>
                </a:lnTo>
                <a:lnTo>
                  <a:pt x="71100" y="56030"/>
                </a:lnTo>
                <a:lnTo>
                  <a:pt x="71050" y="56180"/>
                </a:lnTo>
                <a:lnTo>
                  <a:pt x="71020" y="56240"/>
                </a:lnTo>
                <a:lnTo>
                  <a:pt x="71000" y="56290"/>
                </a:lnTo>
                <a:lnTo>
                  <a:pt x="70960" y="56340"/>
                </a:lnTo>
                <a:lnTo>
                  <a:pt x="70850" y="56480"/>
                </a:lnTo>
                <a:lnTo>
                  <a:pt x="70820" y="56530"/>
                </a:lnTo>
                <a:lnTo>
                  <a:pt x="70770" y="56660"/>
                </a:lnTo>
                <a:lnTo>
                  <a:pt x="70710" y="56800"/>
                </a:lnTo>
                <a:lnTo>
                  <a:pt x="70700" y="56850"/>
                </a:lnTo>
                <a:lnTo>
                  <a:pt x="70700" y="56890"/>
                </a:lnTo>
                <a:lnTo>
                  <a:pt x="70730" y="57080"/>
                </a:lnTo>
                <a:lnTo>
                  <a:pt x="70730" y="57210"/>
                </a:lnTo>
                <a:lnTo>
                  <a:pt x="70720" y="57270"/>
                </a:lnTo>
                <a:lnTo>
                  <a:pt x="70680" y="57390"/>
                </a:lnTo>
                <a:lnTo>
                  <a:pt x="70670" y="57440"/>
                </a:lnTo>
                <a:lnTo>
                  <a:pt x="70620" y="57550"/>
                </a:lnTo>
                <a:lnTo>
                  <a:pt x="70600" y="57590"/>
                </a:lnTo>
                <a:lnTo>
                  <a:pt x="70570" y="57630"/>
                </a:lnTo>
                <a:lnTo>
                  <a:pt x="70540" y="57650"/>
                </a:lnTo>
                <a:lnTo>
                  <a:pt x="70340" y="57740"/>
                </a:lnTo>
                <a:lnTo>
                  <a:pt x="70200" y="57780"/>
                </a:lnTo>
                <a:lnTo>
                  <a:pt x="70170" y="57790"/>
                </a:lnTo>
                <a:lnTo>
                  <a:pt x="70140" y="57820"/>
                </a:lnTo>
                <a:lnTo>
                  <a:pt x="70120" y="57840"/>
                </a:lnTo>
                <a:lnTo>
                  <a:pt x="70090" y="57920"/>
                </a:lnTo>
                <a:lnTo>
                  <a:pt x="70020" y="58070"/>
                </a:lnTo>
                <a:lnTo>
                  <a:pt x="70000" y="58120"/>
                </a:lnTo>
                <a:lnTo>
                  <a:pt x="69980" y="58200"/>
                </a:lnTo>
                <a:lnTo>
                  <a:pt x="69960" y="58320"/>
                </a:lnTo>
                <a:lnTo>
                  <a:pt x="69890" y="58280"/>
                </a:lnTo>
                <a:lnTo>
                  <a:pt x="69780" y="58190"/>
                </a:lnTo>
                <a:lnTo>
                  <a:pt x="69660" y="58070"/>
                </a:lnTo>
                <a:lnTo>
                  <a:pt x="69620" y="58050"/>
                </a:lnTo>
                <a:lnTo>
                  <a:pt x="69520" y="58020"/>
                </a:lnTo>
                <a:lnTo>
                  <a:pt x="69230" y="57890"/>
                </a:lnTo>
                <a:lnTo>
                  <a:pt x="69140" y="57850"/>
                </a:lnTo>
                <a:lnTo>
                  <a:pt x="69050" y="57800"/>
                </a:lnTo>
                <a:lnTo>
                  <a:pt x="68980" y="57750"/>
                </a:lnTo>
                <a:lnTo>
                  <a:pt x="68960" y="57730"/>
                </a:lnTo>
                <a:lnTo>
                  <a:pt x="68930" y="57690"/>
                </a:lnTo>
                <a:lnTo>
                  <a:pt x="68920" y="57640"/>
                </a:lnTo>
                <a:lnTo>
                  <a:pt x="68890" y="57490"/>
                </a:lnTo>
                <a:lnTo>
                  <a:pt x="68870" y="57400"/>
                </a:lnTo>
                <a:lnTo>
                  <a:pt x="68850" y="57370"/>
                </a:lnTo>
                <a:lnTo>
                  <a:pt x="68800" y="57280"/>
                </a:lnTo>
                <a:lnTo>
                  <a:pt x="68780" y="57250"/>
                </a:lnTo>
                <a:lnTo>
                  <a:pt x="68780" y="57210"/>
                </a:lnTo>
                <a:lnTo>
                  <a:pt x="68770" y="57100"/>
                </a:lnTo>
                <a:lnTo>
                  <a:pt x="68760" y="57060"/>
                </a:lnTo>
                <a:lnTo>
                  <a:pt x="68740" y="57010"/>
                </a:lnTo>
                <a:lnTo>
                  <a:pt x="68630" y="56860"/>
                </a:lnTo>
                <a:lnTo>
                  <a:pt x="68610" y="56810"/>
                </a:lnTo>
                <a:lnTo>
                  <a:pt x="68560" y="56670"/>
                </a:lnTo>
                <a:lnTo>
                  <a:pt x="68540" y="56620"/>
                </a:lnTo>
                <a:lnTo>
                  <a:pt x="68520" y="56590"/>
                </a:lnTo>
                <a:lnTo>
                  <a:pt x="68490" y="56570"/>
                </a:lnTo>
                <a:lnTo>
                  <a:pt x="68460" y="56560"/>
                </a:lnTo>
                <a:lnTo>
                  <a:pt x="68410" y="56550"/>
                </a:lnTo>
                <a:lnTo>
                  <a:pt x="68360" y="56550"/>
                </a:lnTo>
                <a:lnTo>
                  <a:pt x="68270" y="56550"/>
                </a:lnTo>
                <a:lnTo>
                  <a:pt x="68240" y="56570"/>
                </a:lnTo>
                <a:lnTo>
                  <a:pt x="68210" y="56600"/>
                </a:lnTo>
                <a:lnTo>
                  <a:pt x="68120" y="56770"/>
                </a:lnTo>
                <a:lnTo>
                  <a:pt x="68090" y="56810"/>
                </a:lnTo>
                <a:lnTo>
                  <a:pt x="68030" y="56880"/>
                </a:lnTo>
                <a:lnTo>
                  <a:pt x="68000" y="56910"/>
                </a:lnTo>
                <a:lnTo>
                  <a:pt x="67960" y="56920"/>
                </a:lnTo>
                <a:lnTo>
                  <a:pt x="67910" y="56920"/>
                </a:lnTo>
                <a:lnTo>
                  <a:pt x="67750" y="56870"/>
                </a:lnTo>
                <a:lnTo>
                  <a:pt x="67710" y="56850"/>
                </a:lnTo>
                <a:lnTo>
                  <a:pt x="67680" y="56830"/>
                </a:lnTo>
                <a:lnTo>
                  <a:pt x="67590" y="56770"/>
                </a:lnTo>
                <a:lnTo>
                  <a:pt x="67510" y="56740"/>
                </a:lnTo>
                <a:lnTo>
                  <a:pt x="67450" y="56720"/>
                </a:lnTo>
                <a:lnTo>
                  <a:pt x="67310" y="56710"/>
                </a:lnTo>
                <a:lnTo>
                  <a:pt x="67250" y="56690"/>
                </a:lnTo>
                <a:lnTo>
                  <a:pt x="67210" y="56680"/>
                </a:lnTo>
                <a:lnTo>
                  <a:pt x="67170" y="56670"/>
                </a:lnTo>
                <a:lnTo>
                  <a:pt x="67120" y="56640"/>
                </a:lnTo>
                <a:lnTo>
                  <a:pt x="66990" y="56540"/>
                </a:lnTo>
                <a:lnTo>
                  <a:pt x="66960" y="56520"/>
                </a:lnTo>
                <a:lnTo>
                  <a:pt x="66930" y="56480"/>
                </a:lnTo>
                <a:lnTo>
                  <a:pt x="66820" y="56340"/>
                </a:lnTo>
                <a:lnTo>
                  <a:pt x="66720" y="56240"/>
                </a:lnTo>
                <a:lnTo>
                  <a:pt x="66660" y="56190"/>
                </a:lnTo>
                <a:lnTo>
                  <a:pt x="66520" y="56140"/>
                </a:lnTo>
                <a:lnTo>
                  <a:pt x="66480" y="56110"/>
                </a:lnTo>
                <a:lnTo>
                  <a:pt x="66470" y="56080"/>
                </a:lnTo>
                <a:lnTo>
                  <a:pt x="66440" y="56000"/>
                </a:lnTo>
                <a:lnTo>
                  <a:pt x="66380" y="55910"/>
                </a:lnTo>
                <a:lnTo>
                  <a:pt x="66280" y="55790"/>
                </a:lnTo>
                <a:lnTo>
                  <a:pt x="66250" y="55760"/>
                </a:lnTo>
                <a:lnTo>
                  <a:pt x="66220" y="55740"/>
                </a:lnTo>
                <a:lnTo>
                  <a:pt x="66180" y="55730"/>
                </a:lnTo>
                <a:lnTo>
                  <a:pt x="66040" y="55700"/>
                </a:lnTo>
                <a:lnTo>
                  <a:pt x="65920" y="55660"/>
                </a:lnTo>
                <a:lnTo>
                  <a:pt x="65860" y="55640"/>
                </a:lnTo>
                <a:lnTo>
                  <a:pt x="65810" y="55640"/>
                </a:lnTo>
                <a:lnTo>
                  <a:pt x="65690" y="55670"/>
                </a:lnTo>
                <a:lnTo>
                  <a:pt x="65460" y="55750"/>
                </a:lnTo>
                <a:lnTo>
                  <a:pt x="65400" y="55770"/>
                </a:lnTo>
                <a:lnTo>
                  <a:pt x="65330" y="55770"/>
                </a:lnTo>
                <a:lnTo>
                  <a:pt x="65260" y="55770"/>
                </a:lnTo>
                <a:lnTo>
                  <a:pt x="65200" y="55750"/>
                </a:lnTo>
                <a:lnTo>
                  <a:pt x="65160" y="55740"/>
                </a:lnTo>
                <a:lnTo>
                  <a:pt x="65120" y="55730"/>
                </a:lnTo>
                <a:lnTo>
                  <a:pt x="64990" y="55650"/>
                </a:lnTo>
                <a:lnTo>
                  <a:pt x="64910" y="55630"/>
                </a:lnTo>
                <a:lnTo>
                  <a:pt x="64860" y="55620"/>
                </a:lnTo>
                <a:lnTo>
                  <a:pt x="64810" y="55630"/>
                </a:lnTo>
                <a:lnTo>
                  <a:pt x="64740" y="55660"/>
                </a:lnTo>
                <a:lnTo>
                  <a:pt x="64620" y="55710"/>
                </a:lnTo>
                <a:lnTo>
                  <a:pt x="64560" y="55730"/>
                </a:lnTo>
                <a:lnTo>
                  <a:pt x="64520" y="55730"/>
                </a:lnTo>
                <a:lnTo>
                  <a:pt x="64480" y="55720"/>
                </a:lnTo>
                <a:lnTo>
                  <a:pt x="64280" y="55670"/>
                </a:lnTo>
                <a:lnTo>
                  <a:pt x="64180" y="55650"/>
                </a:lnTo>
                <a:lnTo>
                  <a:pt x="64190" y="55390"/>
                </a:lnTo>
                <a:lnTo>
                  <a:pt x="64200" y="55290"/>
                </a:lnTo>
                <a:lnTo>
                  <a:pt x="64220" y="55240"/>
                </a:lnTo>
                <a:lnTo>
                  <a:pt x="64250" y="55190"/>
                </a:lnTo>
                <a:lnTo>
                  <a:pt x="64290" y="55150"/>
                </a:lnTo>
                <a:lnTo>
                  <a:pt x="64350" y="55100"/>
                </a:lnTo>
                <a:lnTo>
                  <a:pt x="64380" y="55080"/>
                </a:lnTo>
                <a:lnTo>
                  <a:pt x="64400" y="55040"/>
                </a:lnTo>
                <a:lnTo>
                  <a:pt x="64410" y="54990"/>
                </a:lnTo>
                <a:lnTo>
                  <a:pt x="64410" y="54930"/>
                </a:lnTo>
                <a:lnTo>
                  <a:pt x="64420" y="54730"/>
                </a:lnTo>
                <a:lnTo>
                  <a:pt x="64440" y="54670"/>
                </a:lnTo>
                <a:lnTo>
                  <a:pt x="64470" y="54640"/>
                </a:lnTo>
                <a:lnTo>
                  <a:pt x="64500" y="54620"/>
                </a:lnTo>
                <a:lnTo>
                  <a:pt x="64580" y="54600"/>
                </a:lnTo>
                <a:lnTo>
                  <a:pt x="64660" y="54570"/>
                </a:lnTo>
                <a:lnTo>
                  <a:pt x="64700" y="54540"/>
                </a:lnTo>
                <a:lnTo>
                  <a:pt x="64740" y="54510"/>
                </a:lnTo>
                <a:lnTo>
                  <a:pt x="64780" y="54460"/>
                </a:lnTo>
                <a:lnTo>
                  <a:pt x="64800" y="54420"/>
                </a:lnTo>
                <a:lnTo>
                  <a:pt x="64810" y="54370"/>
                </a:lnTo>
                <a:lnTo>
                  <a:pt x="64820" y="54310"/>
                </a:lnTo>
                <a:lnTo>
                  <a:pt x="64820" y="54260"/>
                </a:lnTo>
                <a:lnTo>
                  <a:pt x="64830" y="54220"/>
                </a:lnTo>
                <a:lnTo>
                  <a:pt x="64930" y="53960"/>
                </a:lnTo>
                <a:lnTo>
                  <a:pt x="64960" y="53960"/>
                </a:lnTo>
                <a:lnTo>
                  <a:pt x="65010" y="53950"/>
                </a:lnTo>
                <a:lnTo>
                  <a:pt x="65040" y="53950"/>
                </a:lnTo>
                <a:lnTo>
                  <a:pt x="65190" y="53890"/>
                </a:lnTo>
                <a:lnTo>
                  <a:pt x="65240" y="53880"/>
                </a:lnTo>
                <a:lnTo>
                  <a:pt x="65300" y="53890"/>
                </a:lnTo>
                <a:lnTo>
                  <a:pt x="65420" y="53910"/>
                </a:lnTo>
                <a:lnTo>
                  <a:pt x="65470" y="53900"/>
                </a:lnTo>
                <a:lnTo>
                  <a:pt x="65510" y="53900"/>
                </a:lnTo>
                <a:lnTo>
                  <a:pt x="65540" y="53880"/>
                </a:lnTo>
                <a:lnTo>
                  <a:pt x="65590" y="53850"/>
                </a:lnTo>
                <a:lnTo>
                  <a:pt x="65640" y="53800"/>
                </a:lnTo>
                <a:lnTo>
                  <a:pt x="65750" y="53660"/>
                </a:lnTo>
                <a:lnTo>
                  <a:pt x="65790" y="53620"/>
                </a:lnTo>
                <a:lnTo>
                  <a:pt x="65970" y="53490"/>
                </a:lnTo>
                <a:lnTo>
                  <a:pt x="66050" y="53440"/>
                </a:lnTo>
                <a:lnTo>
                  <a:pt x="66150" y="53380"/>
                </a:lnTo>
                <a:lnTo>
                  <a:pt x="66260" y="53320"/>
                </a:lnTo>
                <a:lnTo>
                  <a:pt x="66340" y="53290"/>
                </a:lnTo>
                <a:lnTo>
                  <a:pt x="66370" y="53280"/>
                </a:lnTo>
                <a:lnTo>
                  <a:pt x="66440" y="53270"/>
                </a:lnTo>
                <a:lnTo>
                  <a:pt x="66500" y="53260"/>
                </a:lnTo>
                <a:lnTo>
                  <a:pt x="66840" y="53270"/>
                </a:lnTo>
                <a:lnTo>
                  <a:pt x="66970" y="53260"/>
                </a:lnTo>
                <a:lnTo>
                  <a:pt x="67030" y="53250"/>
                </a:lnTo>
                <a:lnTo>
                  <a:pt x="67070" y="53240"/>
                </a:lnTo>
                <a:lnTo>
                  <a:pt x="67100" y="53220"/>
                </a:lnTo>
                <a:lnTo>
                  <a:pt x="67130" y="53190"/>
                </a:lnTo>
                <a:lnTo>
                  <a:pt x="67180" y="53130"/>
                </a:lnTo>
                <a:lnTo>
                  <a:pt x="67260" y="53000"/>
                </a:lnTo>
                <a:lnTo>
                  <a:pt x="67290" y="52960"/>
                </a:lnTo>
                <a:lnTo>
                  <a:pt x="67300" y="52930"/>
                </a:lnTo>
                <a:lnTo>
                  <a:pt x="67290" y="52890"/>
                </a:lnTo>
                <a:lnTo>
                  <a:pt x="67260" y="52850"/>
                </a:lnTo>
                <a:lnTo>
                  <a:pt x="67150" y="52730"/>
                </a:lnTo>
                <a:lnTo>
                  <a:pt x="67130" y="52690"/>
                </a:lnTo>
                <a:lnTo>
                  <a:pt x="67110" y="52660"/>
                </a:lnTo>
                <a:lnTo>
                  <a:pt x="67100" y="52590"/>
                </a:lnTo>
                <a:lnTo>
                  <a:pt x="67080" y="52400"/>
                </a:lnTo>
                <a:lnTo>
                  <a:pt x="67060" y="52340"/>
                </a:lnTo>
                <a:lnTo>
                  <a:pt x="67030" y="52260"/>
                </a:lnTo>
                <a:lnTo>
                  <a:pt x="67020" y="52220"/>
                </a:lnTo>
                <a:lnTo>
                  <a:pt x="67030" y="52190"/>
                </a:lnTo>
                <a:lnTo>
                  <a:pt x="67040" y="52160"/>
                </a:lnTo>
                <a:lnTo>
                  <a:pt x="67080" y="52120"/>
                </a:lnTo>
                <a:lnTo>
                  <a:pt x="67160" y="52040"/>
                </a:lnTo>
                <a:lnTo>
                  <a:pt x="67200" y="52000"/>
                </a:lnTo>
                <a:lnTo>
                  <a:pt x="67230" y="51940"/>
                </a:lnTo>
                <a:lnTo>
                  <a:pt x="67250" y="51890"/>
                </a:lnTo>
                <a:lnTo>
                  <a:pt x="67250" y="51840"/>
                </a:lnTo>
                <a:lnTo>
                  <a:pt x="67250" y="51790"/>
                </a:lnTo>
                <a:lnTo>
                  <a:pt x="67230" y="51710"/>
                </a:lnTo>
                <a:lnTo>
                  <a:pt x="67220" y="51590"/>
                </a:lnTo>
                <a:lnTo>
                  <a:pt x="67210" y="51370"/>
                </a:lnTo>
                <a:lnTo>
                  <a:pt x="67220" y="51260"/>
                </a:lnTo>
                <a:lnTo>
                  <a:pt x="67250" y="51140"/>
                </a:lnTo>
                <a:lnTo>
                  <a:pt x="67250" y="51090"/>
                </a:lnTo>
                <a:lnTo>
                  <a:pt x="67260" y="51030"/>
                </a:lnTo>
                <a:lnTo>
                  <a:pt x="67250" y="50970"/>
                </a:lnTo>
                <a:lnTo>
                  <a:pt x="67230" y="50880"/>
                </a:lnTo>
                <a:lnTo>
                  <a:pt x="67170" y="50730"/>
                </a:lnTo>
                <a:lnTo>
                  <a:pt x="67140" y="50650"/>
                </a:lnTo>
                <a:lnTo>
                  <a:pt x="67130" y="50620"/>
                </a:lnTo>
                <a:lnTo>
                  <a:pt x="67130" y="50580"/>
                </a:lnTo>
                <a:lnTo>
                  <a:pt x="67140" y="50540"/>
                </a:lnTo>
                <a:lnTo>
                  <a:pt x="67160" y="50510"/>
                </a:lnTo>
                <a:lnTo>
                  <a:pt x="67220" y="50420"/>
                </a:lnTo>
                <a:lnTo>
                  <a:pt x="67230" y="50390"/>
                </a:lnTo>
                <a:lnTo>
                  <a:pt x="67240" y="50360"/>
                </a:lnTo>
                <a:lnTo>
                  <a:pt x="67230" y="50330"/>
                </a:lnTo>
                <a:lnTo>
                  <a:pt x="67210" y="50290"/>
                </a:lnTo>
                <a:lnTo>
                  <a:pt x="67190" y="50260"/>
                </a:lnTo>
                <a:lnTo>
                  <a:pt x="67160" y="50240"/>
                </a:lnTo>
                <a:lnTo>
                  <a:pt x="67100" y="50220"/>
                </a:lnTo>
                <a:lnTo>
                  <a:pt x="67050" y="50220"/>
                </a:lnTo>
                <a:lnTo>
                  <a:pt x="67020" y="50230"/>
                </a:lnTo>
                <a:lnTo>
                  <a:pt x="66950" y="50260"/>
                </a:lnTo>
                <a:lnTo>
                  <a:pt x="66920" y="50280"/>
                </a:lnTo>
                <a:lnTo>
                  <a:pt x="66880" y="50320"/>
                </a:lnTo>
                <a:lnTo>
                  <a:pt x="66840" y="50360"/>
                </a:lnTo>
                <a:lnTo>
                  <a:pt x="66720" y="50510"/>
                </a:lnTo>
                <a:lnTo>
                  <a:pt x="66660" y="50580"/>
                </a:lnTo>
                <a:lnTo>
                  <a:pt x="66620" y="50620"/>
                </a:lnTo>
                <a:lnTo>
                  <a:pt x="66580" y="50640"/>
                </a:lnTo>
                <a:lnTo>
                  <a:pt x="66560" y="50650"/>
                </a:lnTo>
                <a:lnTo>
                  <a:pt x="66530" y="50640"/>
                </a:lnTo>
                <a:lnTo>
                  <a:pt x="66490" y="50620"/>
                </a:lnTo>
                <a:lnTo>
                  <a:pt x="66440" y="50570"/>
                </a:lnTo>
                <a:lnTo>
                  <a:pt x="66380" y="50490"/>
                </a:lnTo>
                <a:lnTo>
                  <a:pt x="66270" y="50400"/>
                </a:lnTo>
                <a:lnTo>
                  <a:pt x="66240" y="50370"/>
                </a:lnTo>
                <a:lnTo>
                  <a:pt x="66230" y="50340"/>
                </a:lnTo>
                <a:lnTo>
                  <a:pt x="66220" y="50290"/>
                </a:lnTo>
                <a:lnTo>
                  <a:pt x="66220" y="50190"/>
                </a:lnTo>
                <a:lnTo>
                  <a:pt x="66240" y="50070"/>
                </a:lnTo>
                <a:lnTo>
                  <a:pt x="66250" y="50000"/>
                </a:lnTo>
                <a:lnTo>
                  <a:pt x="66260" y="49940"/>
                </a:lnTo>
                <a:lnTo>
                  <a:pt x="66250" y="49870"/>
                </a:lnTo>
                <a:lnTo>
                  <a:pt x="66240" y="49810"/>
                </a:lnTo>
                <a:lnTo>
                  <a:pt x="66220" y="49730"/>
                </a:lnTo>
                <a:lnTo>
                  <a:pt x="66210" y="49700"/>
                </a:lnTo>
                <a:lnTo>
                  <a:pt x="66210" y="49630"/>
                </a:lnTo>
                <a:lnTo>
                  <a:pt x="66240" y="49520"/>
                </a:lnTo>
                <a:lnTo>
                  <a:pt x="66240" y="49470"/>
                </a:lnTo>
                <a:lnTo>
                  <a:pt x="66190" y="49300"/>
                </a:lnTo>
                <a:lnTo>
                  <a:pt x="66190" y="49250"/>
                </a:lnTo>
                <a:lnTo>
                  <a:pt x="66200" y="49130"/>
                </a:lnTo>
                <a:lnTo>
                  <a:pt x="66190" y="49090"/>
                </a:lnTo>
                <a:lnTo>
                  <a:pt x="66150" y="48970"/>
                </a:lnTo>
                <a:lnTo>
                  <a:pt x="66110" y="48900"/>
                </a:lnTo>
                <a:lnTo>
                  <a:pt x="65960" y="48730"/>
                </a:lnTo>
                <a:lnTo>
                  <a:pt x="65900" y="48680"/>
                </a:lnTo>
                <a:lnTo>
                  <a:pt x="65820" y="48650"/>
                </a:lnTo>
                <a:lnTo>
                  <a:pt x="65720" y="48620"/>
                </a:lnTo>
                <a:lnTo>
                  <a:pt x="65660" y="48600"/>
                </a:lnTo>
                <a:lnTo>
                  <a:pt x="65570" y="48520"/>
                </a:lnTo>
                <a:lnTo>
                  <a:pt x="65530" y="48500"/>
                </a:lnTo>
                <a:lnTo>
                  <a:pt x="65480" y="48480"/>
                </a:lnTo>
                <a:lnTo>
                  <a:pt x="65430" y="48480"/>
                </a:lnTo>
                <a:lnTo>
                  <a:pt x="65380" y="48480"/>
                </a:lnTo>
                <a:lnTo>
                  <a:pt x="65330" y="48490"/>
                </a:lnTo>
                <a:lnTo>
                  <a:pt x="65090" y="48560"/>
                </a:lnTo>
                <a:lnTo>
                  <a:pt x="64900" y="48600"/>
                </a:lnTo>
                <a:lnTo>
                  <a:pt x="64850" y="48480"/>
                </a:lnTo>
                <a:lnTo>
                  <a:pt x="64770" y="48300"/>
                </a:lnTo>
                <a:lnTo>
                  <a:pt x="64750" y="48250"/>
                </a:lnTo>
                <a:lnTo>
                  <a:pt x="64760" y="48200"/>
                </a:lnTo>
                <a:lnTo>
                  <a:pt x="64780" y="48150"/>
                </a:lnTo>
                <a:lnTo>
                  <a:pt x="64830" y="48060"/>
                </a:lnTo>
                <a:lnTo>
                  <a:pt x="64850" y="48010"/>
                </a:lnTo>
                <a:lnTo>
                  <a:pt x="64860" y="47970"/>
                </a:lnTo>
                <a:lnTo>
                  <a:pt x="64850" y="47920"/>
                </a:lnTo>
                <a:lnTo>
                  <a:pt x="64830" y="47860"/>
                </a:lnTo>
                <a:lnTo>
                  <a:pt x="64780" y="47790"/>
                </a:lnTo>
                <a:lnTo>
                  <a:pt x="64630" y="47670"/>
                </a:lnTo>
                <a:lnTo>
                  <a:pt x="64600" y="47640"/>
                </a:lnTo>
                <a:lnTo>
                  <a:pt x="64580" y="47610"/>
                </a:lnTo>
                <a:lnTo>
                  <a:pt x="64560" y="47570"/>
                </a:lnTo>
                <a:lnTo>
                  <a:pt x="64550" y="47510"/>
                </a:lnTo>
                <a:lnTo>
                  <a:pt x="64540" y="47390"/>
                </a:lnTo>
                <a:lnTo>
                  <a:pt x="64550" y="47260"/>
                </a:lnTo>
                <a:lnTo>
                  <a:pt x="64560" y="47200"/>
                </a:lnTo>
                <a:lnTo>
                  <a:pt x="64590" y="47140"/>
                </a:lnTo>
                <a:lnTo>
                  <a:pt x="64630" y="47080"/>
                </a:lnTo>
                <a:lnTo>
                  <a:pt x="64670" y="47050"/>
                </a:lnTo>
                <a:lnTo>
                  <a:pt x="64790" y="46980"/>
                </a:lnTo>
                <a:lnTo>
                  <a:pt x="64830" y="46950"/>
                </a:lnTo>
                <a:lnTo>
                  <a:pt x="64860" y="46910"/>
                </a:lnTo>
                <a:lnTo>
                  <a:pt x="64890" y="46860"/>
                </a:lnTo>
                <a:lnTo>
                  <a:pt x="64920" y="46800"/>
                </a:lnTo>
                <a:lnTo>
                  <a:pt x="64930" y="46740"/>
                </a:lnTo>
                <a:lnTo>
                  <a:pt x="64950" y="46480"/>
                </a:lnTo>
                <a:lnTo>
                  <a:pt x="64960" y="46420"/>
                </a:lnTo>
                <a:lnTo>
                  <a:pt x="64970" y="46390"/>
                </a:lnTo>
                <a:lnTo>
                  <a:pt x="64990" y="46360"/>
                </a:lnTo>
                <a:lnTo>
                  <a:pt x="65020" y="46330"/>
                </a:lnTo>
                <a:lnTo>
                  <a:pt x="65080" y="46290"/>
                </a:lnTo>
                <a:lnTo>
                  <a:pt x="65120" y="46280"/>
                </a:lnTo>
                <a:lnTo>
                  <a:pt x="65160" y="46270"/>
                </a:lnTo>
                <a:lnTo>
                  <a:pt x="65210" y="46270"/>
                </a:lnTo>
                <a:lnTo>
                  <a:pt x="65260" y="46280"/>
                </a:lnTo>
                <a:lnTo>
                  <a:pt x="65420" y="46350"/>
                </a:lnTo>
                <a:lnTo>
                  <a:pt x="65450" y="46360"/>
                </a:lnTo>
                <a:lnTo>
                  <a:pt x="65500" y="46350"/>
                </a:lnTo>
                <a:lnTo>
                  <a:pt x="65530" y="46340"/>
                </a:lnTo>
                <a:lnTo>
                  <a:pt x="65560" y="46320"/>
                </a:lnTo>
                <a:lnTo>
                  <a:pt x="65580" y="46290"/>
                </a:lnTo>
                <a:lnTo>
                  <a:pt x="65600" y="46260"/>
                </a:lnTo>
                <a:lnTo>
                  <a:pt x="65680" y="46070"/>
                </a:lnTo>
                <a:lnTo>
                  <a:pt x="65700" y="46040"/>
                </a:lnTo>
                <a:lnTo>
                  <a:pt x="65730" y="46000"/>
                </a:lnTo>
                <a:lnTo>
                  <a:pt x="65790" y="45960"/>
                </a:lnTo>
                <a:lnTo>
                  <a:pt x="65830" y="45920"/>
                </a:lnTo>
                <a:lnTo>
                  <a:pt x="65870" y="45860"/>
                </a:lnTo>
                <a:lnTo>
                  <a:pt x="65910" y="45770"/>
                </a:lnTo>
                <a:lnTo>
                  <a:pt x="65930" y="45740"/>
                </a:lnTo>
                <a:lnTo>
                  <a:pt x="65990" y="45670"/>
                </a:lnTo>
                <a:lnTo>
                  <a:pt x="66040" y="45640"/>
                </a:lnTo>
                <a:lnTo>
                  <a:pt x="66070" y="45630"/>
                </a:lnTo>
                <a:lnTo>
                  <a:pt x="66110" y="45620"/>
                </a:lnTo>
                <a:lnTo>
                  <a:pt x="66160" y="45620"/>
                </a:lnTo>
                <a:lnTo>
                  <a:pt x="66290" y="45650"/>
                </a:lnTo>
                <a:lnTo>
                  <a:pt x="66340" y="45650"/>
                </a:lnTo>
                <a:lnTo>
                  <a:pt x="66450" y="45650"/>
                </a:lnTo>
                <a:lnTo>
                  <a:pt x="66500" y="45650"/>
                </a:lnTo>
                <a:lnTo>
                  <a:pt x="66530" y="45640"/>
                </a:lnTo>
                <a:lnTo>
                  <a:pt x="66560" y="45620"/>
                </a:lnTo>
                <a:lnTo>
                  <a:pt x="66590" y="45590"/>
                </a:lnTo>
                <a:lnTo>
                  <a:pt x="66610" y="45550"/>
                </a:lnTo>
                <a:lnTo>
                  <a:pt x="66680" y="45370"/>
                </a:lnTo>
                <a:lnTo>
                  <a:pt x="66700" y="45320"/>
                </a:lnTo>
                <a:lnTo>
                  <a:pt x="66700" y="45270"/>
                </a:lnTo>
                <a:lnTo>
                  <a:pt x="66680" y="45210"/>
                </a:lnTo>
                <a:lnTo>
                  <a:pt x="66660" y="45110"/>
                </a:lnTo>
                <a:lnTo>
                  <a:pt x="66580" y="44930"/>
                </a:lnTo>
                <a:lnTo>
                  <a:pt x="66570" y="44880"/>
                </a:lnTo>
                <a:lnTo>
                  <a:pt x="66570" y="44820"/>
                </a:lnTo>
                <a:lnTo>
                  <a:pt x="66570" y="44770"/>
                </a:lnTo>
                <a:lnTo>
                  <a:pt x="66580" y="44720"/>
                </a:lnTo>
                <a:lnTo>
                  <a:pt x="66590" y="44680"/>
                </a:lnTo>
                <a:lnTo>
                  <a:pt x="66610" y="44650"/>
                </a:lnTo>
                <a:lnTo>
                  <a:pt x="66680" y="44560"/>
                </a:lnTo>
                <a:lnTo>
                  <a:pt x="66700" y="44520"/>
                </a:lnTo>
                <a:lnTo>
                  <a:pt x="66710" y="44480"/>
                </a:lnTo>
                <a:lnTo>
                  <a:pt x="66740" y="44330"/>
                </a:lnTo>
                <a:lnTo>
                  <a:pt x="66760" y="44240"/>
                </a:lnTo>
                <a:lnTo>
                  <a:pt x="66780" y="44200"/>
                </a:lnTo>
                <a:lnTo>
                  <a:pt x="66840" y="44110"/>
                </a:lnTo>
                <a:lnTo>
                  <a:pt x="66860" y="44080"/>
                </a:lnTo>
                <a:lnTo>
                  <a:pt x="66870" y="44050"/>
                </a:lnTo>
                <a:lnTo>
                  <a:pt x="66870" y="43930"/>
                </a:lnTo>
                <a:lnTo>
                  <a:pt x="66880" y="43860"/>
                </a:lnTo>
                <a:lnTo>
                  <a:pt x="66870" y="43780"/>
                </a:lnTo>
                <a:lnTo>
                  <a:pt x="66850" y="43720"/>
                </a:lnTo>
                <a:lnTo>
                  <a:pt x="66820" y="43660"/>
                </a:lnTo>
                <a:lnTo>
                  <a:pt x="66780" y="43590"/>
                </a:lnTo>
                <a:lnTo>
                  <a:pt x="66830" y="43540"/>
                </a:lnTo>
                <a:lnTo>
                  <a:pt x="66880" y="43500"/>
                </a:lnTo>
                <a:lnTo>
                  <a:pt x="66920" y="43470"/>
                </a:lnTo>
                <a:lnTo>
                  <a:pt x="67010" y="43440"/>
                </a:lnTo>
                <a:lnTo>
                  <a:pt x="67120" y="43420"/>
                </a:lnTo>
                <a:lnTo>
                  <a:pt x="67150" y="43410"/>
                </a:lnTo>
                <a:lnTo>
                  <a:pt x="67170" y="43400"/>
                </a:lnTo>
                <a:lnTo>
                  <a:pt x="67200" y="43370"/>
                </a:lnTo>
                <a:lnTo>
                  <a:pt x="67210" y="43330"/>
                </a:lnTo>
                <a:lnTo>
                  <a:pt x="67210" y="43220"/>
                </a:lnTo>
                <a:lnTo>
                  <a:pt x="67220" y="43170"/>
                </a:lnTo>
                <a:lnTo>
                  <a:pt x="67250" y="43120"/>
                </a:lnTo>
                <a:lnTo>
                  <a:pt x="67310" y="43030"/>
                </a:lnTo>
                <a:lnTo>
                  <a:pt x="67450" y="42850"/>
                </a:lnTo>
                <a:lnTo>
                  <a:pt x="67590" y="42730"/>
                </a:lnTo>
                <a:lnTo>
                  <a:pt x="67740" y="42550"/>
                </a:lnTo>
                <a:lnTo>
                  <a:pt x="67970" y="42320"/>
                </a:lnTo>
                <a:lnTo>
                  <a:pt x="68230" y="42040"/>
                </a:lnTo>
                <a:lnTo>
                  <a:pt x="68540" y="41850"/>
                </a:lnTo>
                <a:lnTo>
                  <a:pt x="68600" y="42140"/>
                </a:lnTo>
                <a:lnTo>
                  <a:pt x="68690" y="42320"/>
                </a:lnTo>
                <a:lnTo>
                  <a:pt x="68870" y="42480"/>
                </a:lnTo>
                <a:lnTo>
                  <a:pt x="69050" y="42600"/>
                </a:lnTo>
                <a:lnTo>
                  <a:pt x="69210" y="42750"/>
                </a:lnTo>
                <a:lnTo>
                  <a:pt x="69380" y="43420"/>
                </a:lnTo>
                <a:lnTo>
                  <a:pt x="69670" y="43700"/>
                </a:lnTo>
                <a:lnTo>
                  <a:pt x="70040" y="43860"/>
                </a:lnTo>
                <a:lnTo>
                  <a:pt x="70400" y="43900"/>
                </a:lnTo>
                <a:lnTo>
                  <a:pt x="70790" y="43800"/>
                </a:lnTo>
                <a:lnTo>
                  <a:pt x="71010" y="43570"/>
                </a:lnTo>
                <a:lnTo>
                  <a:pt x="72890" y="40170"/>
                </a:lnTo>
                <a:lnTo>
                  <a:pt x="72990" y="39810"/>
                </a:lnTo>
                <a:lnTo>
                  <a:pt x="73230" y="39620"/>
                </a:lnTo>
                <a:lnTo>
                  <a:pt x="73920" y="39470"/>
                </a:lnTo>
                <a:lnTo>
                  <a:pt x="74240" y="39270"/>
                </a:lnTo>
                <a:lnTo>
                  <a:pt x="74820" y="38630"/>
                </a:lnTo>
                <a:lnTo>
                  <a:pt x="74990" y="38500"/>
                </a:lnTo>
                <a:lnTo>
                  <a:pt x="75390" y="38510"/>
                </a:lnTo>
                <a:lnTo>
                  <a:pt x="75700" y="38580"/>
                </a:lnTo>
                <a:lnTo>
                  <a:pt x="75940" y="38720"/>
                </a:lnTo>
                <a:lnTo>
                  <a:pt x="77090" y="40000"/>
                </a:lnTo>
                <a:lnTo>
                  <a:pt x="77660" y="40460"/>
                </a:lnTo>
                <a:lnTo>
                  <a:pt x="78220" y="40730"/>
                </a:lnTo>
                <a:lnTo>
                  <a:pt x="79520" y="40890"/>
                </a:lnTo>
                <a:lnTo>
                  <a:pt x="79760" y="41070"/>
                </a:lnTo>
                <a:lnTo>
                  <a:pt x="80600" y="42000"/>
                </a:lnTo>
                <a:lnTo>
                  <a:pt x="80500" y="42420"/>
                </a:lnTo>
                <a:lnTo>
                  <a:pt x="80210" y="42720"/>
                </a:lnTo>
                <a:lnTo>
                  <a:pt x="79840" y="42900"/>
                </a:lnTo>
                <a:lnTo>
                  <a:pt x="79520" y="42950"/>
                </a:lnTo>
                <a:lnTo>
                  <a:pt x="79160" y="42870"/>
                </a:lnTo>
                <a:lnTo>
                  <a:pt x="78560" y="42460"/>
                </a:lnTo>
                <a:lnTo>
                  <a:pt x="78220" y="42320"/>
                </a:lnTo>
                <a:lnTo>
                  <a:pt x="77870" y="42310"/>
                </a:lnTo>
                <a:lnTo>
                  <a:pt x="77540" y="42410"/>
                </a:lnTo>
                <a:lnTo>
                  <a:pt x="77300" y="42640"/>
                </a:lnTo>
                <a:lnTo>
                  <a:pt x="77200" y="43030"/>
                </a:lnTo>
                <a:lnTo>
                  <a:pt x="77150" y="43430"/>
                </a:lnTo>
                <a:lnTo>
                  <a:pt x="77010" y="43650"/>
                </a:lnTo>
                <a:lnTo>
                  <a:pt x="76800" y="43750"/>
                </a:lnTo>
                <a:lnTo>
                  <a:pt x="76220" y="43780"/>
                </a:lnTo>
                <a:lnTo>
                  <a:pt x="76060" y="43830"/>
                </a:lnTo>
                <a:lnTo>
                  <a:pt x="75950" y="43930"/>
                </a:lnTo>
                <a:lnTo>
                  <a:pt x="75880" y="44150"/>
                </a:lnTo>
                <a:lnTo>
                  <a:pt x="75840" y="44460"/>
                </a:lnTo>
                <a:lnTo>
                  <a:pt x="75830" y="44760"/>
                </a:lnTo>
                <a:lnTo>
                  <a:pt x="75880" y="44950"/>
                </a:lnTo>
                <a:lnTo>
                  <a:pt x="76230" y="45270"/>
                </a:lnTo>
                <a:lnTo>
                  <a:pt x="76300" y="45430"/>
                </a:lnTo>
                <a:lnTo>
                  <a:pt x="76320" y="45600"/>
                </a:lnTo>
                <a:lnTo>
                  <a:pt x="76280" y="45970"/>
                </a:lnTo>
                <a:lnTo>
                  <a:pt x="76300" y="46150"/>
                </a:lnTo>
                <a:lnTo>
                  <a:pt x="76590" y="46820"/>
                </a:lnTo>
                <a:lnTo>
                  <a:pt x="77030" y="47420"/>
                </a:lnTo>
                <a:lnTo>
                  <a:pt x="77580" y="47900"/>
                </a:lnTo>
                <a:lnTo>
                  <a:pt x="78220" y="48190"/>
                </a:lnTo>
                <a:lnTo>
                  <a:pt x="78900" y="48280"/>
                </a:lnTo>
                <a:lnTo>
                  <a:pt x="79210" y="48430"/>
                </a:lnTo>
                <a:lnTo>
                  <a:pt x="79350" y="48740"/>
                </a:lnTo>
                <a:lnTo>
                  <a:pt x="79280" y="49850"/>
                </a:lnTo>
                <a:lnTo>
                  <a:pt x="79370" y="50200"/>
                </a:lnTo>
                <a:lnTo>
                  <a:pt x="79380" y="50210"/>
                </a:lnTo>
                <a:lnTo>
                  <a:pt x="78670" y="50540"/>
                </a:lnTo>
                <a:lnTo>
                  <a:pt x="78530" y="50690"/>
                </a:lnTo>
                <a:lnTo>
                  <a:pt x="78280" y="51110"/>
                </a:lnTo>
                <a:lnTo>
                  <a:pt x="78010" y="51420"/>
                </a:lnTo>
                <a:lnTo>
                  <a:pt x="77970" y="51450"/>
                </a:lnTo>
                <a:lnTo>
                  <a:pt x="77950" y="51590"/>
                </a:lnTo>
                <a:lnTo>
                  <a:pt x="77960" y="51710"/>
                </a:lnTo>
                <a:lnTo>
                  <a:pt x="78000" y="51780"/>
                </a:lnTo>
                <a:lnTo>
                  <a:pt x="78020" y="51790"/>
                </a:lnTo>
                <a:lnTo>
                  <a:pt x="77850" y="52470"/>
                </a:lnTo>
                <a:lnTo>
                  <a:pt x="77820" y="52730"/>
                </a:lnTo>
                <a:lnTo>
                  <a:pt x="77830" y="52950"/>
                </a:lnTo>
                <a:lnTo>
                  <a:pt x="77940" y="53440"/>
                </a:lnTo>
                <a:lnTo>
                  <a:pt x="77940" y="53640"/>
                </a:lnTo>
                <a:lnTo>
                  <a:pt x="77750" y="54000"/>
                </a:lnTo>
                <a:lnTo>
                  <a:pt x="77460" y="54060"/>
                </a:lnTo>
                <a:lnTo>
                  <a:pt x="77120" y="54030"/>
                </a:lnTo>
                <a:lnTo>
                  <a:pt x="76780" y="54150"/>
                </a:lnTo>
                <a:lnTo>
                  <a:pt x="76590" y="54440"/>
                </a:lnTo>
                <a:lnTo>
                  <a:pt x="76460" y="54770"/>
                </a:lnTo>
                <a:lnTo>
                  <a:pt x="76270" y="55010"/>
                </a:lnTo>
                <a:lnTo>
                  <a:pt x="75910" y="55020"/>
                </a:lnTo>
                <a:lnTo>
                  <a:pt x="75650" y="55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Zajecarsk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5650" y="55060"/>
                </a:moveTo>
                <a:lnTo>
                  <a:pt x="75130" y="55150"/>
                </a:lnTo>
                <a:lnTo>
                  <a:pt x="74750" y="55310"/>
                </a:lnTo>
                <a:lnTo>
                  <a:pt x="74550" y="55620"/>
                </a:lnTo>
                <a:lnTo>
                  <a:pt x="74510" y="55910"/>
                </a:lnTo>
                <a:lnTo>
                  <a:pt x="74510" y="56570"/>
                </a:lnTo>
                <a:lnTo>
                  <a:pt x="74470" y="56930"/>
                </a:lnTo>
                <a:lnTo>
                  <a:pt x="74430" y="57030"/>
                </a:lnTo>
                <a:lnTo>
                  <a:pt x="74260" y="57340"/>
                </a:lnTo>
                <a:lnTo>
                  <a:pt x="74210" y="57450"/>
                </a:lnTo>
                <a:lnTo>
                  <a:pt x="74180" y="58140"/>
                </a:lnTo>
                <a:lnTo>
                  <a:pt x="74020" y="58850"/>
                </a:lnTo>
                <a:lnTo>
                  <a:pt x="73810" y="59380"/>
                </a:lnTo>
                <a:lnTo>
                  <a:pt x="73720" y="59880"/>
                </a:lnTo>
                <a:lnTo>
                  <a:pt x="73940" y="60500"/>
                </a:lnTo>
                <a:lnTo>
                  <a:pt x="74370" y="61010"/>
                </a:lnTo>
                <a:lnTo>
                  <a:pt x="74390" y="61190"/>
                </a:lnTo>
                <a:lnTo>
                  <a:pt x="74320" y="61570"/>
                </a:lnTo>
                <a:lnTo>
                  <a:pt x="74330" y="61760"/>
                </a:lnTo>
                <a:lnTo>
                  <a:pt x="74400" y="62060"/>
                </a:lnTo>
                <a:lnTo>
                  <a:pt x="74510" y="62360"/>
                </a:lnTo>
                <a:lnTo>
                  <a:pt x="74640" y="62640"/>
                </a:lnTo>
                <a:lnTo>
                  <a:pt x="74790" y="62880"/>
                </a:lnTo>
                <a:lnTo>
                  <a:pt x="75000" y="63070"/>
                </a:lnTo>
                <a:lnTo>
                  <a:pt x="75480" y="63340"/>
                </a:lnTo>
                <a:lnTo>
                  <a:pt x="75650" y="63510"/>
                </a:lnTo>
                <a:lnTo>
                  <a:pt x="75760" y="63810"/>
                </a:lnTo>
                <a:lnTo>
                  <a:pt x="75780" y="64330"/>
                </a:lnTo>
                <a:lnTo>
                  <a:pt x="75910" y="64620"/>
                </a:lnTo>
                <a:lnTo>
                  <a:pt x="75910" y="64630"/>
                </a:lnTo>
                <a:lnTo>
                  <a:pt x="75910" y="64640"/>
                </a:lnTo>
                <a:lnTo>
                  <a:pt x="75910" y="64660"/>
                </a:lnTo>
                <a:lnTo>
                  <a:pt x="75850" y="64750"/>
                </a:lnTo>
                <a:lnTo>
                  <a:pt x="75830" y="64830"/>
                </a:lnTo>
                <a:lnTo>
                  <a:pt x="75850" y="64910"/>
                </a:lnTo>
                <a:lnTo>
                  <a:pt x="75910" y="64990"/>
                </a:lnTo>
                <a:lnTo>
                  <a:pt x="75930" y="65050"/>
                </a:lnTo>
                <a:lnTo>
                  <a:pt x="75930" y="65100"/>
                </a:lnTo>
                <a:lnTo>
                  <a:pt x="75930" y="65160"/>
                </a:lnTo>
                <a:lnTo>
                  <a:pt x="75910" y="65220"/>
                </a:lnTo>
                <a:lnTo>
                  <a:pt x="75860" y="65330"/>
                </a:lnTo>
                <a:lnTo>
                  <a:pt x="75840" y="65450"/>
                </a:lnTo>
                <a:lnTo>
                  <a:pt x="75860" y="65560"/>
                </a:lnTo>
                <a:lnTo>
                  <a:pt x="76060" y="65980"/>
                </a:lnTo>
                <a:lnTo>
                  <a:pt x="76370" y="67060"/>
                </a:lnTo>
                <a:lnTo>
                  <a:pt x="76520" y="67500"/>
                </a:lnTo>
                <a:lnTo>
                  <a:pt x="76750" y="67710"/>
                </a:lnTo>
                <a:lnTo>
                  <a:pt x="77300" y="67980"/>
                </a:lnTo>
                <a:lnTo>
                  <a:pt x="77410" y="68090"/>
                </a:lnTo>
                <a:lnTo>
                  <a:pt x="77650" y="68410"/>
                </a:lnTo>
                <a:lnTo>
                  <a:pt x="77800" y="68530"/>
                </a:lnTo>
                <a:lnTo>
                  <a:pt x="77980" y="68570"/>
                </a:lnTo>
                <a:lnTo>
                  <a:pt x="78340" y="68550"/>
                </a:lnTo>
                <a:lnTo>
                  <a:pt x="78490" y="68590"/>
                </a:lnTo>
                <a:lnTo>
                  <a:pt x="78620" y="68730"/>
                </a:lnTo>
                <a:lnTo>
                  <a:pt x="78800" y="69120"/>
                </a:lnTo>
                <a:lnTo>
                  <a:pt x="78840" y="69160"/>
                </a:lnTo>
                <a:lnTo>
                  <a:pt x="78720" y="69320"/>
                </a:lnTo>
                <a:lnTo>
                  <a:pt x="78710" y="69330"/>
                </a:lnTo>
                <a:lnTo>
                  <a:pt x="78590" y="69470"/>
                </a:lnTo>
                <a:lnTo>
                  <a:pt x="78500" y="69560"/>
                </a:lnTo>
                <a:lnTo>
                  <a:pt x="78430" y="69650"/>
                </a:lnTo>
                <a:lnTo>
                  <a:pt x="78360" y="69770"/>
                </a:lnTo>
                <a:lnTo>
                  <a:pt x="78270" y="69880"/>
                </a:lnTo>
                <a:lnTo>
                  <a:pt x="78240" y="69920"/>
                </a:lnTo>
                <a:lnTo>
                  <a:pt x="78190" y="69950"/>
                </a:lnTo>
                <a:lnTo>
                  <a:pt x="78160" y="69970"/>
                </a:lnTo>
                <a:lnTo>
                  <a:pt x="77960" y="70060"/>
                </a:lnTo>
                <a:lnTo>
                  <a:pt x="77890" y="70100"/>
                </a:lnTo>
                <a:lnTo>
                  <a:pt x="77650" y="70340"/>
                </a:lnTo>
                <a:lnTo>
                  <a:pt x="77550" y="70440"/>
                </a:lnTo>
                <a:lnTo>
                  <a:pt x="77520" y="70490"/>
                </a:lnTo>
                <a:lnTo>
                  <a:pt x="77490" y="70540"/>
                </a:lnTo>
                <a:lnTo>
                  <a:pt x="77490" y="70580"/>
                </a:lnTo>
                <a:lnTo>
                  <a:pt x="77500" y="70610"/>
                </a:lnTo>
                <a:lnTo>
                  <a:pt x="77550" y="70750"/>
                </a:lnTo>
                <a:lnTo>
                  <a:pt x="77550" y="70800"/>
                </a:lnTo>
                <a:lnTo>
                  <a:pt x="77550" y="70830"/>
                </a:lnTo>
                <a:lnTo>
                  <a:pt x="77550" y="70850"/>
                </a:lnTo>
                <a:lnTo>
                  <a:pt x="77520" y="70880"/>
                </a:lnTo>
                <a:lnTo>
                  <a:pt x="77490" y="70890"/>
                </a:lnTo>
                <a:lnTo>
                  <a:pt x="77460" y="70890"/>
                </a:lnTo>
                <a:lnTo>
                  <a:pt x="77410" y="70890"/>
                </a:lnTo>
                <a:lnTo>
                  <a:pt x="77120" y="70820"/>
                </a:lnTo>
                <a:lnTo>
                  <a:pt x="77070" y="70810"/>
                </a:lnTo>
                <a:lnTo>
                  <a:pt x="76900" y="70800"/>
                </a:lnTo>
                <a:lnTo>
                  <a:pt x="76860" y="70790"/>
                </a:lnTo>
                <a:lnTo>
                  <a:pt x="76760" y="70720"/>
                </a:lnTo>
                <a:lnTo>
                  <a:pt x="76620" y="70660"/>
                </a:lnTo>
                <a:lnTo>
                  <a:pt x="76560" y="70600"/>
                </a:lnTo>
                <a:lnTo>
                  <a:pt x="76470" y="70470"/>
                </a:lnTo>
                <a:lnTo>
                  <a:pt x="76300" y="70310"/>
                </a:lnTo>
                <a:lnTo>
                  <a:pt x="76250" y="70250"/>
                </a:lnTo>
                <a:lnTo>
                  <a:pt x="76180" y="70090"/>
                </a:lnTo>
                <a:lnTo>
                  <a:pt x="76140" y="70030"/>
                </a:lnTo>
                <a:lnTo>
                  <a:pt x="76090" y="69980"/>
                </a:lnTo>
                <a:lnTo>
                  <a:pt x="76070" y="69960"/>
                </a:lnTo>
                <a:lnTo>
                  <a:pt x="76040" y="69940"/>
                </a:lnTo>
                <a:lnTo>
                  <a:pt x="76000" y="69940"/>
                </a:lnTo>
                <a:lnTo>
                  <a:pt x="75980" y="69950"/>
                </a:lnTo>
                <a:lnTo>
                  <a:pt x="75950" y="69960"/>
                </a:lnTo>
                <a:lnTo>
                  <a:pt x="75930" y="70000"/>
                </a:lnTo>
                <a:lnTo>
                  <a:pt x="75850" y="70190"/>
                </a:lnTo>
                <a:lnTo>
                  <a:pt x="75790" y="70300"/>
                </a:lnTo>
                <a:lnTo>
                  <a:pt x="75740" y="70350"/>
                </a:lnTo>
                <a:lnTo>
                  <a:pt x="75700" y="70390"/>
                </a:lnTo>
                <a:lnTo>
                  <a:pt x="75660" y="70400"/>
                </a:lnTo>
                <a:lnTo>
                  <a:pt x="75630" y="70410"/>
                </a:lnTo>
                <a:lnTo>
                  <a:pt x="75570" y="70410"/>
                </a:lnTo>
                <a:lnTo>
                  <a:pt x="75410" y="70410"/>
                </a:lnTo>
                <a:lnTo>
                  <a:pt x="75360" y="70420"/>
                </a:lnTo>
                <a:lnTo>
                  <a:pt x="75320" y="70430"/>
                </a:lnTo>
                <a:lnTo>
                  <a:pt x="75300" y="70450"/>
                </a:lnTo>
                <a:lnTo>
                  <a:pt x="74920" y="70150"/>
                </a:lnTo>
                <a:lnTo>
                  <a:pt x="74830" y="70080"/>
                </a:lnTo>
                <a:lnTo>
                  <a:pt x="74790" y="70060"/>
                </a:lnTo>
                <a:lnTo>
                  <a:pt x="74730" y="70040"/>
                </a:lnTo>
                <a:lnTo>
                  <a:pt x="74680" y="70040"/>
                </a:lnTo>
                <a:lnTo>
                  <a:pt x="74580" y="70060"/>
                </a:lnTo>
                <a:lnTo>
                  <a:pt x="74540" y="70060"/>
                </a:lnTo>
                <a:lnTo>
                  <a:pt x="74460" y="70040"/>
                </a:lnTo>
                <a:lnTo>
                  <a:pt x="74300" y="69960"/>
                </a:lnTo>
                <a:lnTo>
                  <a:pt x="74160" y="69910"/>
                </a:lnTo>
                <a:lnTo>
                  <a:pt x="74080" y="69880"/>
                </a:lnTo>
                <a:lnTo>
                  <a:pt x="74020" y="69830"/>
                </a:lnTo>
                <a:lnTo>
                  <a:pt x="73930" y="69760"/>
                </a:lnTo>
                <a:lnTo>
                  <a:pt x="73900" y="69740"/>
                </a:lnTo>
                <a:lnTo>
                  <a:pt x="73520" y="69590"/>
                </a:lnTo>
                <a:lnTo>
                  <a:pt x="73510" y="69580"/>
                </a:lnTo>
                <a:lnTo>
                  <a:pt x="73510" y="69540"/>
                </a:lnTo>
                <a:lnTo>
                  <a:pt x="73520" y="69510"/>
                </a:lnTo>
                <a:lnTo>
                  <a:pt x="73570" y="69420"/>
                </a:lnTo>
                <a:lnTo>
                  <a:pt x="73580" y="69370"/>
                </a:lnTo>
                <a:lnTo>
                  <a:pt x="73580" y="69320"/>
                </a:lnTo>
                <a:lnTo>
                  <a:pt x="73570" y="69230"/>
                </a:lnTo>
                <a:lnTo>
                  <a:pt x="73560" y="69180"/>
                </a:lnTo>
                <a:lnTo>
                  <a:pt x="73570" y="69130"/>
                </a:lnTo>
                <a:lnTo>
                  <a:pt x="73580" y="69080"/>
                </a:lnTo>
                <a:lnTo>
                  <a:pt x="73590" y="69050"/>
                </a:lnTo>
                <a:lnTo>
                  <a:pt x="73670" y="68950"/>
                </a:lnTo>
                <a:lnTo>
                  <a:pt x="73690" y="68890"/>
                </a:lnTo>
                <a:lnTo>
                  <a:pt x="73710" y="68850"/>
                </a:lnTo>
                <a:lnTo>
                  <a:pt x="73750" y="68720"/>
                </a:lnTo>
                <a:lnTo>
                  <a:pt x="73760" y="68640"/>
                </a:lnTo>
                <a:lnTo>
                  <a:pt x="73750" y="68560"/>
                </a:lnTo>
                <a:lnTo>
                  <a:pt x="73710" y="68430"/>
                </a:lnTo>
                <a:lnTo>
                  <a:pt x="73650" y="68320"/>
                </a:lnTo>
                <a:lnTo>
                  <a:pt x="73600" y="68270"/>
                </a:lnTo>
                <a:lnTo>
                  <a:pt x="73560" y="68230"/>
                </a:lnTo>
                <a:lnTo>
                  <a:pt x="73520" y="68200"/>
                </a:lnTo>
                <a:lnTo>
                  <a:pt x="73440" y="68170"/>
                </a:lnTo>
                <a:lnTo>
                  <a:pt x="73340" y="68130"/>
                </a:lnTo>
                <a:lnTo>
                  <a:pt x="73270" y="68100"/>
                </a:lnTo>
                <a:lnTo>
                  <a:pt x="73160" y="68000"/>
                </a:lnTo>
                <a:lnTo>
                  <a:pt x="73100" y="67950"/>
                </a:lnTo>
                <a:lnTo>
                  <a:pt x="72960" y="67860"/>
                </a:lnTo>
                <a:lnTo>
                  <a:pt x="72910" y="67840"/>
                </a:lnTo>
                <a:lnTo>
                  <a:pt x="72870" y="67840"/>
                </a:lnTo>
                <a:lnTo>
                  <a:pt x="72840" y="67840"/>
                </a:lnTo>
                <a:lnTo>
                  <a:pt x="72810" y="67860"/>
                </a:lnTo>
                <a:lnTo>
                  <a:pt x="72780" y="67880"/>
                </a:lnTo>
                <a:lnTo>
                  <a:pt x="72750" y="67900"/>
                </a:lnTo>
                <a:lnTo>
                  <a:pt x="72690" y="68000"/>
                </a:lnTo>
                <a:lnTo>
                  <a:pt x="72630" y="68120"/>
                </a:lnTo>
                <a:lnTo>
                  <a:pt x="72550" y="68250"/>
                </a:lnTo>
                <a:lnTo>
                  <a:pt x="72520" y="68280"/>
                </a:lnTo>
                <a:lnTo>
                  <a:pt x="72490" y="68310"/>
                </a:lnTo>
                <a:lnTo>
                  <a:pt x="72450" y="68320"/>
                </a:lnTo>
                <a:lnTo>
                  <a:pt x="72420" y="68320"/>
                </a:lnTo>
                <a:lnTo>
                  <a:pt x="72380" y="68300"/>
                </a:lnTo>
                <a:lnTo>
                  <a:pt x="72200" y="68110"/>
                </a:lnTo>
                <a:lnTo>
                  <a:pt x="72150" y="68080"/>
                </a:lnTo>
                <a:lnTo>
                  <a:pt x="72090" y="68050"/>
                </a:lnTo>
                <a:lnTo>
                  <a:pt x="72030" y="68040"/>
                </a:lnTo>
                <a:lnTo>
                  <a:pt x="71950" y="68040"/>
                </a:lnTo>
                <a:lnTo>
                  <a:pt x="71950" y="67990"/>
                </a:lnTo>
                <a:lnTo>
                  <a:pt x="71960" y="67970"/>
                </a:lnTo>
                <a:lnTo>
                  <a:pt x="71950" y="67920"/>
                </a:lnTo>
                <a:lnTo>
                  <a:pt x="71930" y="67880"/>
                </a:lnTo>
                <a:lnTo>
                  <a:pt x="71910" y="67850"/>
                </a:lnTo>
                <a:lnTo>
                  <a:pt x="71880" y="67820"/>
                </a:lnTo>
                <a:lnTo>
                  <a:pt x="71820" y="67790"/>
                </a:lnTo>
                <a:lnTo>
                  <a:pt x="71770" y="67760"/>
                </a:lnTo>
                <a:lnTo>
                  <a:pt x="71580" y="67690"/>
                </a:lnTo>
                <a:lnTo>
                  <a:pt x="71450" y="67630"/>
                </a:lnTo>
                <a:lnTo>
                  <a:pt x="71400" y="67620"/>
                </a:lnTo>
                <a:lnTo>
                  <a:pt x="71350" y="67620"/>
                </a:lnTo>
                <a:lnTo>
                  <a:pt x="71260" y="67630"/>
                </a:lnTo>
                <a:lnTo>
                  <a:pt x="71230" y="67640"/>
                </a:lnTo>
                <a:lnTo>
                  <a:pt x="71080" y="67740"/>
                </a:lnTo>
                <a:lnTo>
                  <a:pt x="71050" y="67750"/>
                </a:lnTo>
                <a:lnTo>
                  <a:pt x="70840" y="67800"/>
                </a:lnTo>
                <a:lnTo>
                  <a:pt x="70790" y="67810"/>
                </a:lnTo>
                <a:lnTo>
                  <a:pt x="70740" y="67810"/>
                </a:lnTo>
                <a:lnTo>
                  <a:pt x="70690" y="67800"/>
                </a:lnTo>
                <a:lnTo>
                  <a:pt x="70470" y="67750"/>
                </a:lnTo>
                <a:lnTo>
                  <a:pt x="70300" y="67690"/>
                </a:lnTo>
                <a:lnTo>
                  <a:pt x="70270" y="67680"/>
                </a:lnTo>
                <a:lnTo>
                  <a:pt x="70170" y="67620"/>
                </a:lnTo>
                <a:lnTo>
                  <a:pt x="70120" y="67590"/>
                </a:lnTo>
                <a:lnTo>
                  <a:pt x="69980" y="67430"/>
                </a:lnTo>
                <a:lnTo>
                  <a:pt x="69910" y="67390"/>
                </a:lnTo>
                <a:lnTo>
                  <a:pt x="69850" y="67360"/>
                </a:lnTo>
                <a:lnTo>
                  <a:pt x="69700" y="67310"/>
                </a:lnTo>
                <a:lnTo>
                  <a:pt x="69660" y="67300"/>
                </a:lnTo>
                <a:lnTo>
                  <a:pt x="69630" y="67280"/>
                </a:lnTo>
                <a:lnTo>
                  <a:pt x="69510" y="67190"/>
                </a:lnTo>
                <a:lnTo>
                  <a:pt x="69410" y="67140"/>
                </a:lnTo>
                <a:lnTo>
                  <a:pt x="69360" y="67120"/>
                </a:lnTo>
                <a:lnTo>
                  <a:pt x="69220" y="67090"/>
                </a:lnTo>
                <a:lnTo>
                  <a:pt x="69140" y="67080"/>
                </a:lnTo>
                <a:lnTo>
                  <a:pt x="69090" y="67080"/>
                </a:lnTo>
                <a:lnTo>
                  <a:pt x="69040" y="67090"/>
                </a:lnTo>
                <a:lnTo>
                  <a:pt x="68930" y="67140"/>
                </a:lnTo>
                <a:lnTo>
                  <a:pt x="68880" y="67160"/>
                </a:lnTo>
                <a:lnTo>
                  <a:pt x="68830" y="67160"/>
                </a:lnTo>
                <a:lnTo>
                  <a:pt x="68800" y="67160"/>
                </a:lnTo>
                <a:lnTo>
                  <a:pt x="68730" y="67130"/>
                </a:lnTo>
                <a:lnTo>
                  <a:pt x="68680" y="67100"/>
                </a:lnTo>
                <a:lnTo>
                  <a:pt x="68650" y="67060"/>
                </a:lnTo>
                <a:lnTo>
                  <a:pt x="68620" y="67000"/>
                </a:lnTo>
                <a:lnTo>
                  <a:pt x="68600" y="66960"/>
                </a:lnTo>
                <a:lnTo>
                  <a:pt x="68600" y="66940"/>
                </a:lnTo>
                <a:lnTo>
                  <a:pt x="68600" y="66920"/>
                </a:lnTo>
                <a:lnTo>
                  <a:pt x="68640" y="66840"/>
                </a:lnTo>
                <a:lnTo>
                  <a:pt x="68630" y="66800"/>
                </a:lnTo>
                <a:lnTo>
                  <a:pt x="68600" y="66760"/>
                </a:lnTo>
                <a:lnTo>
                  <a:pt x="68520" y="66690"/>
                </a:lnTo>
                <a:lnTo>
                  <a:pt x="68440" y="66610"/>
                </a:lnTo>
                <a:lnTo>
                  <a:pt x="68350" y="66520"/>
                </a:lnTo>
                <a:lnTo>
                  <a:pt x="68320" y="66490"/>
                </a:lnTo>
                <a:lnTo>
                  <a:pt x="68310" y="66460"/>
                </a:lnTo>
                <a:lnTo>
                  <a:pt x="68310" y="66440"/>
                </a:lnTo>
                <a:lnTo>
                  <a:pt x="68320" y="66420"/>
                </a:lnTo>
                <a:lnTo>
                  <a:pt x="68360" y="66340"/>
                </a:lnTo>
                <a:lnTo>
                  <a:pt x="68370" y="66310"/>
                </a:lnTo>
                <a:lnTo>
                  <a:pt x="68380" y="66280"/>
                </a:lnTo>
                <a:lnTo>
                  <a:pt x="68370" y="66200"/>
                </a:lnTo>
                <a:lnTo>
                  <a:pt x="68370" y="66170"/>
                </a:lnTo>
                <a:lnTo>
                  <a:pt x="68360" y="66140"/>
                </a:lnTo>
                <a:lnTo>
                  <a:pt x="68330" y="66100"/>
                </a:lnTo>
                <a:lnTo>
                  <a:pt x="68250" y="66050"/>
                </a:lnTo>
                <a:lnTo>
                  <a:pt x="68160" y="65970"/>
                </a:lnTo>
                <a:lnTo>
                  <a:pt x="68000" y="65870"/>
                </a:lnTo>
                <a:lnTo>
                  <a:pt x="67920" y="65800"/>
                </a:lnTo>
                <a:lnTo>
                  <a:pt x="67880" y="65750"/>
                </a:lnTo>
                <a:lnTo>
                  <a:pt x="67840" y="65690"/>
                </a:lnTo>
                <a:lnTo>
                  <a:pt x="67820" y="65640"/>
                </a:lnTo>
                <a:lnTo>
                  <a:pt x="67820" y="65610"/>
                </a:lnTo>
                <a:lnTo>
                  <a:pt x="67830" y="65590"/>
                </a:lnTo>
                <a:lnTo>
                  <a:pt x="67570" y="65320"/>
                </a:lnTo>
                <a:lnTo>
                  <a:pt x="67510" y="65270"/>
                </a:lnTo>
                <a:lnTo>
                  <a:pt x="67460" y="65250"/>
                </a:lnTo>
                <a:lnTo>
                  <a:pt x="67400" y="65250"/>
                </a:lnTo>
                <a:lnTo>
                  <a:pt x="67270" y="65270"/>
                </a:lnTo>
                <a:lnTo>
                  <a:pt x="67200" y="65290"/>
                </a:lnTo>
                <a:lnTo>
                  <a:pt x="67170" y="65320"/>
                </a:lnTo>
                <a:lnTo>
                  <a:pt x="67150" y="65350"/>
                </a:lnTo>
                <a:lnTo>
                  <a:pt x="67100" y="65520"/>
                </a:lnTo>
                <a:lnTo>
                  <a:pt x="67100" y="65560"/>
                </a:lnTo>
                <a:lnTo>
                  <a:pt x="67120" y="65660"/>
                </a:lnTo>
                <a:lnTo>
                  <a:pt x="67130" y="65760"/>
                </a:lnTo>
                <a:lnTo>
                  <a:pt x="67140" y="65790"/>
                </a:lnTo>
                <a:lnTo>
                  <a:pt x="67150" y="65820"/>
                </a:lnTo>
                <a:lnTo>
                  <a:pt x="67180" y="65850"/>
                </a:lnTo>
                <a:lnTo>
                  <a:pt x="67350" y="66020"/>
                </a:lnTo>
                <a:lnTo>
                  <a:pt x="67480" y="66170"/>
                </a:lnTo>
                <a:lnTo>
                  <a:pt x="67520" y="66200"/>
                </a:lnTo>
                <a:lnTo>
                  <a:pt x="67560" y="66220"/>
                </a:lnTo>
                <a:lnTo>
                  <a:pt x="67680" y="66280"/>
                </a:lnTo>
                <a:lnTo>
                  <a:pt x="67700" y="66300"/>
                </a:lnTo>
                <a:lnTo>
                  <a:pt x="67720" y="66330"/>
                </a:lnTo>
                <a:lnTo>
                  <a:pt x="67730" y="66350"/>
                </a:lnTo>
                <a:lnTo>
                  <a:pt x="67730" y="66380"/>
                </a:lnTo>
                <a:lnTo>
                  <a:pt x="67710" y="66420"/>
                </a:lnTo>
                <a:lnTo>
                  <a:pt x="67690" y="66440"/>
                </a:lnTo>
                <a:lnTo>
                  <a:pt x="67660" y="66470"/>
                </a:lnTo>
                <a:lnTo>
                  <a:pt x="67590" y="66490"/>
                </a:lnTo>
                <a:lnTo>
                  <a:pt x="67540" y="66510"/>
                </a:lnTo>
                <a:lnTo>
                  <a:pt x="67490" y="66510"/>
                </a:lnTo>
                <a:lnTo>
                  <a:pt x="67400" y="66500"/>
                </a:lnTo>
                <a:lnTo>
                  <a:pt x="67370" y="66490"/>
                </a:lnTo>
                <a:lnTo>
                  <a:pt x="67240" y="66410"/>
                </a:lnTo>
                <a:lnTo>
                  <a:pt x="67200" y="66400"/>
                </a:lnTo>
                <a:lnTo>
                  <a:pt x="67170" y="66400"/>
                </a:lnTo>
                <a:lnTo>
                  <a:pt x="67130" y="66400"/>
                </a:lnTo>
                <a:lnTo>
                  <a:pt x="67090" y="66420"/>
                </a:lnTo>
                <a:lnTo>
                  <a:pt x="66970" y="66490"/>
                </a:lnTo>
                <a:lnTo>
                  <a:pt x="66850" y="66540"/>
                </a:lnTo>
                <a:lnTo>
                  <a:pt x="66750" y="66570"/>
                </a:lnTo>
                <a:lnTo>
                  <a:pt x="66500" y="66600"/>
                </a:lnTo>
                <a:lnTo>
                  <a:pt x="66460" y="66540"/>
                </a:lnTo>
                <a:lnTo>
                  <a:pt x="66370" y="66380"/>
                </a:lnTo>
                <a:lnTo>
                  <a:pt x="66340" y="66350"/>
                </a:lnTo>
                <a:lnTo>
                  <a:pt x="66280" y="66290"/>
                </a:lnTo>
                <a:lnTo>
                  <a:pt x="66080" y="66130"/>
                </a:lnTo>
                <a:lnTo>
                  <a:pt x="66040" y="66090"/>
                </a:lnTo>
                <a:lnTo>
                  <a:pt x="66020" y="66060"/>
                </a:lnTo>
                <a:lnTo>
                  <a:pt x="65950" y="65910"/>
                </a:lnTo>
                <a:lnTo>
                  <a:pt x="65920" y="65760"/>
                </a:lnTo>
                <a:lnTo>
                  <a:pt x="65810" y="65490"/>
                </a:lnTo>
                <a:lnTo>
                  <a:pt x="65760" y="65380"/>
                </a:lnTo>
                <a:lnTo>
                  <a:pt x="65730" y="65340"/>
                </a:lnTo>
                <a:lnTo>
                  <a:pt x="65680" y="65300"/>
                </a:lnTo>
                <a:lnTo>
                  <a:pt x="65610" y="65270"/>
                </a:lnTo>
                <a:lnTo>
                  <a:pt x="65490" y="65240"/>
                </a:lnTo>
                <a:lnTo>
                  <a:pt x="65450" y="65240"/>
                </a:lnTo>
                <a:lnTo>
                  <a:pt x="65410" y="65250"/>
                </a:lnTo>
                <a:lnTo>
                  <a:pt x="65270" y="65300"/>
                </a:lnTo>
                <a:lnTo>
                  <a:pt x="65220" y="65310"/>
                </a:lnTo>
                <a:lnTo>
                  <a:pt x="65190" y="65320"/>
                </a:lnTo>
                <a:lnTo>
                  <a:pt x="65140" y="65310"/>
                </a:lnTo>
                <a:lnTo>
                  <a:pt x="65100" y="65290"/>
                </a:lnTo>
                <a:lnTo>
                  <a:pt x="65020" y="65250"/>
                </a:lnTo>
                <a:lnTo>
                  <a:pt x="64900" y="65160"/>
                </a:lnTo>
                <a:lnTo>
                  <a:pt x="64870" y="65140"/>
                </a:lnTo>
                <a:lnTo>
                  <a:pt x="64830" y="65140"/>
                </a:lnTo>
                <a:lnTo>
                  <a:pt x="64510" y="65160"/>
                </a:lnTo>
                <a:lnTo>
                  <a:pt x="64380" y="65190"/>
                </a:lnTo>
                <a:lnTo>
                  <a:pt x="64330" y="65200"/>
                </a:lnTo>
                <a:lnTo>
                  <a:pt x="64280" y="65200"/>
                </a:lnTo>
                <a:lnTo>
                  <a:pt x="64230" y="65190"/>
                </a:lnTo>
                <a:lnTo>
                  <a:pt x="64190" y="65180"/>
                </a:lnTo>
                <a:lnTo>
                  <a:pt x="64160" y="65160"/>
                </a:lnTo>
                <a:lnTo>
                  <a:pt x="64120" y="65120"/>
                </a:lnTo>
                <a:lnTo>
                  <a:pt x="64030" y="65040"/>
                </a:lnTo>
                <a:lnTo>
                  <a:pt x="63890" y="64940"/>
                </a:lnTo>
                <a:lnTo>
                  <a:pt x="63840" y="64890"/>
                </a:lnTo>
                <a:lnTo>
                  <a:pt x="63820" y="64860"/>
                </a:lnTo>
                <a:lnTo>
                  <a:pt x="63810" y="64820"/>
                </a:lnTo>
                <a:lnTo>
                  <a:pt x="63810" y="64780"/>
                </a:lnTo>
                <a:lnTo>
                  <a:pt x="63820" y="64660"/>
                </a:lnTo>
                <a:lnTo>
                  <a:pt x="63820" y="64620"/>
                </a:lnTo>
                <a:lnTo>
                  <a:pt x="63810" y="64570"/>
                </a:lnTo>
                <a:lnTo>
                  <a:pt x="63770" y="64480"/>
                </a:lnTo>
                <a:lnTo>
                  <a:pt x="63710" y="64400"/>
                </a:lnTo>
                <a:lnTo>
                  <a:pt x="63680" y="64360"/>
                </a:lnTo>
                <a:lnTo>
                  <a:pt x="63620" y="64290"/>
                </a:lnTo>
                <a:lnTo>
                  <a:pt x="63540" y="64220"/>
                </a:lnTo>
                <a:lnTo>
                  <a:pt x="63380" y="64110"/>
                </a:lnTo>
                <a:lnTo>
                  <a:pt x="63350" y="64070"/>
                </a:lnTo>
                <a:lnTo>
                  <a:pt x="63300" y="64010"/>
                </a:lnTo>
                <a:lnTo>
                  <a:pt x="63260" y="63920"/>
                </a:lnTo>
                <a:lnTo>
                  <a:pt x="63230" y="63870"/>
                </a:lnTo>
                <a:lnTo>
                  <a:pt x="63070" y="63680"/>
                </a:lnTo>
                <a:lnTo>
                  <a:pt x="63040" y="63620"/>
                </a:lnTo>
                <a:lnTo>
                  <a:pt x="63020" y="63580"/>
                </a:lnTo>
                <a:lnTo>
                  <a:pt x="63000" y="63420"/>
                </a:lnTo>
                <a:lnTo>
                  <a:pt x="62990" y="63370"/>
                </a:lnTo>
                <a:lnTo>
                  <a:pt x="62970" y="63340"/>
                </a:lnTo>
                <a:lnTo>
                  <a:pt x="62950" y="63300"/>
                </a:lnTo>
                <a:lnTo>
                  <a:pt x="62840" y="63180"/>
                </a:lnTo>
                <a:lnTo>
                  <a:pt x="62810" y="63140"/>
                </a:lnTo>
                <a:lnTo>
                  <a:pt x="62800" y="63080"/>
                </a:lnTo>
                <a:lnTo>
                  <a:pt x="62790" y="63020"/>
                </a:lnTo>
                <a:lnTo>
                  <a:pt x="62780" y="62660"/>
                </a:lnTo>
                <a:lnTo>
                  <a:pt x="62750" y="62520"/>
                </a:lnTo>
                <a:lnTo>
                  <a:pt x="62720" y="62390"/>
                </a:lnTo>
                <a:lnTo>
                  <a:pt x="62710" y="62380"/>
                </a:lnTo>
                <a:lnTo>
                  <a:pt x="62700" y="62350"/>
                </a:lnTo>
                <a:lnTo>
                  <a:pt x="62700" y="62310"/>
                </a:lnTo>
                <a:lnTo>
                  <a:pt x="62720" y="62290"/>
                </a:lnTo>
                <a:lnTo>
                  <a:pt x="62750" y="62260"/>
                </a:lnTo>
                <a:lnTo>
                  <a:pt x="62830" y="62200"/>
                </a:lnTo>
                <a:lnTo>
                  <a:pt x="62910" y="62130"/>
                </a:lnTo>
                <a:lnTo>
                  <a:pt x="62960" y="62080"/>
                </a:lnTo>
                <a:lnTo>
                  <a:pt x="62980" y="62050"/>
                </a:lnTo>
                <a:lnTo>
                  <a:pt x="62990" y="62010"/>
                </a:lnTo>
                <a:lnTo>
                  <a:pt x="62990" y="61960"/>
                </a:lnTo>
                <a:lnTo>
                  <a:pt x="62980" y="61930"/>
                </a:lnTo>
                <a:lnTo>
                  <a:pt x="62970" y="61890"/>
                </a:lnTo>
                <a:lnTo>
                  <a:pt x="62900" y="61810"/>
                </a:lnTo>
                <a:lnTo>
                  <a:pt x="62830" y="61700"/>
                </a:lnTo>
                <a:lnTo>
                  <a:pt x="62790" y="61650"/>
                </a:lnTo>
                <a:lnTo>
                  <a:pt x="62750" y="61620"/>
                </a:lnTo>
                <a:lnTo>
                  <a:pt x="62630" y="61560"/>
                </a:lnTo>
                <a:lnTo>
                  <a:pt x="62600" y="61550"/>
                </a:lnTo>
                <a:lnTo>
                  <a:pt x="62570" y="61520"/>
                </a:lnTo>
                <a:lnTo>
                  <a:pt x="62550" y="61500"/>
                </a:lnTo>
                <a:lnTo>
                  <a:pt x="62550" y="61470"/>
                </a:lnTo>
                <a:lnTo>
                  <a:pt x="62550" y="61440"/>
                </a:lnTo>
                <a:lnTo>
                  <a:pt x="62580" y="61370"/>
                </a:lnTo>
                <a:lnTo>
                  <a:pt x="62600" y="61340"/>
                </a:lnTo>
                <a:lnTo>
                  <a:pt x="62620" y="61310"/>
                </a:lnTo>
                <a:lnTo>
                  <a:pt x="62670" y="61280"/>
                </a:lnTo>
                <a:lnTo>
                  <a:pt x="62700" y="61260"/>
                </a:lnTo>
                <a:lnTo>
                  <a:pt x="62840" y="61230"/>
                </a:lnTo>
                <a:lnTo>
                  <a:pt x="62880" y="61200"/>
                </a:lnTo>
                <a:lnTo>
                  <a:pt x="63050" y="61060"/>
                </a:lnTo>
                <a:lnTo>
                  <a:pt x="62860" y="60830"/>
                </a:lnTo>
                <a:lnTo>
                  <a:pt x="62760" y="60690"/>
                </a:lnTo>
                <a:lnTo>
                  <a:pt x="62720" y="60640"/>
                </a:lnTo>
                <a:lnTo>
                  <a:pt x="62650" y="60580"/>
                </a:lnTo>
                <a:lnTo>
                  <a:pt x="62440" y="60460"/>
                </a:lnTo>
                <a:lnTo>
                  <a:pt x="62390" y="60420"/>
                </a:lnTo>
                <a:lnTo>
                  <a:pt x="62360" y="60380"/>
                </a:lnTo>
                <a:lnTo>
                  <a:pt x="62090" y="59990"/>
                </a:lnTo>
                <a:lnTo>
                  <a:pt x="62110" y="59930"/>
                </a:lnTo>
                <a:lnTo>
                  <a:pt x="62160" y="59860"/>
                </a:lnTo>
                <a:lnTo>
                  <a:pt x="62190" y="59830"/>
                </a:lnTo>
                <a:lnTo>
                  <a:pt x="62360" y="59690"/>
                </a:lnTo>
                <a:lnTo>
                  <a:pt x="62580" y="59420"/>
                </a:lnTo>
                <a:lnTo>
                  <a:pt x="62590" y="59380"/>
                </a:lnTo>
                <a:lnTo>
                  <a:pt x="62600" y="59350"/>
                </a:lnTo>
                <a:lnTo>
                  <a:pt x="62610" y="59240"/>
                </a:lnTo>
                <a:lnTo>
                  <a:pt x="62620" y="59200"/>
                </a:lnTo>
                <a:lnTo>
                  <a:pt x="62640" y="59160"/>
                </a:lnTo>
                <a:lnTo>
                  <a:pt x="62670" y="59130"/>
                </a:lnTo>
                <a:lnTo>
                  <a:pt x="62760" y="59040"/>
                </a:lnTo>
                <a:lnTo>
                  <a:pt x="62790" y="59000"/>
                </a:lnTo>
                <a:lnTo>
                  <a:pt x="62810" y="58960"/>
                </a:lnTo>
                <a:lnTo>
                  <a:pt x="62810" y="58920"/>
                </a:lnTo>
                <a:lnTo>
                  <a:pt x="62790" y="58880"/>
                </a:lnTo>
                <a:lnTo>
                  <a:pt x="62760" y="58830"/>
                </a:lnTo>
                <a:lnTo>
                  <a:pt x="62710" y="58780"/>
                </a:lnTo>
                <a:lnTo>
                  <a:pt x="62530" y="58610"/>
                </a:lnTo>
                <a:lnTo>
                  <a:pt x="62510" y="58580"/>
                </a:lnTo>
                <a:lnTo>
                  <a:pt x="62480" y="58520"/>
                </a:lnTo>
                <a:lnTo>
                  <a:pt x="62470" y="58470"/>
                </a:lnTo>
                <a:lnTo>
                  <a:pt x="62460" y="58400"/>
                </a:lnTo>
                <a:lnTo>
                  <a:pt x="62470" y="58280"/>
                </a:lnTo>
                <a:lnTo>
                  <a:pt x="62480" y="58220"/>
                </a:lnTo>
                <a:lnTo>
                  <a:pt x="62530" y="58100"/>
                </a:lnTo>
                <a:lnTo>
                  <a:pt x="62570" y="58040"/>
                </a:lnTo>
                <a:lnTo>
                  <a:pt x="62600" y="58010"/>
                </a:lnTo>
                <a:lnTo>
                  <a:pt x="62660" y="57970"/>
                </a:lnTo>
                <a:lnTo>
                  <a:pt x="62740" y="57930"/>
                </a:lnTo>
                <a:lnTo>
                  <a:pt x="62900" y="57860"/>
                </a:lnTo>
                <a:lnTo>
                  <a:pt x="63030" y="57790"/>
                </a:lnTo>
                <a:lnTo>
                  <a:pt x="63070" y="57780"/>
                </a:lnTo>
                <a:lnTo>
                  <a:pt x="63140" y="57760"/>
                </a:lnTo>
                <a:lnTo>
                  <a:pt x="63280" y="57750"/>
                </a:lnTo>
                <a:lnTo>
                  <a:pt x="63310" y="57740"/>
                </a:lnTo>
                <a:lnTo>
                  <a:pt x="63360" y="57710"/>
                </a:lnTo>
                <a:lnTo>
                  <a:pt x="63380" y="57690"/>
                </a:lnTo>
                <a:lnTo>
                  <a:pt x="63460" y="57580"/>
                </a:lnTo>
                <a:lnTo>
                  <a:pt x="63480" y="57530"/>
                </a:lnTo>
                <a:lnTo>
                  <a:pt x="63490" y="57500"/>
                </a:lnTo>
                <a:lnTo>
                  <a:pt x="63490" y="57460"/>
                </a:lnTo>
                <a:lnTo>
                  <a:pt x="63480" y="57430"/>
                </a:lnTo>
                <a:lnTo>
                  <a:pt x="63400" y="57300"/>
                </a:lnTo>
                <a:lnTo>
                  <a:pt x="63380" y="57250"/>
                </a:lnTo>
                <a:lnTo>
                  <a:pt x="63380" y="57200"/>
                </a:lnTo>
                <a:lnTo>
                  <a:pt x="63400" y="57160"/>
                </a:lnTo>
                <a:lnTo>
                  <a:pt x="63410" y="57150"/>
                </a:lnTo>
                <a:lnTo>
                  <a:pt x="63590" y="56960"/>
                </a:lnTo>
                <a:lnTo>
                  <a:pt x="63630" y="56910"/>
                </a:lnTo>
                <a:lnTo>
                  <a:pt x="63670" y="56860"/>
                </a:lnTo>
                <a:lnTo>
                  <a:pt x="63690" y="56800"/>
                </a:lnTo>
                <a:lnTo>
                  <a:pt x="63710" y="56750"/>
                </a:lnTo>
                <a:lnTo>
                  <a:pt x="63720" y="56640"/>
                </a:lnTo>
                <a:lnTo>
                  <a:pt x="63730" y="56600"/>
                </a:lnTo>
                <a:lnTo>
                  <a:pt x="63750" y="56570"/>
                </a:lnTo>
                <a:lnTo>
                  <a:pt x="63780" y="56540"/>
                </a:lnTo>
                <a:lnTo>
                  <a:pt x="63880" y="56450"/>
                </a:lnTo>
                <a:lnTo>
                  <a:pt x="63960" y="56360"/>
                </a:lnTo>
                <a:lnTo>
                  <a:pt x="64150" y="56220"/>
                </a:lnTo>
                <a:lnTo>
                  <a:pt x="64190" y="56180"/>
                </a:lnTo>
                <a:lnTo>
                  <a:pt x="64220" y="56140"/>
                </a:lnTo>
                <a:lnTo>
                  <a:pt x="64240" y="56090"/>
                </a:lnTo>
                <a:lnTo>
                  <a:pt x="64250" y="56060"/>
                </a:lnTo>
                <a:lnTo>
                  <a:pt x="64250" y="56010"/>
                </a:lnTo>
                <a:lnTo>
                  <a:pt x="64250" y="55980"/>
                </a:lnTo>
                <a:lnTo>
                  <a:pt x="64220" y="55900"/>
                </a:lnTo>
                <a:lnTo>
                  <a:pt x="64150" y="55760"/>
                </a:lnTo>
                <a:lnTo>
                  <a:pt x="64140" y="55710"/>
                </a:lnTo>
                <a:lnTo>
                  <a:pt x="64150" y="55670"/>
                </a:lnTo>
                <a:lnTo>
                  <a:pt x="64160" y="55660"/>
                </a:lnTo>
                <a:lnTo>
                  <a:pt x="64180" y="55650"/>
                </a:lnTo>
                <a:lnTo>
                  <a:pt x="64280" y="55670"/>
                </a:lnTo>
                <a:lnTo>
                  <a:pt x="64480" y="55720"/>
                </a:lnTo>
                <a:lnTo>
                  <a:pt x="64520" y="55730"/>
                </a:lnTo>
                <a:lnTo>
                  <a:pt x="64560" y="55730"/>
                </a:lnTo>
                <a:lnTo>
                  <a:pt x="64620" y="55710"/>
                </a:lnTo>
                <a:lnTo>
                  <a:pt x="64740" y="55660"/>
                </a:lnTo>
                <a:lnTo>
                  <a:pt x="64810" y="55630"/>
                </a:lnTo>
                <a:lnTo>
                  <a:pt x="64860" y="55620"/>
                </a:lnTo>
                <a:lnTo>
                  <a:pt x="64910" y="55630"/>
                </a:lnTo>
                <a:lnTo>
                  <a:pt x="64990" y="55650"/>
                </a:lnTo>
                <a:lnTo>
                  <a:pt x="65120" y="55730"/>
                </a:lnTo>
                <a:lnTo>
                  <a:pt x="65160" y="55740"/>
                </a:lnTo>
                <a:lnTo>
                  <a:pt x="65200" y="55750"/>
                </a:lnTo>
                <a:lnTo>
                  <a:pt x="65260" y="55770"/>
                </a:lnTo>
                <a:lnTo>
                  <a:pt x="65330" y="55770"/>
                </a:lnTo>
                <a:lnTo>
                  <a:pt x="65400" y="55770"/>
                </a:lnTo>
                <a:lnTo>
                  <a:pt x="65460" y="55750"/>
                </a:lnTo>
                <a:lnTo>
                  <a:pt x="65690" y="55670"/>
                </a:lnTo>
                <a:lnTo>
                  <a:pt x="65810" y="55640"/>
                </a:lnTo>
                <a:lnTo>
                  <a:pt x="65860" y="55640"/>
                </a:lnTo>
                <a:lnTo>
                  <a:pt x="65920" y="55660"/>
                </a:lnTo>
                <a:lnTo>
                  <a:pt x="66040" y="55700"/>
                </a:lnTo>
                <a:lnTo>
                  <a:pt x="66180" y="55730"/>
                </a:lnTo>
                <a:lnTo>
                  <a:pt x="66220" y="55740"/>
                </a:lnTo>
                <a:lnTo>
                  <a:pt x="66250" y="55760"/>
                </a:lnTo>
                <a:lnTo>
                  <a:pt x="66280" y="55790"/>
                </a:lnTo>
                <a:lnTo>
                  <a:pt x="66380" y="55910"/>
                </a:lnTo>
                <a:lnTo>
                  <a:pt x="66440" y="56000"/>
                </a:lnTo>
                <a:lnTo>
                  <a:pt x="66470" y="56080"/>
                </a:lnTo>
                <a:lnTo>
                  <a:pt x="66480" y="56110"/>
                </a:lnTo>
                <a:lnTo>
                  <a:pt x="66520" y="56140"/>
                </a:lnTo>
                <a:lnTo>
                  <a:pt x="66660" y="56190"/>
                </a:lnTo>
                <a:lnTo>
                  <a:pt x="66720" y="56240"/>
                </a:lnTo>
                <a:lnTo>
                  <a:pt x="66820" y="56340"/>
                </a:lnTo>
                <a:lnTo>
                  <a:pt x="66930" y="56480"/>
                </a:lnTo>
                <a:lnTo>
                  <a:pt x="66960" y="56520"/>
                </a:lnTo>
                <a:lnTo>
                  <a:pt x="66990" y="56540"/>
                </a:lnTo>
                <a:lnTo>
                  <a:pt x="67120" y="56640"/>
                </a:lnTo>
                <a:lnTo>
                  <a:pt x="67170" y="56670"/>
                </a:lnTo>
                <a:lnTo>
                  <a:pt x="67210" y="56680"/>
                </a:lnTo>
                <a:lnTo>
                  <a:pt x="67250" y="56690"/>
                </a:lnTo>
                <a:lnTo>
                  <a:pt x="67310" y="56710"/>
                </a:lnTo>
                <a:lnTo>
                  <a:pt x="67450" y="56720"/>
                </a:lnTo>
                <a:lnTo>
                  <a:pt x="67510" y="56740"/>
                </a:lnTo>
                <a:lnTo>
                  <a:pt x="67590" y="56770"/>
                </a:lnTo>
                <a:lnTo>
                  <a:pt x="67680" y="56830"/>
                </a:lnTo>
                <a:lnTo>
                  <a:pt x="67710" y="56850"/>
                </a:lnTo>
                <a:lnTo>
                  <a:pt x="67750" y="56870"/>
                </a:lnTo>
                <a:lnTo>
                  <a:pt x="67910" y="56920"/>
                </a:lnTo>
                <a:lnTo>
                  <a:pt x="67960" y="56920"/>
                </a:lnTo>
                <a:lnTo>
                  <a:pt x="68000" y="56910"/>
                </a:lnTo>
                <a:lnTo>
                  <a:pt x="68030" y="56880"/>
                </a:lnTo>
                <a:lnTo>
                  <a:pt x="68090" y="56810"/>
                </a:lnTo>
                <a:lnTo>
                  <a:pt x="68120" y="56770"/>
                </a:lnTo>
                <a:lnTo>
                  <a:pt x="68210" y="56600"/>
                </a:lnTo>
                <a:lnTo>
                  <a:pt x="68240" y="56570"/>
                </a:lnTo>
                <a:lnTo>
                  <a:pt x="68270" y="56550"/>
                </a:lnTo>
                <a:lnTo>
                  <a:pt x="68360" y="56550"/>
                </a:lnTo>
                <a:lnTo>
                  <a:pt x="68410" y="56550"/>
                </a:lnTo>
                <a:lnTo>
                  <a:pt x="68460" y="56560"/>
                </a:lnTo>
                <a:lnTo>
                  <a:pt x="68490" y="56570"/>
                </a:lnTo>
                <a:lnTo>
                  <a:pt x="68520" y="56590"/>
                </a:lnTo>
                <a:lnTo>
                  <a:pt x="68540" y="56620"/>
                </a:lnTo>
                <a:lnTo>
                  <a:pt x="68560" y="56670"/>
                </a:lnTo>
                <a:lnTo>
                  <a:pt x="68610" y="56810"/>
                </a:lnTo>
                <a:lnTo>
                  <a:pt x="68630" y="56860"/>
                </a:lnTo>
                <a:lnTo>
                  <a:pt x="68740" y="57010"/>
                </a:lnTo>
                <a:lnTo>
                  <a:pt x="68760" y="57060"/>
                </a:lnTo>
                <a:lnTo>
                  <a:pt x="68770" y="57100"/>
                </a:lnTo>
                <a:lnTo>
                  <a:pt x="68780" y="57210"/>
                </a:lnTo>
                <a:lnTo>
                  <a:pt x="68780" y="57250"/>
                </a:lnTo>
                <a:lnTo>
                  <a:pt x="68800" y="57280"/>
                </a:lnTo>
                <a:lnTo>
                  <a:pt x="68850" y="57370"/>
                </a:lnTo>
                <a:lnTo>
                  <a:pt x="68870" y="57400"/>
                </a:lnTo>
                <a:lnTo>
                  <a:pt x="68890" y="57490"/>
                </a:lnTo>
                <a:lnTo>
                  <a:pt x="68920" y="57640"/>
                </a:lnTo>
                <a:lnTo>
                  <a:pt x="68930" y="57690"/>
                </a:lnTo>
                <a:lnTo>
                  <a:pt x="68960" y="57730"/>
                </a:lnTo>
                <a:lnTo>
                  <a:pt x="68980" y="57750"/>
                </a:lnTo>
                <a:lnTo>
                  <a:pt x="69050" y="57800"/>
                </a:lnTo>
                <a:lnTo>
                  <a:pt x="69140" y="57850"/>
                </a:lnTo>
                <a:lnTo>
                  <a:pt x="69230" y="57890"/>
                </a:lnTo>
                <a:lnTo>
                  <a:pt x="69520" y="58020"/>
                </a:lnTo>
                <a:lnTo>
                  <a:pt x="69620" y="58050"/>
                </a:lnTo>
                <a:lnTo>
                  <a:pt x="69660" y="58070"/>
                </a:lnTo>
                <a:lnTo>
                  <a:pt x="69780" y="58190"/>
                </a:lnTo>
                <a:lnTo>
                  <a:pt x="69890" y="58280"/>
                </a:lnTo>
                <a:lnTo>
                  <a:pt x="69960" y="58320"/>
                </a:lnTo>
                <a:lnTo>
                  <a:pt x="69980" y="58200"/>
                </a:lnTo>
                <a:lnTo>
                  <a:pt x="70000" y="58120"/>
                </a:lnTo>
                <a:lnTo>
                  <a:pt x="70020" y="58070"/>
                </a:lnTo>
                <a:lnTo>
                  <a:pt x="70090" y="57920"/>
                </a:lnTo>
                <a:lnTo>
                  <a:pt x="70120" y="57840"/>
                </a:lnTo>
                <a:lnTo>
                  <a:pt x="70140" y="57820"/>
                </a:lnTo>
                <a:lnTo>
                  <a:pt x="70170" y="57790"/>
                </a:lnTo>
                <a:lnTo>
                  <a:pt x="70200" y="57780"/>
                </a:lnTo>
                <a:lnTo>
                  <a:pt x="70340" y="57740"/>
                </a:lnTo>
                <a:lnTo>
                  <a:pt x="70540" y="57650"/>
                </a:lnTo>
                <a:lnTo>
                  <a:pt x="70570" y="57630"/>
                </a:lnTo>
                <a:lnTo>
                  <a:pt x="70600" y="57590"/>
                </a:lnTo>
                <a:lnTo>
                  <a:pt x="70620" y="57550"/>
                </a:lnTo>
                <a:lnTo>
                  <a:pt x="70670" y="57440"/>
                </a:lnTo>
                <a:lnTo>
                  <a:pt x="70680" y="57390"/>
                </a:lnTo>
                <a:lnTo>
                  <a:pt x="70720" y="57270"/>
                </a:lnTo>
                <a:lnTo>
                  <a:pt x="70730" y="57210"/>
                </a:lnTo>
                <a:lnTo>
                  <a:pt x="70730" y="57080"/>
                </a:lnTo>
                <a:lnTo>
                  <a:pt x="70700" y="56890"/>
                </a:lnTo>
                <a:lnTo>
                  <a:pt x="70700" y="56850"/>
                </a:lnTo>
                <a:lnTo>
                  <a:pt x="70710" y="56800"/>
                </a:lnTo>
                <a:lnTo>
                  <a:pt x="70770" y="56660"/>
                </a:lnTo>
                <a:lnTo>
                  <a:pt x="70820" y="56530"/>
                </a:lnTo>
                <a:lnTo>
                  <a:pt x="70850" y="56480"/>
                </a:lnTo>
                <a:lnTo>
                  <a:pt x="70960" y="56340"/>
                </a:lnTo>
                <a:lnTo>
                  <a:pt x="71000" y="56290"/>
                </a:lnTo>
                <a:lnTo>
                  <a:pt x="71020" y="56240"/>
                </a:lnTo>
                <a:lnTo>
                  <a:pt x="71050" y="56180"/>
                </a:lnTo>
                <a:lnTo>
                  <a:pt x="71100" y="56030"/>
                </a:lnTo>
                <a:lnTo>
                  <a:pt x="71150" y="55920"/>
                </a:lnTo>
                <a:lnTo>
                  <a:pt x="71190" y="55870"/>
                </a:lnTo>
                <a:lnTo>
                  <a:pt x="71310" y="55730"/>
                </a:lnTo>
                <a:lnTo>
                  <a:pt x="71350" y="55680"/>
                </a:lnTo>
                <a:lnTo>
                  <a:pt x="71380" y="55630"/>
                </a:lnTo>
                <a:lnTo>
                  <a:pt x="71400" y="55580"/>
                </a:lnTo>
                <a:lnTo>
                  <a:pt x="71430" y="55430"/>
                </a:lnTo>
                <a:lnTo>
                  <a:pt x="71440" y="55390"/>
                </a:lnTo>
                <a:lnTo>
                  <a:pt x="71470" y="55350"/>
                </a:lnTo>
                <a:lnTo>
                  <a:pt x="71500" y="55330"/>
                </a:lnTo>
                <a:lnTo>
                  <a:pt x="71560" y="55300"/>
                </a:lnTo>
                <a:lnTo>
                  <a:pt x="71640" y="55270"/>
                </a:lnTo>
                <a:lnTo>
                  <a:pt x="71740" y="55250"/>
                </a:lnTo>
                <a:lnTo>
                  <a:pt x="71770" y="55240"/>
                </a:lnTo>
                <a:lnTo>
                  <a:pt x="71800" y="55230"/>
                </a:lnTo>
                <a:lnTo>
                  <a:pt x="71840" y="55200"/>
                </a:lnTo>
                <a:lnTo>
                  <a:pt x="71860" y="55160"/>
                </a:lnTo>
                <a:lnTo>
                  <a:pt x="71890" y="55100"/>
                </a:lnTo>
                <a:lnTo>
                  <a:pt x="71900" y="55050"/>
                </a:lnTo>
                <a:lnTo>
                  <a:pt x="71900" y="55000"/>
                </a:lnTo>
                <a:lnTo>
                  <a:pt x="71900" y="54950"/>
                </a:lnTo>
                <a:lnTo>
                  <a:pt x="71880" y="54880"/>
                </a:lnTo>
                <a:lnTo>
                  <a:pt x="71880" y="54830"/>
                </a:lnTo>
                <a:lnTo>
                  <a:pt x="71880" y="54780"/>
                </a:lnTo>
                <a:lnTo>
                  <a:pt x="71890" y="54730"/>
                </a:lnTo>
                <a:lnTo>
                  <a:pt x="71910" y="54610"/>
                </a:lnTo>
                <a:lnTo>
                  <a:pt x="71920" y="54560"/>
                </a:lnTo>
                <a:lnTo>
                  <a:pt x="71910" y="54500"/>
                </a:lnTo>
                <a:lnTo>
                  <a:pt x="71890" y="54450"/>
                </a:lnTo>
                <a:lnTo>
                  <a:pt x="71870" y="54420"/>
                </a:lnTo>
                <a:lnTo>
                  <a:pt x="71750" y="54290"/>
                </a:lnTo>
                <a:lnTo>
                  <a:pt x="71730" y="54250"/>
                </a:lnTo>
                <a:lnTo>
                  <a:pt x="71720" y="54220"/>
                </a:lnTo>
                <a:lnTo>
                  <a:pt x="71680" y="54070"/>
                </a:lnTo>
                <a:lnTo>
                  <a:pt x="71670" y="54020"/>
                </a:lnTo>
                <a:lnTo>
                  <a:pt x="71640" y="53970"/>
                </a:lnTo>
                <a:lnTo>
                  <a:pt x="71530" y="53850"/>
                </a:lnTo>
                <a:lnTo>
                  <a:pt x="71520" y="53820"/>
                </a:lnTo>
                <a:lnTo>
                  <a:pt x="71510" y="53790"/>
                </a:lnTo>
                <a:lnTo>
                  <a:pt x="71510" y="53750"/>
                </a:lnTo>
                <a:lnTo>
                  <a:pt x="71530" y="53590"/>
                </a:lnTo>
                <a:lnTo>
                  <a:pt x="71530" y="53390"/>
                </a:lnTo>
                <a:lnTo>
                  <a:pt x="71530" y="53260"/>
                </a:lnTo>
                <a:lnTo>
                  <a:pt x="71510" y="53200"/>
                </a:lnTo>
                <a:lnTo>
                  <a:pt x="71480" y="53150"/>
                </a:lnTo>
                <a:lnTo>
                  <a:pt x="71450" y="53120"/>
                </a:lnTo>
                <a:lnTo>
                  <a:pt x="71410" y="53090"/>
                </a:lnTo>
                <a:lnTo>
                  <a:pt x="71360" y="53060"/>
                </a:lnTo>
                <a:lnTo>
                  <a:pt x="71240" y="52990"/>
                </a:lnTo>
                <a:lnTo>
                  <a:pt x="71170" y="52930"/>
                </a:lnTo>
                <a:lnTo>
                  <a:pt x="71150" y="52910"/>
                </a:lnTo>
                <a:lnTo>
                  <a:pt x="71120" y="52860"/>
                </a:lnTo>
                <a:lnTo>
                  <a:pt x="71110" y="52810"/>
                </a:lnTo>
                <a:lnTo>
                  <a:pt x="71120" y="52750"/>
                </a:lnTo>
                <a:lnTo>
                  <a:pt x="71130" y="52710"/>
                </a:lnTo>
                <a:lnTo>
                  <a:pt x="71260" y="52490"/>
                </a:lnTo>
                <a:lnTo>
                  <a:pt x="71290" y="52470"/>
                </a:lnTo>
                <a:lnTo>
                  <a:pt x="71320" y="52430"/>
                </a:lnTo>
                <a:lnTo>
                  <a:pt x="71380" y="52390"/>
                </a:lnTo>
                <a:lnTo>
                  <a:pt x="71440" y="52330"/>
                </a:lnTo>
                <a:lnTo>
                  <a:pt x="71460" y="52300"/>
                </a:lnTo>
                <a:lnTo>
                  <a:pt x="71510" y="52210"/>
                </a:lnTo>
                <a:lnTo>
                  <a:pt x="71600" y="52070"/>
                </a:lnTo>
                <a:lnTo>
                  <a:pt x="71630" y="52020"/>
                </a:lnTo>
                <a:lnTo>
                  <a:pt x="71650" y="51970"/>
                </a:lnTo>
                <a:lnTo>
                  <a:pt x="71670" y="51850"/>
                </a:lnTo>
                <a:lnTo>
                  <a:pt x="71710" y="51740"/>
                </a:lnTo>
                <a:lnTo>
                  <a:pt x="71750" y="51660"/>
                </a:lnTo>
                <a:lnTo>
                  <a:pt x="71790" y="51590"/>
                </a:lnTo>
                <a:lnTo>
                  <a:pt x="71890" y="51730"/>
                </a:lnTo>
                <a:lnTo>
                  <a:pt x="71980" y="51840"/>
                </a:lnTo>
                <a:lnTo>
                  <a:pt x="72130" y="51970"/>
                </a:lnTo>
                <a:lnTo>
                  <a:pt x="72370" y="52200"/>
                </a:lnTo>
                <a:lnTo>
                  <a:pt x="72420" y="52240"/>
                </a:lnTo>
                <a:lnTo>
                  <a:pt x="72460" y="52270"/>
                </a:lnTo>
                <a:lnTo>
                  <a:pt x="72500" y="52280"/>
                </a:lnTo>
                <a:lnTo>
                  <a:pt x="72540" y="52290"/>
                </a:lnTo>
                <a:lnTo>
                  <a:pt x="72590" y="52290"/>
                </a:lnTo>
                <a:lnTo>
                  <a:pt x="72650" y="52290"/>
                </a:lnTo>
                <a:lnTo>
                  <a:pt x="72700" y="52300"/>
                </a:lnTo>
                <a:lnTo>
                  <a:pt x="72830" y="52350"/>
                </a:lnTo>
                <a:lnTo>
                  <a:pt x="72880" y="52360"/>
                </a:lnTo>
                <a:lnTo>
                  <a:pt x="73190" y="52380"/>
                </a:lnTo>
                <a:lnTo>
                  <a:pt x="73250" y="52400"/>
                </a:lnTo>
                <a:lnTo>
                  <a:pt x="73440" y="52460"/>
                </a:lnTo>
                <a:lnTo>
                  <a:pt x="73490" y="52470"/>
                </a:lnTo>
                <a:lnTo>
                  <a:pt x="73540" y="52480"/>
                </a:lnTo>
                <a:lnTo>
                  <a:pt x="73590" y="52470"/>
                </a:lnTo>
                <a:lnTo>
                  <a:pt x="73630" y="52460"/>
                </a:lnTo>
                <a:lnTo>
                  <a:pt x="73670" y="52430"/>
                </a:lnTo>
                <a:lnTo>
                  <a:pt x="73760" y="52330"/>
                </a:lnTo>
                <a:lnTo>
                  <a:pt x="73810" y="52290"/>
                </a:lnTo>
                <a:lnTo>
                  <a:pt x="73870" y="52260"/>
                </a:lnTo>
                <a:lnTo>
                  <a:pt x="73940" y="52230"/>
                </a:lnTo>
                <a:lnTo>
                  <a:pt x="73990" y="52220"/>
                </a:lnTo>
                <a:lnTo>
                  <a:pt x="74050" y="52210"/>
                </a:lnTo>
                <a:lnTo>
                  <a:pt x="74180" y="52210"/>
                </a:lnTo>
                <a:lnTo>
                  <a:pt x="74300" y="52210"/>
                </a:lnTo>
                <a:lnTo>
                  <a:pt x="74420" y="52230"/>
                </a:lnTo>
                <a:lnTo>
                  <a:pt x="74500" y="52260"/>
                </a:lnTo>
                <a:lnTo>
                  <a:pt x="74550" y="52280"/>
                </a:lnTo>
                <a:lnTo>
                  <a:pt x="74730" y="52410"/>
                </a:lnTo>
                <a:lnTo>
                  <a:pt x="74770" y="52450"/>
                </a:lnTo>
                <a:lnTo>
                  <a:pt x="74830" y="52530"/>
                </a:lnTo>
                <a:lnTo>
                  <a:pt x="74900" y="52690"/>
                </a:lnTo>
                <a:lnTo>
                  <a:pt x="74920" y="52720"/>
                </a:lnTo>
                <a:lnTo>
                  <a:pt x="74950" y="52740"/>
                </a:lnTo>
                <a:lnTo>
                  <a:pt x="74980" y="52760"/>
                </a:lnTo>
                <a:lnTo>
                  <a:pt x="75090" y="52810"/>
                </a:lnTo>
                <a:lnTo>
                  <a:pt x="75260" y="52870"/>
                </a:lnTo>
                <a:lnTo>
                  <a:pt x="75430" y="52910"/>
                </a:lnTo>
                <a:lnTo>
                  <a:pt x="75640" y="52940"/>
                </a:lnTo>
                <a:lnTo>
                  <a:pt x="75670" y="52950"/>
                </a:lnTo>
                <a:lnTo>
                  <a:pt x="75700" y="52970"/>
                </a:lnTo>
                <a:lnTo>
                  <a:pt x="75740" y="53000"/>
                </a:lnTo>
                <a:lnTo>
                  <a:pt x="75780" y="53070"/>
                </a:lnTo>
                <a:lnTo>
                  <a:pt x="75850" y="53230"/>
                </a:lnTo>
                <a:lnTo>
                  <a:pt x="75930" y="53400"/>
                </a:lnTo>
                <a:lnTo>
                  <a:pt x="75940" y="53440"/>
                </a:lnTo>
                <a:lnTo>
                  <a:pt x="75940" y="53480"/>
                </a:lnTo>
                <a:lnTo>
                  <a:pt x="75940" y="53510"/>
                </a:lnTo>
                <a:lnTo>
                  <a:pt x="75910" y="53590"/>
                </a:lnTo>
                <a:lnTo>
                  <a:pt x="75870" y="53650"/>
                </a:lnTo>
                <a:lnTo>
                  <a:pt x="75820" y="53720"/>
                </a:lnTo>
                <a:lnTo>
                  <a:pt x="75740" y="53800"/>
                </a:lnTo>
                <a:lnTo>
                  <a:pt x="75650" y="53940"/>
                </a:lnTo>
                <a:lnTo>
                  <a:pt x="75630" y="53970"/>
                </a:lnTo>
                <a:lnTo>
                  <a:pt x="75590" y="54000"/>
                </a:lnTo>
                <a:lnTo>
                  <a:pt x="75480" y="54050"/>
                </a:lnTo>
                <a:lnTo>
                  <a:pt x="75420" y="54080"/>
                </a:lnTo>
                <a:lnTo>
                  <a:pt x="75390" y="54110"/>
                </a:lnTo>
                <a:lnTo>
                  <a:pt x="75370" y="54130"/>
                </a:lnTo>
                <a:lnTo>
                  <a:pt x="75360" y="54160"/>
                </a:lnTo>
                <a:lnTo>
                  <a:pt x="75360" y="54200"/>
                </a:lnTo>
                <a:lnTo>
                  <a:pt x="75370" y="54240"/>
                </a:lnTo>
                <a:lnTo>
                  <a:pt x="75390" y="54330"/>
                </a:lnTo>
                <a:lnTo>
                  <a:pt x="75430" y="54480"/>
                </a:lnTo>
                <a:lnTo>
                  <a:pt x="75440" y="54520"/>
                </a:lnTo>
                <a:lnTo>
                  <a:pt x="75440" y="54570"/>
                </a:lnTo>
                <a:lnTo>
                  <a:pt x="75430" y="54640"/>
                </a:lnTo>
                <a:lnTo>
                  <a:pt x="75430" y="54690"/>
                </a:lnTo>
                <a:lnTo>
                  <a:pt x="75430" y="54730"/>
                </a:lnTo>
                <a:lnTo>
                  <a:pt x="75450" y="54770"/>
                </a:lnTo>
                <a:lnTo>
                  <a:pt x="75480" y="54790"/>
                </a:lnTo>
                <a:lnTo>
                  <a:pt x="75560" y="54840"/>
                </a:lnTo>
                <a:lnTo>
                  <a:pt x="75600" y="54880"/>
                </a:lnTo>
                <a:lnTo>
                  <a:pt x="75620" y="54910"/>
                </a:lnTo>
                <a:lnTo>
                  <a:pt x="75630" y="54950"/>
                </a:lnTo>
                <a:lnTo>
                  <a:pt x="75660" y="55040"/>
                </a:lnTo>
                <a:lnTo>
                  <a:pt x="75650" y="55050"/>
                </a:lnTo>
                <a:lnTo>
                  <a:pt x="75650" y="55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Pirotsk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8840" y="69160"/>
                </a:moveTo>
                <a:lnTo>
                  <a:pt x="78940" y="69260"/>
                </a:lnTo>
                <a:lnTo>
                  <a:pt x="79090" y="69320"/>
                </a:lnTo>
                <a:lnTo>
                  <a:pt x="79410" y="69310"/>
                </a:lnTo>
                <a:lnTo>
                  <a:pt x="79570" y="69330"/>
                </a:lnTo>
                <a:lnTo>
                  <a:pt x="79840" y="69450"/>
                </a:lnTo>
                <a:lnTo>
                  <a:pt x="79920" y="69510"/>
                </a:lnTo>
                <a:lnTo>
                  <a:pt x="80070" y="69610"/>
                </a:lnTo>
                <a:lnTo>
                  <a:pt x="81250" y="70810"/>
                </a:lnTo>
                <a:lnTo>
                  <a:pt x="81460" y="71110"/>
                </a:lnTo>
                <a:lnTo>
                  <a:pt x="81520" y="71290"/>
                </a:lnTo>
                <a:lnTo>
                  <a:pt x="81570" y="71710"/>
                </a:lnTo>
                <a:lnTo>
                  <a:pt x="81620" y="71890"/>
                </a:lnTo>
                <a:lnTo>
                  <a:pt x="81720" y="72040"/>
                </a:lnTo>
                <a:lnTo>
                  <a:pt x="82120" y="72440"/>
                </a:lnTo>
                <a:lnTo>
                  <a:pt x="82560" y="73040"/>
                </a:lnTo>
                <a:lnTo>
                  <a:pt x="82790" y="73270"/>
                </a:lnTo>
                <a:lnTo>
                  <a:pt x="83080" y="73460"/>
                </a:lnTo>
                <a:lnTo>
                  <a:pt x="83900" y="73630"/>
                </a:lnTo>
                <a:lnTo>
                  <a:pt x="84170" y="73760"/>
                </a:lnTo>
                <a:lnTo>
                  <a:pt x="84200" y="74020"/>
                </a:lnTo>
                <a:lnTo>
                  <a:pt x="84220" y="74310"/>
                </a:lnTo>
                <a:lnTo>
                  <a:pt x="84050" y="75070"/>
                </a:lnTo>
                <a:lnTo>
                  <a:pt x="83750" y="75810"/>
                </a:lnTo>
                <a:lnTo>
                  <a:pt x="83410" y="76330"/>
                </a:lnTo>
                <a:lnTo>
                  <a:pt x="83270" y="76430"/>
                </a:lnTo>
                <a:lnTo>
                  <a:pt x="82990" y="76560"/>
                </a:lnTo>
                <a:lnTo>
                  <a:pt x="82850" y="76690"/>
                </a:lnTo>
                <a:lnTo>
                  <a:pt x="82770" y="76840"/>
                </a:lnTo>
                <a:lnTo>
                  <a:pt x="82650" y="77260"/>
                </a:lnTo>
                <a:lnTo>
                  <a:pt x="82570" y="77430"/>
                </a:lnTo>
                <a:lnTo>
                  <a:pt x="81870" y="78090"/>
                </a:lnTo>
                <a:lnTo>
                  <a:pt x="81650" y="78410"/>
                </a:lnTo>
                <a:lnTo>
                  <a:pt x="81430" y="78500"/>
                </a:lnTo>
                <a:lnTo>
                  <a:pt x="80980" y="78600"/>
                </a:lnTo>
                <a:lnTo>
                  <a:pt x="80780" y="78720"/>
                </a:lnTo>
                <a:lnTo>
                  <a:pt x="80670" y="78910"/>
                </a:lnTo>
                <a:lnTo>
                  <a:pt x="80560" y="79200"/>
                </a:lnTo>
                <a:lnTo>
                  <a:pt x="80270" y="80300"/>
                </a:lnTo>
                <a:lnTo>
                  <a:pt x="80170" y="80550"/>
                </a:lnTo>
                <a:lnTo>
                  <a:pt x="80160" y="80580"/>
                </a:lnTo>
                <a:lnTo>
                  <a:pt x="79970" y="80820"/>
                </a:lnTo>
                <a:lnTo>
                  <a:pt x="79460" y="81030"/>
                </a:lnTo>
                <a:lnTo>
                  <a:pt x="78960" y="81160"/>
                </a:lnTo>
                <a:lnTo>
                  <a:pt x="77720" y="80820"/>
                </a:lnTo>
                <a:lnTo>
                  <a:pt x="77260" y="80880"/>
                </a:lnTo>
                <a:lnTo>
                  <a:pt x="77040" y="81030"/>
                </a:lnTo>
                <a:lnTo>
                  <a:pt x="76950" y="81160"/>
                </a:lnTo>
                <a:lnTo>
                  <a:pt x="76940" y="81160"/>
                </a:lnTo>
                <a:lnTo>
                  <a:pt x="76670" y="81110"/>
                </a:lnTo>
                <a:lnTo>
                  <a:pt x="76590" y="81090"/>
                </a:lnTo>
                <a:lnTo>
                  <a:pt x="76470" y="81060"/>
                </a:lnTo>
                <a:lnTo>
                  <a:pt x="76410" y="81040"/>
                </a:lnTo>
                <a:lnTo>
                  <a:pt x="76280" y="80990"/>
                </a:lnTo>
                <a:lnTo>
                  <a:pt x="76220" y="80980"/>
                </a:lnTo>
                <a:lnTo>
                  <a:pt x="76150" y="80970"/>
                </a:lnTo>
                <a:lnTo>
                  <a:pt x="76020" y="80970"/>
                </a:lnTo>
                <a:lnTo>
                  <a:pt x="75830" y="81010"/>
                </a:lnTo>
                <a:lnTo>
                  <a:pt x="75770" y="81020"/>
                </a:lnTo>
                <a:lnTo>
                  <a:pt x="75640" y="81020"/>
                </a:lnTo>
                <a:lnTo>
                  <a:pt x="75580" y="81010"/>
                </a:lnTo>
                <a:lnTo>
                  <a:pt x="75520" y="81000"/>
                </a:lnTo>
                <a:lnTo>
                  <a:pt x="75390" y="80940"/>
                </a:lnTo>
                <a:lnTo>
                  <a:pt x="75340" y="80930"/>
                </a:lnTo>
                <a:lnTo>
                  <a:pt x="75190" y="80900"/>
                </a:lnTo>
                <a:lnTo>
                  <a:pt x="75150" y="80880"/>
                </a:lnTo>
                <a:lnTo>
                  <a:pt x="75120" y="80870"/>
                </a:lnTo>
                <a:lnTo>
                  <a:pt x="75030" y="80800"/>
                </a:lnTo>
                <a:lnTo>
                  <a:pt x="74990" y="80780"/>
                </a:lnTo>
                <a:lnTo>
                  <a:pt x="74880" y="80730"/>
                </a:lnTo>
                <a:lnTo>
                  <a:pt x="74790" y="80680"/>
                </a:lnTo>
                <a:lnTo>
                  <a:pt x="74720" y="80620"/>
                </a:lnTo>
                <a:lnTo>
                  <a:pt x="74660" y="80540"/>
                </a:lnTo>
                <a:lnTo>
                  <a:pt x="74580" y="80460"/>
                </a:lnTo>
                <a:lnTo>
                  <a:pt x="74550" y="80420"/>
                </a:lnTo>
                <a:lnTo>
                  <a:pt x="74500" y="80290"/>
                </a:lnTo>
                <a:lnTo>
                  <a:pt x="74470" y="80250"/>
                </a:lnTo>
                <a:lnTo>
                  <a:pt x="74450" y="80230"/>
                </a:lnTo>
                <a:lnTo>
                  <a:pt x="74390" y="80200"/>
                </a:lnTo>
                <a:lnTo>
                  <a:pt x="74280" y="80150"/>
                </a:lnTo>
                <a:lnTo>
                  <a:pt x="74230" y="80130"/>
                </a:lnTo>
                <a:lnTo>
                  <a:pt x="74190" y="80100"/>
                </a:lnTo>
                <a:lnTo>
                  <a:pt x="74010" y="79970"/>
                </a:lnTo>
                <a:lnTo>
                  <a:pt x="73880" y="79860"/>
                </a:lnTo>
                <a:lnTo>
                  <a:pt x="74180" y="79790"/>
                </a:lnTo>
                <a:lnTo>
                  <a:pt x="74370" y="79740"/>
                </a:lnTo>
                <a:lnTo>
                  <a:pt x="74450" y="79710"/>
                </a:lnTo>
                <a:lnTo>
                  <a:pt x="74490" y="79680"/>
                </a:lnTo>
                <a:lnTo>
                  <a:pt x="74530" y="79640"/>
                </a:lnTo>
                <a:lnTo>
                  <a:pt x="74560" y="79600"/>
                </a:lnTo>
                <a:lnTo>
                  <a:pt x="74580" y="79560"/>
                </a:lnTo>
                <a:lnTo>
                  <a:pt x="74580" y="79520"/>
                </a:lnTo>
                <a:lnTo>
                  <a:pt x="74570" y="79470"/>
                </a:lnTo>
                <a:lnTo>
                  <a:pt x="74550" y="79430"/>
                </a:lnTo>
                <a:lnTo>
                  <a:pt x="74520" y="79390"/>
                </a:lnTo>
                <a:lnTo>
                  <a:pt x="74480" y="79330"/>
                </a:lnTo>
                <a:lnTo>
                  <a:pt x="74390" y="79260"/>
                </a:lnTo>
                <a:lnTo>
                  <a:pt x="74210" y="79140"/>
                </a:lnTo>
                <a:lnTo>
                  <a:pt x="74170" y="79110"/>
                </a:lnTo>
                <a:lnTo>
                  <a:pt x="73960" y="79000"/>
                </a:lnTo>
                <a:lnTo>
                  <a:pt x="73920" y="78980"/>
                </a:lnTo>
                <a:lnTo>
                  <a:pt x="73870" y="78970"/>
                </a:lnTo>
                <a:lnTo>
                  <a:pt x="73820" y="78970"/>
                </a:lnTo>
                <a:lnTo>
                  <a:pt x="73690" y="78970"/>
                </a:lnTo>
                <a:lnTo>
                  <a:pt x="73660" y="78970"/>
                </a:lnTo>
                <a:lnTo>
                  <a:pt x="73610" y="78960"/>
                </a:lnTo>
                <a:lnTo>
                  <a:pt x="73570" y="78940"/>
                </a:lnTo>
                <a:lnTo>
                  <a:pt x="73480" y="78860"/>
                </a:lnTo>
                <a:lnTo>
                  <a:pt x="73340" y="78780"/>
                </a:lnTo>
                <a:lnTo>
                  <a:pt x="73210" y="78700"/>
                </a:lnTo>
                <a:lnTo>
                  <a:pt x="72880" y="78540"/>
                </a:lnTo>
                <a:lnTo>
                  <a:pt x="72730" y="78470"/>
                </a:lnTo>
                <a:lnTo>
                  <a:pt x="72660" y="78440"/>
                </a:lnTo>
                <a:lnTo>
                  <a:pt x="72600" y="78430"/>
                </a:lnTo>
                <a:lnTo>
                  <a:pt x="72530" y="78430"/>
                </a:lnTo>
                <a:lnTo>
                  <a:pt x="72460" y="78430"/>
                </a:lnTo>
                <a:lnTo>
                  <a:pt x="72400" y="78440"/>
                </a:lnTo>
                <a:lnTo>
                  <a:pt x="72300" y="78470"/>
                </a:lnTo>
                <a:lnTo>
                  <a:pt x="72260" y="78470"/>
                </a:lnTo>
                <a:lnTo>
                  <a:pt x="72220" y="78450"/>
                </a:lnTo>
                <a:lnTo>
                  <a:pt x="72170" y="78420"/>
                </a:lnTo>
                <a:lnTo>
                  <a:pt x="72110" y="78380"/>
                </a:lnTo>
                <a:lnTo>
                  <a:pt x="72040" y="78280"/>
                </a:lnTo>
                <a:lnTo>
                  <a:pt x="72000" y="78250"/>
                </a:lnTo>
                <a:lnTo>
                  <a:pt x="71950" y="78210"/>
                </a:lnTo>
                <a:lnTo>
                  <a:pt x="71890" y="78180"/>
                </a:lnTo>
                <a:lnTo>
                  <a:pt x="71830" y="78170"/>
                </a:lnTo>
                <a:lnTo>
                  <a:pt x="71630" y="78140"/>
                </a:lnTo>
                <a:lnTo>
                  <a:pt x="71550" y="78110"/>
                </a:lnTo>
                <a:lnTo>
                  <a:pt x="71500" y="78090"/>
                </a:lnTo>
                <a:lnTo>
                  <a:pt x="71370" y="78000"/>
                </a:lnTo>
                <a:lnTo>
                  <a:pt x="71320" y="77960"/>
                </a:lnTo>
                <a:lnTo>
                  <a:pt x="71290" y="77930"/>
                </a:lnTo>
                <a:lnTo>
                  <a:pt x="71260" y="77880"/>
                </a:lnTo>
                <a:lnTo>
                  <a:pt x="71260" y="77840"/>
                </a:lnTo>
                <a:lnTo>
                  <a:pt x="71270" y="77800"/>
                </a:lnTo>
                <a:lnTo>
                  <a:pt x="71290" y="77760"/>
                </a:lnTo>
                <a:lnTo>
                  <a:pt x="71520" y="77580"/>
                </a:lnTo>
                <a:lnTo>
                  <a:pt x="71550" y="77540"/>
                </a:lnTo>
                <a:lnTo>
                  <a:pt x="71590" y="77480"/>
                </a:lnTo>
                <a:lnTo>
                  <a:pt x="71620" y="77440"/>
                </a:lnTo>
                <a:lnTo>
                  <a:pt x="71650" y="77420"/>
                </a:lnTo>
                <a:lnTo>
                  <a:pt x="71760" y="77350"/>
                </a:lnTo>
                <a:lnTo>
                  <a:pt x="71800" y="77330"/>
                </a:lnTo>
                <a:lnTo>
                  <a:pt x="71930" y="77290"/>
                </a:lnTo>
                <a:lnTo>
                  <a:pt x="71960" y="77280"/>
                </a:lnTo>
                <a:lnTo>
                  <a:pt x="72000" y="77240"/>
                </a:lnTo>
                <a:lnTo>
                  <a:pt x="72070" y="77140"/>
                </a:lnTo>
                <a:lnTo>
                  <a:pt x="72190" y="77040"/>
                </a:lnTo>
                <a:lnTo>
                  <a:pt x="72210" y="77020"/>
                </a:lnTo>
                <a:lnTo>
                  <a:pt x="72220" y="76990"/>
                </a:lnTo>
                <a:lnTo>
                  <a:pt x="72210" y="76980"/>
                </a:lnTo>
                <a:lnTo>
                  <a:pt x="72190" y="76940"/>
                </a:lnTo>
                <a:lnTo>
                  <a:pt x="72030" y="76790"/>
                </a:lnTo>
                <a:lnTo>
                  <a:pt x="71920" y="76700"/>
                </a:lnTo>
                <a:lnTo>
                  <a:pt x="71810" y="76590"/>
                </a:lnTo>
                <a:lnTo>
                  <a:pt x="71810" y="76550"/>
                </a:lnTo>
                <a:lnTo>
                  <a:pt x="71860" y="76370"/>
                </a:lnTo>
                <a:lnTo>
                  <a:pt x="71870" y="76340"/>
                </a:lnTo>
                <a:lnTo>
                  <a:pt x="71900" y="76300"/>
                </a:lnTo>
                <a:lnTo>
                  <a:pt x="71930" y="76270"/>
                </a:lnTo>
                <a:lnTo>
                  <a:pt x="72020" y="76210"/>
                </a:lnTo>
                <a:lnTo>
                  <a:pt x="72140" y="76160"/>
                </a:lnTo>
                <a:lnTo>
                  <a:pt x="72260" y="76110"/>
                </a:lnTo>
                <a:lnTo>
                  <a:pt x="72310" y="76080"/>
                </a:lnTo>
                <a:lnTo>
                  <a:pt x="72400" y="76010"/>
                </a:lnTo>
                <a:lnTo>
                  <a:pt x="72670" y="75870"/>
                </a:lnTo>
                <a:lnTo>
                  <a:pt x="72830" y="75780"/>
                </a:lnTo>
                <a:lnTo>
                  <a:pt x="72600" y="75320"/>
                </a:lnTo>
                <a:lnTo>
                  <a:pt x="72570" y="75280"/>
                </a:lnTo>
                <a:lnTo>
                  <a:pt x="72520" y="75220"/>
                </a:lnTo>
                <a:lnTo>
                  <a:pt x="72500" y="75180"/>
                </a:lnTo>
                <a:lnTo>
                  <a:pt x="72500" y="75170"/>
                </a:lnTo>
                <a:lnTo>
                  <a:pt x="72530" y="75070"/>
                </a:lnTo>
                <a:lnTo>
                  <a:pt x="72530" y="75040"/>
                </a:lnTo>
                <a:lnTo>
                  <a:pt x="72520" y="75000"/>
                </a:lnTo>
                <a:lnTo>
                  <a:pt x="72500" y="74980"/>
                </a:lnTo>
                <a:lnTo>
                  <a:pt x="72390" y="74900"/>
                </a:lnTo>
                <a:lnTo>
                  <a:pt x="72350" y="74870"/>
                </a:lnTo>
                <a:lnTo>
                  <a:pt x="72300" y="74840"/>
                </a:lnTo>
                <a:lnTo>
                  <a:pt x="72250" y="74830"/>
                </a:lnTo>
                <a:lnTo>
                  <a:pt x="72230" y="74840"/>
                </a:lnTo>
                <a:lnTo>
                  <a:pt x="72180" y="74850"/>
                </a:lnTo>
                <a:lnTo>
                  <a:pt x="72070" y="74900"/>
                </a:lnTo>
                <a:lnTo>
                  <a:pt x="72010" y="74910"/>
                </a:lnTo>
                <a:lnTo>
                  <a:pt x="71940" y="74920"/>
                </a:lnTo>
                <a:lnTo>
                  <a:pt x="71880" y="74920"/>
                </a:lnTo>
                <a:lnTo>
                  <a:pt x="71820" y="74900"/>
                </a:lnTo>
                <a:lnTo>
                  <a:pt x="71750" y="74880"/>
                </a:lnTo>
                <a:lnTo>
                  <a:pt x="71680" y="74840"/>
                </a:lnTo>
                <a:lnTo>
                  <a:pt x="71640" y="74800"/>
                </a:lnTo>
                <a:lnTo>
                  <a:pt x="71600" y="74760"/>
                </a:lnTo>
                <a:lnTo>
                  <a:pt x="71510" y="74620"/>
                </a:lnTo>
                <a:lnTo>
                  <a:pt x="71480" y="74600"/>
                </a:lnTo>
                <a:lnTo>
                  <a:pt x="71450" y="74590"/>
                </a:lnTo>
                <a:lnTo>
                  <a:pt x="71420" y="74580"/>
                </a:lnTo>
                <a:lnTo>
                  <a:pt x="71360" y="74580"/>
                </a:lnTo>
                <a:lnTo>
                  <a:pt x="71310" y="74580"/>
                </a:lnTo>
                <a:lnTo>
                  <a:pt x="71280" y="74570"/>
                </a:lnTo>
                <a:lnTo>
                  <a:pt x="71240" y="74550"/>
                </a:lnTo>
                <a:lnTo>
                  <a:pt x="71190" y="74530"/>
                </a:lnTo>
                <a:lnTo>
                  <a:pt x="71110" y="74460"/>
                </a:lnTo>
                <a:lnTo>
                  <a:pt x="70990" y="74360"/>
                </a:lnTo>
                <a:lnTo>
                  <a:pt x="70880" y="74230"/>
                </a:lnTo>
                <a:lnTo>
                  <a:pt x="70820" y="74180"/>
                </a:lnTo>
                <a:lnTo>
                  <a:pt x="70790" y="74160"/>
                </a:lnTo>
                <a:lnTo>
                  <a:pt x="70750" y="74140"/>
                </a:lnTo>
                <a:lnTo>
                  <a:pt x="70600" y="74110"/>
                </a:lnTo>
                <a:lnTo>
                  <a:pt x="70550" y="74090"/>
                </a:lnTo>
                <a:lnTo>
                  <a:pt x="70510" y="74070"/>
                </a:lnTo>
                <a:lnTo>
                  <a:pt x="70360" y="73980"/>
                </a:lnTo>
                <a:lnTo>
                  <a:pt x="70210" y="73850"/>
                </a:lnTo>
                <a:lnTo>
                  <a:pt x="70180" y="73820"/>
                </a:lnTo>
                <a:lnTo>
                  <a:pt x="69820" y="73670"/>
                </a:lnTo>
                <a:lnTo>
                  <a:pt x="69920" y="73450"/>
                </a:lnTo>
                <a:lnTo>
                  <a:pt x="70020" y="73230"/>
                </a:lnTo>
                <a:lnTo>
                  <a:pt x="70110" y="73090"/>
                </a:lnTo>
                <a:lnTo>
                  <a:pt x="70120" y="73050"/>
                </a:lnTo>
                <a:lnTo>
                  <a:pt x="70130" y="73010"/>
                </a:lnTo>
                <a:lnTo>
                  <a:pt x="70090" y="72840"/>
                </a:lnTo>
                <a:lnTo>
                  <a:pt x="70090" y="72800"/>
                </a:lnTo>
                <a:lnTo>
                  <a:pt x="70110" y="72760"/>
                </a:lnTo>
                <a:lnTo>
                  <a:pt x="70140" y="72720"/>
                </a:lnTo>
                <a:lnTo>
                  <a:pt x="70220" y="72640"/>
                </a:lnTo>
                <a:lnTo>
                  <a:pt x="70250" y="72610"/>
                </a:lnTo>
                <a:lnTo>
                  <a:pt x="70270" y="72570"/>
                </a:lnTo>
                <a:lnTo>
                  <a:pt x="70300" y="72490"/>
                </a:lnTo>
                <a:lnTo>
                  <a:pt x="70310" y="72460"/>
                </a:lnTo>
                <a:lnTo>
                  <a:pt x="70340" y="72430"/>
                </a:lnTo>
                <a:lnTo>
                  <a:pt x="70400" y="72400"/>
                </a:lnTo>
                <a:lnTo>
                  <a:pt x="70440" y="72390"/>
                </a:lnTo>
                <a:lnTo>
                  <a:pt x="70550" y="72390"/>
                </a:lnTo>
                <a:lnTo>
                  <a:pt x="70580" y="72390"/>
                </a:lnTo>
                <a:lnTo>
                  <a:pt x="70610" y="72380"/>
                </a:lnTo>
                <a:lnTo>
                  <a:pt x="70640" y="72350"/>
                </a:lnTo>
                <a:lnTo>
                  <a:pt x="70660" y="72310"/>
                </a:lnTo>
                <a:lnTo>
                  <a:pt x="70700" y="72230"/>
                </a:lnTo>
                <a:lnTo>
                  <a:pt x="70710" y="72190"/>
                </a:lnTo>
                <a:lnTo>
                  <a:pt x="70710" y="72170"/>
                </a:lnTo>
                <a:lnTo>
                  <a:pt x="70670" y="72080"/>
                </a:lnTo>
                <a:lnTo>
                  <a:pt x="70670" y="72050"/>
                </a:lnTo>
                <a:lnTo>
                  <a:pt x="70660" y="71950"/>
                </a:lnTo>
                <a:lnTo>
                  <a:pt x="70660" y="71910"/>
                </a:lnTo>
                <a:lnTo>
                  <a:pt x="70650" y="71880"/>
                </a:lnTo>
                <a:lnTo>
                  <a:pt x="70620" y="71850"/>
                </a:lnTo>
                <a:lnTo>
                  <a:pt x="70500" y="71780"/>
                </a:lnTo>
                <a:lnTo>
                  <a:pt x="70430" y="71740"/>
                </a:lnTo>
                <a:lnTo>
                  <a:pt x="70390" y="71700"/>
                </a:lnTo>
                <a:lnTo>
                  <a:pt x="70370" y="71660"/>
                </a:lnTo>
                <a:lnTo>
                  <a:pt x="70360" y="71620"/>
                </a:lnTo>
                <a:lnTo>
                  <a:pt x="70360" y="71570"/>
                </a:lnTo>
                <a:lnTo>
                  <a:pt x="70370" y="71460"/>
                </a:lnTo>
                <a:lnTo>
                  <a:pt x="70370" y="71410"/>
                </a:lnTo>
                <a:lnTo>
                  <a:pt x="70370" y="71360"/>
                </a:lnTo>
                <a:lnTo>
                  <a:pt x="70300" y="71180"/>
                </a:lnTo>
                <a:lnTo>
                  <a:pt x="70290" y="71120"/>
                </a:lnTo>
                <a:lnTo>
                  <a:pt x="70260" y="70850"/>
                </a:lnTo>
                <a:lnTo>
                  <a:pt x="70220" y="70620"/>
                </a:lnTo>
                <a:lnTo>
                  <a:pt x="70420" y="70560"/>
                </a:lnTo>
                <a:lnTo>
                  <a:pt x="70600" y="70490"/>
                </a:lnTo>
                <a:lnTo>
                  <a:pt x="70670" y="70470"/>
                </a:lnTo>
                <a:lnTo>
                  <a:pt x="70720" y="70470"/>
                </a:lnTo>
                <a:lnTo>
                  <a:pt x="70750" y="70480"/>
                </a:lnTo>
                <a:lnTo>
                  <a:pt x="70890" y="70500"/>
                </a:lnTo>
                <a:lnTo>
                  <a:pt x="71060" y="70540"/>
                </a:lnTo>
                <a:lnTo>
                  <a:pt x="71220" y="70560"/>
                </a:lnTo>
                <a:lnTo>
                  <a:pt x="71270" y="70570"/>
                </a:lnTo>
                <a:lnTo>
                  <a:pt x="71350" y="70600"/>
                </a:lnTo>
                <a:lnTo>
                  <a:pt x="71400" y="70630"/>
                </a:lnTo>
                <a:lnTo>
                  <a:pt x="71540" y="70750"/>
                </a:lnTo>
                <a:lnTo>
                  <a:pt x="71590" y="70780"/>
                </a:lnTo>
                <a:lnTo>
                  <a:pt x="71670" y="70810"/>
                </a:lnTo>
                <a:lnTo>
                  <a:pt x="71820" y="70830"/>
                </a:lnTo>
                <a:lnTo>
                  <a:pt x="71890" y="70860"/>
                </a:lnTo>
                <a:lnTo>
                  <a:pt x="71940" y="70890"/>
                </a:lnTo>
                <a:lnTo>
                  <a:pt x="72040" y="70960"/>
                </a:lnTo>
                <a:lnTo>
                  <a:pt x="72070" y="70980"/>
                </a:lnTo>
                <a:lnTo>
                  <a:pt x="72170" y="71020"/>
                </a:lnTo>
                <a:lnTo>
                  <a:pt x="72220" y="71030"/>
                </a:lnTo>
                <a:lnTo>
                  <a:pt x="72270" y="71040"/>
                </a:lnTo>
                <a:lnTo>
                  <a:pt x="72370" y="71030"/>
                </a:lnTo>
                <a:lnTo>
                  <a:pt x="72500" y="71010"/>
                </a:lnTo>
                <a:lnTo>
                  <a:pt x="72630" y="70990"/>
                </a:lnTo>
                <a:lnTo>
                  <a:pt x="72960" y="70990"/>
                </a:lnTo>
                <a:lnTo>
                  <a:pt x="73030" y="70990"/>
                </a:lnTo>
                <a:lnTo>
                  <a:pt x="73090" y="70980"/>
                </a:lnTo>
                <a:lnTo>
                  <a:pt x="73260" y="70930"/>
                </a:lnTo>
                <a:lnTo>
                  <a:pt x="73300" y="70910"/>
                </a:lnTo>
                <a:lnTo>
                  <a:pt x="73330" y="70890"/>
                </a:lnTo>
                <a:lnTo>
                  <a:pt x="73350" y="70860"/>
                </a:lnTo>
                <a:lnTo>
                  <a:pt x="73370" y="70830"/>
                </a:lnTo>
                <a:lnTo>
                  <a:pt x="73400" y="70680"/>
                </a:lnTo>
                <a:lnTo>
                  <a:pt x="73460" y="70500"/>
                </a:lnTo>
                <a:lnTo>
                  <a:pt x="73470" y="70460"/>
                </a:lnTo>
                <a:lnTo>
                  <a:pt x="73470" y="70410"/>
                </a:lnTo>
                <a:lnTo>
                  <a:pt x="73460" y="70290"/>
                </a:lnTo>
                <a:lnTo>
                  <a:pt x="73450" y="70240"/>
                </a:lnTo>
                <a:lnTo>
                  <a:pt x="73460" y="70200"/>
                </a:lnTo>
                <a:lnTo>
                  <a:pt x="73480" y="70150"/>
                </a:lnTo>
                <a:lnTo>
                  <a:pt x="73540" y="70060"/>
                </a:lnTo>
                <a:lnTo>
                  <a:pt x="73550" y="70030"/>
                </a:lnTo>
                <a:lnTo>
                  <a:pt x="73550" y="69990"/>
                </a:lnTo>
                <a:lnTo>
                  <a:pt x="73550" y="69870"/>
                </a:lnTo>
                <a:lnTo>
                  <a:pt x="73520" y="69590"/>
                </a:lnTo>
                <a:lnTo>
                  <a:pt x="73900" y="69740"/>
                </a:lnTo>
                <a:lnTo>
                  <a:pt x="73930" y="69760"/>
                </a:lnTo>
                <a:lnTo>
                  <a:pt x="74020" y="69830"/>
                </a:lnTo>
                <a:lnTo>
                  <a:pt x="74080" y="69880"/>
                </a:lnTo>
                <a:lnTo>
                  <a:pt x="74160" y="69910"/>
                </a:lnTo>
                <a:lnTo>
                  <a:pt x="74300" y="69960"/>
                </a:lnTo>
                <a:lnTo>
                  <a:pt x="74460" y="70040"/>
                </a:lnTo>
                <a:lnTo>
                  <a:pt x="74540" y="70060"/>
                </a:lnTo>
                <a:lnTo>
                  <a:pt x="74580" y="70060"/>
                </a:lnTo>
                <a:lnTo>
                  <a:pt x="74680" y="70040"/>
                </a:lnTo>
                <a:lnTo>
                  <a:pt x="74730" y="70040"/>
                </a:lnTo>
                <a:lnTo>
                  <a:pt x="74790" y="70060"/>
                </a:lnTo>
                <a:lnTo>
                  <a:pt x="74830" y="70080"/>
                </a:lnTo>
                <a:lnTo>
                  <a:pt x="74920" y="70150"/>
                </a:lnTo>
                <a:lnTo>
                  <a:pt x="75300" y="70450"/>
                </a:lnTo>
                <a:lnTo>
                  <a:pt x="75320" y="70430"/>
                </a:lnTo>
                <a:lnTo>
                  <a:pt x="75360" y="70420"/>
                </a:lnTo>
                <a:lnTo>
                  <a:pt x="75410" y="70410"/>
                </a:lnTo>
                <a:lnTo>
                  <a:pt x="75570" y="70410"/>
                </a:lnTo>
                <a:lnTo>
                  <a:pt x="75630" y="70410"/>
                </a:lnTo>
                <a:lnTo>
                  <a:pt x="75660" y="70400"/>
                </a:lnTo>
                <a:lnTo>
                  <a:pt x="75700" y="70390"/>
                </a:lnTo>
                <a:lnTo>
                  <a:pt x="75740" y="70350"/>
                </a:lnTo>
                <a:lnTo>
                  <a:pt x="75790" y="70300"/>
                </a:lnTo>
                <a:lnTo>
                  <a:pt x="75850" y="70190"/>
                </a:lnTo>
                <a:lnTo>
                  <a:pt x="75930" y="70000"/>
                </a:lnTo>
                <a:lnTo>
                  <a:pt x="75950" y="69960"/>
                </a:lnTo>
                <a:lnTo>
                  <a:pt x="75980" y="69950"/>
                </a:lnTo>
                <a:lnTo>
                  <a:pt x="76000" y="69940"/>
                </a:lnTo>
                <a:lnTo>
                  <a:pt x="76040" y="69940"/>
                </a:lnTo>
                <a:lnTo>
                  <a:pt x="76070" y="69960"/>
                </a:lnTo>
                <a:lnTo>
                  <a:pt x="76090" y="69980"/>
                </a:lnTo>
                <a:lnTo>
                  <a:pt x="76140" y="70030"/>
                </a:lnTo>
                <a:lnTo>
                  <a:pt x="76180" y="70090"/>
                </a:lnTo>
                <a:lnTo>
                  <a:pt x="76250" y="70250"/>
                </a:lnTo>
                <a:lnTo>
                  <a:pt x="76300" y="70310"/>
                </a:lnTo>
                <a:lnTo>
                  <a:pt x="76470" y="70470"/>
                </a:lnTo>
                <a:lnTo>
                  <a:pt x="76560" y="70600"/>
                </a:lnTo>
                <a:lnTo>
                  <a:pt x="76620" y="70660"/>
                </a:lnTo>
                <a:lnTo>
                  <a:pt x="76760" y="70720"/>
                </a:lnTo>
                <a:lnTo>
                  <a:pt x="76860" y="70790"/>
                </a:lnTo>
                <a:lnTo>
                  <a:pt x="76900" y="70800"/>
                </a:lnTo>
                <a:lnTo>
                  <a:pt x="77070" y="70810"/>
                </a:lnTo>
                <a:lnTo>
                  <a:pt x="77120" y="70820"/>
                </a:lnTo>
                <a:lnTo>
                  <a:pt x="77410" y="70890"/>
                </a:lnTo>
                <a:lnTo>
                  <a:pt x="77460" y="70890"/>
                </a:lnTo>
                <a:lnTo>
                  <a:pt x="77490" y="70890"/>
                </a:lnTo>
                <a:lnTo>
                  <a:pt x="77520" y="70880"/>
                </a:lnTo>
                <a:lnTo>
                  <a:pt x="77550" y="70850"/>
                </a:lnTo>
                <a:lnTo>
                  <a:pt x="77550" y="70830"/>
                </a:lnTo>
                <a:lnTo>
                  <a:pt x="77550" y="70800"/>
                </a:lnTo>
                <a:lnTo>
                  <a:pt x="77550" y="70750"/>
                </a:lnTo>
                <a:lnTo>
                  <a:pt x="77500" y="70610"/>
                </a:lnTo>
                <a:lnTo>
                  <a:pt x="77490" y="70580"/>
                </a:lnTo>
                <a:lnTo>
                  <a:pt x="77490" y="70540"/>
                </a:lnTo>
                <a:lnTo>
                  <a:pt x="77520" y="70490"/>
                </a:lnTo>
                <a:lnTo>
                  <a:pt x="77550" y="70440"/>
                </a:lnTo>
                <a:lnTo>
                  <a:pt x="77650" y="70340"/>
                </a:lnTo>
                <a:lnTo>
                  <a:pt x="77890" y="70100"/>
                </a:lnTo>
                <a:lnTo>
                  <a:pt x="77960" y="70060"/>
                </a:lnTo>
                <a:lnTo>
                  <a:pt x="78160" y="69970"/>
                </a:lnTo>
                <a:lnTo>
                  <a:pt x="78190" y="69950"/>
                </a:lnTo>
                <a:lnTo>
                  <a:pt x="78240" y="69920"/>
                </a:lnTo>
                <a:lnTo>
                  <a:pt x="78270" y="69880"/>
                </a:lnTo>
                <a:lnTo>
                  <a:pt x="78360" y="69770"/>
                </a:lnTo>
                <a:lnTo>
                  <a:pt x="78430" y="69650"/>
                </a:lnTo>
                <a:lnTo>
                  <a:pt x="78500" y="69560"/>
                </a:lnTo>
                <a:lnTo>
                  <a:pt x="78590" y="69470"/>
                </a:lnTo>
                <a:lnTo>
                  <a:pt x="78710" y="69330"/>
                </a:lnTo>
                <a:lnTo>
                  <a:pt x="78720" y="69320"/>
                </a:lnTo>
                <a:lnTo>
                  <a:pt x="78840" y="69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Jablanick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6950" y="81160"/>
                </a:moveTo>
                <a:lnTo>
                  <a:pt x="76950" y="81170"/>
                </a:lnTo>
                <a:lnTo>
                  <a:pt x="76830" y="81240"/>
                </a:lnTo>
                <a:lnTo>
                  <a:pt x="76540" y="81190"/>
                </a:lnTo>
                <a:lnTo>
                  <a:pt x="76310" y="81200"/>
                </a:lnTo>
                <a:lnTo>
                  <a:pt x="76160" y="81330"/>
                </a:lnTo>
                <a:lnTo>
                  <a:pt x="75910" y="81720"/>
                </a:lnTo>
                <a:lnTo>
                  <a:pt x="75730" y="81870"/>
                </a:lnTo>
                <a:lnTo>
                  <a:pt x="75310" y="82100"/>
                </a:lnTo>
                <a:lnTo>
                  <a:pt x="75170" y="82230"/>
                </a:lnTo>
                <a:lnTo>
                  <a:pt x="75060" y="82390"/>
                </a:lnTo>
                <a:lnTo>
                  <a:pt x="75050" y="82400"/>
                </a:lnTo>
                <a:lnTo>
                  <a:pt x="74880" y="82460"/>
                </a:lnTo>
                <a:lnTo>
                  <a:pt x="74840" y="82480"/>
                </a:lnTo>
                <a:lnTo>
                  <a:pt x="74750" y="82540"/>
                </a:lnTo>
                <a:lnTo>
                  <a:pt x="74670" y="82580"/>
                </a:lnTo>
                <a:lnTo>
                  <a:pt x="74560" y="82620"/>
                </a:lnTo>
                <a:lnTo>
                  <a:pt x="74380" y="82650"/>
                </a:lnTo>
                <a:lnTo>
                  <a:pt x="74340" y="82660"/>
                </a:lnTo>
                <a:lnTo>
                  <a:pt x="74310" y="82690"/>
                </a:lnTo>
                <a:lnTo>
                  <a:pt x="74240" y="82780"/>
                </a:lnTo>
                <a:lnTo>
                  <a:pt x="74150" y="82880"/>
                </a:lnTo>
                <a:lnTo>
                  <a:pt x="74090" y="82960"/>
                </a:lnTo>
                <a:lnTo>
                  <a:pt x="74000" y="83110"/>
                </a:lnTo>
                <a:lnTo>
                  <a:pt x="73950" y="83160"/>
                </a:lnTo>
                <a:lnTo>
                  <a:pt x="73910" y="83190"/>
                </a:lnTo>
                <a:lnTo>
                  <a:pt x="73740" y="83300"/>
                </a:lnTo>
                <a:lnTo>
                  <a:pt x="73660" y="83390"/>
                </a:lnTo>
                <a:lnTo>
                  <a:pt x="73610" y="83420"/>
                </a:lnTo>
                <a:lnTo>
                  <a:pt x="73570" y="83440"/>
                </a:lnTo>
                <a:lnTo>
                  <a:pt x="73510" y="83460"/>
                </a:lnTo>
                <a:lnTo>
                  <a:pt x="73460" y="83470"/>
                </a:lnTo>
                <a:lnTo>
                  <a:pt x="73300" y="83500"/>
                </a:lnTo>
                <a:lnTo>
                  <a:pt x="73230" y="83520"/>
                </a:lnTo>
                <a:lnTo>
                  <a:pt x="73180" y="83550"/>
                </a:lnTo>
                <a:lnTo>
                  <a:pt x="73140" y="83590"/>
                </a:lnTo>
                <a:lnTo>
                  <a:pt x="73050" y="83670"/>
                </a:lnTo>
                <a:lnTo>
                  <a:pt x="72940" y="83820"/>
                </a:lnTo>
                <a:lnTo>
                  <a:pt x="72760" y="83960"/>
                </a:lnTo>
                <a:lnTo>
                  <a:pt x="72740" y="83980"/>
                </a:lnTo>
                <a:lnTo>
                  <a:pt x="72690" y="84000"/>
                </a:lnTo>
                <a:lnTo>
                  <a:pt x="72630" y="84000"/>
                </a:lnTo>
                <a:lnTo>
                  <a:pt x="72590" y="83990"/>
                </a:lnTo>
                <a:lnTo>
                  <a:pt x="72540" y="83980"/>
                </a:lnTo>
                <a:lnTo>
                  <a:pt x="72460" y="83950"/>
                </a:lnTo>
                <a:lnTo>
                  <a:pt x="72410" y="83930"/>
                </a:lnTo>
                <a:lnTo>
                  <a:pt x="72370" y="83930"/>
                </a:lnTo>
                <a:lnTo>
                  <a:pt x="72340" y="83940"/>
                </a:lnTo>
                <a:lnTo>
                  <a:pt x="72240" y="83980"/>
                </a:lnTo>
                <a:lnTo>
                  <a:pt x="72210" y="83990"/>
                </a:lnTo>
                <a:lnTo>
                  <a:pt x="72180" y="83980"/>
                </a:lnTo>
                <a:lnTo>
                  <a:pt x="72140" y="83960"/>
                </a:lnTo>
                <a:lnTo>
                  <a:pt x="72080" y="83910"/>
                </a:lnTo>
                <a:lnTo>
                  <a:pt x="72010" y="83880"/>
                </a:lnTo>
                <a:lnTo>
                  <a:pt x="71820" y="83820"/>
                </a:lnTo>
                <a:lnTo>
                  <a:pt x="71780" y="83800"/>
                </a:lnTo>
                <a:lnTo>
                  <a:pt x="71700" y="83740"/>
                </a:lnTo>
                <a:lnTo>
                  <a:pt x="71650" y="83690"/>
                </a:lnTo>
                <a:lnTo>
                  <a:pt x="71620" y="83660"/>
                </a:lnTo>
                <a:lnTo>
                  <a:pt x="71560" y="83540"/>
                </a:lnTo>
                <a:lnTo>
                  <a:pt x="71530" y="83500"/>
                </a:lnTo>
                <a:lnTo>
                  <a:pt x="71500" y="83490"/>
                </a:lnTo>
                <a:lnTo>
                  <a:pt x="71460" y="83470"/>
                </a:lnTo>
                <a:lnTo>
                  <a:pt x="71330" y="83430"/>
                </a:lnTo>
                <a:lnTo>
                  <a:pt x="71190" y="83350"/>
                </a:lnTo>
                <a:lnTo>
                  <a:pt x="70880" y="83120"/>
                </a:lnTo>
                <a:lnTo>
                  <a:pt x="70830" y="83070"/>
                </a:lnTo>
                <a:lnTo>
                  <a:pt x="70810" y="83040"/>
                </a:lnTo>
                <a:lnTo>
                  <a:pt x="70810" y="83000"/>
                </a:lnTo>
                <a:lnTo>
                  <a:pt x="70800" y="82970"/>
                </a:lnTo>
                <a:lnTo>
                  <a:pt x="70810" y="82850"/>
                </a:lnTo>
                <a:lnTo>
                  <a:pt x="70810" y="82800"/>
                </a:lnTo>
                <a:lnTo>
                  <a:pt x="70780" y="82770"/>
                </a:lnTo>
                <a:lnTo>
                  <a:pt x="70750" y="82760"/>
                </a:lnTo>
                <a:lnTo>
                  <a:pt x="70710" y="82740"/>
                </a:lnTo>
                <a:lnTo>
                  <a:pt x="70650" y="82730"/>
                </a:lnTo>
                <a:lnTo>
                  <a:pt x="70590" y="82730"/>
                </a:lnTo>
                <a:lnTo>
                  <a:pt x="70520" y="82730"/>
                </a:lnTo>
                <a:lnTo>
                  <a:pt x="70460" y="82740"/>
                </a:lnTo>
                <a:lnTo>
                  <a:pt x="70420" y="82750"/>
                </a:lnTo>
                <a:lnTo>
                  <a:pt x="70390" y="82770"/>
                </a:lnTo>
                <a:lnTo>
                  <a:pt x="70360" y="82800"/>
                </a:lnTo>
                <a:lnTo>
                  <a:pt x="70260" y="82950"/>
                </a:lnTo>
                <a:lnTo>
                  <a:pt x="70220" y="82990"/>
                </a:lnTo>
                <a:lnTo>
                  <a:pt x="70200" y="83000"/>
                </a:lnTo>
                <a:lnTo>
                  <a:pt x="70140" y="83010"/>
                </a:lnTo>
                <a:lnTo>
                  <a:pt x="69970" y="83000"/>
                </a:lnTo>
                <a:lnTo>
                  <a:pt x="69910" y="83000"/>
                </a:lnTo>
                <a:lnTo>
                  <a:pt x="69840" y="82980"/>
                </a:lnTo>
                <a:lnTo>
                  <a:pt x="69810" y="82970"/>
                </a:lnTo>
                <a:lnTo>
                  <a:pt x="69780" y="82950"/>
                </a:lnTo>
                <a:lnTo>
                  <a:pt x="69760" y="82920"/>
                </a:lnTo>
                <a:lnTo>
                  <a:pt x="69750" y="82890"/>
                </a:lnTo>
                <a:lnTo>
                  <a:pt x="69750" y="82870"/>
                </a:lnTo>
                <a:lnTo>
                  <a:pt x="69760" y="82830"/>
                </a:lnTo>
                <a:lnTo>
                  <a:pt x="69860" y="82690"/>
                </a:lnTo>
                <a:lnTo>
                  <a:pt x="69880" y="82650"/>
                </a:lnTo>
                <a:lnTo>
                  <a:pt x="69890" y="82620"/>
                </a:lnTo>
                <a:lnTo>
                  <a:pt x="69890" y="82590"/>
                </a:lnTo>
                <a:lnTo>
                  <a:pt x="69870" y="82550"/>
                </a:lnTo>
                <a:lnTo>
                  <a:pt x="69770" y="82380"/>
                </a:lnTo>
                <a:lnTo>
                  <a:pt x="69730" y="82340"/>
                </a:lnTo>
                <a:lnTo>
                  <a:pt x="69710" y="82330"/>
                </a:lnTo>
                <a:lnTo>
                  <a:pt x="69670" y="82320"/>
                </a:lnTo>
                <a:lnTo>
                  <a:pt x="69550" y="82310"/>
                </a:lnTo>
                <a:lnTo>
                  <a:pt x="69370" y="82310"/>
                </a:lnTo>
                <a:lnTo>
                  <a:pt x="69310" y="82320"/>
                </a:lnTo>
                <a:lnTo>
                  <a:pt x="69250" y="82330"/>
                </a:lnTo>
                <a:lnTo>
                  <a:pt x="69150" y="82380"/>
                </a:lnTo>
                <a:lnTo>
                  <a:pt x="69030" y="82470"/>
                </a:lnTo>
                <a:lnTo>
                  <a:pt x="68990" y="82490"/>
                </a:lnTo>
                <a:lnTo>
                  <a:pt x="68850" y="82560"/>
                </a:lnTo>
                <a:lnTo>
                  <a:pt x="68620" y="82660"/>
                </a:lnTo>
                <a:lnTo>
                  <a:pt x="68460" y="82710"/>
                </a:lnTo>
                <a:lnTo>
                  <a:pt x="68410" y="82710"/>
                </a:lnTo>
                <a:lnTo>
                  <a:pt x="68370" y="82700"/>
                </a:lnTo>
                <a:lnTo>
                  <a:pt x="68340" y="82680"/>
                </a:lnTo>
                <a:lnTo>
                  <a:pt x="68290" y="82650"/>
                </a:lnTo>
                <a:lnTo>
                  <a:pt x="68220" y="82580"/>
                </a:lnTo>
                <a:lnTo>
                  <a:pt x="68080" y="82430"/>
                </a:lnTo>
                <a:lnTo>
                  <a:pt x="68040" y="82400"/>
                </a:lnTo>
                <a:lnTo>
                  <a:pt x="68000" y="82380"/>
                </a:lnTo>
                <a:lnTo>
                  <a:pt x="67970" y="82370"/>
                </a:lnTo>
                <a:lnTo>
                  <a:pt x="67920" y="82360"/>
                </a:lnTo>
                <a:lnTo>
                  <a:pt x="67870" y="82370"/>
                </a:lnTo>
                <a:lnTo>
                  <a:pt x="67840" y="82370"/>
                </a:lnTo>
                <a:lnTo>
                  <a:pt x="67810" y="82390"/>
                </a:lnTo>
                <a:lnTo>
                  <a:pt x="67770" y="82420"/>
                </a:lnTo>
                <a:lnTo>
                  <a:pt x="67730" y="82490"/>
                </a:lnTo>
                <a:lnTo>
                  <a:pt x="67720" y="82520"/>
                </a:lnTo>
                <a:lnTo>
                  <a:pt x="67710" y="82580"/>
                </a:lnTo>
                <a:lnTo>
                  <a:pt x="67690" y="82760"/>
                </a:lnTo>
                <a:lnTo>
                  <a:pt x="67670" y="82820"/>
                </a:lnTo>
                <a:lnTo>
                  <a:pt x="67650" y="82860"/>
                </a:lnTo>
                <a:lnTo>
                  <a:pt x="67610" y="82900"/>
                </a:lnTo>
                <a:lnTo>
                  <a:pt x="67500" y="82980"/>
                </a:lnTo>
                <a:lnTo>
                  <a:pt x="67400" y="83020"/>
                </a:lnTo>
                <a:lnTo>
                  <a:pt x="67350" y="83040"/>
                </a:lnTo>
                <a:lnTo>
                  <a:pt x="67020" y="83120"/>
                </a:lnTo>
                <a:lnTo>
                  <a:pt x="66950" y="83110"/>
                </a:lnTo>
                <a:lnTo>
                  <a:pt x="66900" y="83100"/>
                </a:lnTo>
                <a:lnTo>
                  <a:pt x="66790" y="83110"/>
                </a:lnTo>
                <a:lnTo>
                  <a:pt x="66610" y="83150"/>
                </a:lnTo>
                <a:lnTo>
                  <a:pt x="66480" y="83190"/>
                </a:lnTo>
                <a:lnTo>
                  <a:pt x="66440" y="83200"/>
                </a:lnTo>
                <a:lnTo>
                  <a:pt x="66410" y="83200"/>
                </a:lnTo>
                <a:lnTo>
                  <a:pt x="66320" y="83190"/>
                </a:lnTo>
                <a:lnTo>
                  <a:pt x="66150" y="83170"/>
                </a:lnTo>
                <a:lnTo>
                  <a:pt x="66110" y="83170"/>
                </a:lnTo>
                <a:lnTo>
                  <a:pt x="66040" y="83190"/>
                </a:lnTo>
                <a:lnTo>
                  <a:pt x="65880" y="83250"/>
                </a:lnTo>
                <a:lnTo>
                  <a:pt x="65820" y="83270"/>
                </a:lnTo>
                <a:lnTo>
                  <a:pt x="65770" y="83270"/>
                </a:lnTo>
                <a:lnTo>
                  <a:pt x="65710" y="83270"/>
                </a:lnTo>
                <a:lnTo>
                  <a:pt x="65670" y="83270"/>
                </a:lnTo>
                <a:lnTo>
                  <a:pt x="65490" y="83320"/>
                </a:lnTo>
                <a:lnTo>
                  <a:pt x="65440" y="83320"/>
                </a:lnTo>
                <a:lnTo>
                  <a:pt x="65380" y="83320"/>
                </a:lnTo>
                <a:lnTo>
                  <a:pt x="65330" y="83320"/>
                </a:lnTo>
                <a:lnTo>
                  <a:pt x="65300" y="83330"/>
                </a:lnTo>
                <a:lnTo>
                  <a:pt x="65010" y="83420"/>
                </a:lnTo>
                <a:lnTo>
                  <a:pt x="64980" y="83440"/>
                </a:lnTo>
                <a:lnTo>
                  <a:pt x="64930" y="83470"/>
                </a:lnTo>
                <a:lnTo>
                  <a:pt x="64860" y="83540"/>
                </a:lnTo>
                <a:lnTo>
                  <a:pt x="64830" y="83580"/>
                </a:lnTo>
                <a:lnTo>
                  <a:pt x="64810" y="83610"/>
                </a:lnTo>
                <a:lnTo>
                  <a:pt x="64810" y="83660"/>
                </a:lnTo>
                <a:lnTo>
                  <a:pt x="64820" y="83690"/>
                </a:lnTo>
                <a:lnTo>
                  <a:pt x="64830" y="83720"/>
                </a:lnTo>
                <a:lnTo>
                  <a:pt x="64880" y="83800"/>
                </a:lnTo>
                <a:lnTo>
                  <a:pt x="64890" y="83840"/>
                </a:lnTo>
                <a:lnTo>
                  <a:pt x="64880" y="83870"/>
                </a:lnTo>
                <a:lnTo>
                  <a:pt x="64860" y="83890"/>
                </a:lnTo>
                <a:lnTo>
                  <a:pt x="64760" y="83940"/>
                </a:lnTo>
                <a:lnTo>
                  <a:pt x="64730" y="83960"/>
                </a:lnTo>
                <a:lnTo>
                  <a:pt x="64700" y="83990"/>
                </a:lnTo>
                <a:lnTo>
                  <a:pt x="64650" y="84070"/>
                </a:lnTo>
                <a:lnTo>
                  <a:pt x="64620" y="84110"/>
                </a:lnTo>
                <a:lnTo>
                  <a:pt x="64570" y="84140"/>
                </a:lnTo>
                <a:lnTo>
                  <a:pt x="64460" y="84200"/>
                </a:lnTo>
                <a:lnTo>
                  <a:pt x="64440" y="84220"/>
                </a:lnTo>
                <a:lnTo>
                  <a:pt x="64420" y="84250"/>
                </a:lnTo>
                <a:lnTo>
                  <a:pt x="64390" y="84290"/>
                </a:lnTo>
                <a:lnTo>
                  <a:pt x="64390" y="84350"/>
                </a:lnTo>
                <a:lnTo>
                  <a:pt x="64390" y="84520"/>
                </a:lnTo>
                <a:lnTo>
                  <a:pt x="64400" y="84690"/>
                </a:lnTo>
                <a:lnTo>
                  <a:pt x="64410" y="84870"/>
                </a:lnTo>
                <a:lnTo>
                  <a:pt x="64400" y="84900"/>
                </a:lnTo>
                <a:lnTo>
                  <a:pt x="64390" y="84930"/>
                </a:lnTo>
                <a:lnTo>
                  <a:pt x="64340" y="84980"/>
                </a:lnTo>
                <a:lnTo>
                  <a:pt x="64180" y="85120"/>
                </a:lnTo>
                <a:lnTo>
                  <a:pt x="64120" y="85150"/>
                </a:lnTo>
                <a:lnTo>
                  <a:pt x="63990" y="85220"/>
                </a:lnTo>
                <a:lnTo>
                  <a:pt x="63940" y="85250"/>
                </a:lnTo>
                <a:lnTo>
                  <a:pt x="63890" y="85290"/>
                </a:lnTo>
                <a:lnTo>
                  <a:pt x="63720" y="85490"/>
                </a:lnTo>
                <a:lnTo>
                  <a:pt x="63620" y="85430"/>
                </a:lnTo>
                <a:lnTo>
                  <a:pt x="63130" y="85320"/>
                </a:lnTo>
                <a:lnTo>
                  <a:pt x="62780" y="85330"/>
                </a:lnTo>
                <a:lnTo>
                  <a:pt x="62060" y="85650"/>
                </a:lnTo>
                <a:lnTo>
                  <a:pt x="61820" y="85660"/>
                </a:lnTo>
                <a:lnTo>
                  <a:pt x="61540" y="85470"/>
                </a:lnTo>
                <a:lnTo>
                  <a:pt x="61010" y="84800"/>
                </a:lnTo>
                <a:lnTo>
                  <a:pt x="60900" y="84700"/>
                </a:lnTo>
                <a:lnTo>
                  <a:pt x="60760" y="84580"/>
                </a:lnTo>
                <a:lnTo>
                  <a:pt x="60380" y="84450"/>
                </a:lnTo>
                <a:lnTo>
                  <a:pt x="59340" y="84300"/>
                </a:lnTo>
                <a:lnTo>
                  <a:pt x="58710" y="84220"/>
                </a:lnTo>
                <a:lnTo>
                  <a:pt x="58320" y="84230"/>
                </a:lnTo>
                <a:lnTo>
                  <a:pt x="58120" y="84240"/>
                </a:lnTo>
                <a:lnTo>
                  <a:pt x="57840" y="84150"/>
                </a:lnTo>
                <a:lnTo>
                  <a:pt x="57670" y="84040"/>
                </a:lnTo>
                <a:lnTo>
                  <a:pt x="57680" y="83970"/>
                </a:lnTo>
                <a:lnTo>
                  <a:pt x="57760" y="83900"/>
                </a:lnTo>
                <a:lnTo>
                  <a:pt x="57810" y="83790"/>
                </a:lnTo>
                <a:lnTo>
                  <a:pt x="57870" y="83440"/>
                </a:lnTo>
                <a:lnTo>
                  <a:pt x="58090" y="82690"/>
                </a:lnTo>
                <a:lnTo>
                  <a:pt x="58160" y="82310"/>
                </a:lnTo>
                <a:lnTo>
                  <a:pt x="58160" y="81840"/>
                </a:lnTo>
                <a:lnTo>
                  <a:pt x="58560" y="81470"/>
                </a:lnTo>
                <a:lnTo>
                  <a:pt x="58560" y="81430"/>
                </a:lnTo>
                <a:lnTo>
                  <a:pt x="58640" y="81230"/>
                </a:lnTo>
                <a:lnTo>
                  <a:pt x="58650" y="81180"/>
                </a:lnTo>
                <a:lnTo>
                  <a:pt x="58650" y="81070"/>
                </a:lnTo>
                <a:lnTo>
                  <a:pt x="58660" y="81020"/>
                </a:lnTo>
                <a:lnTo>
                  <a:pt x="58680" y="80970"/>
                </a:lnTo>
                <a:lnTo>
                  <a:pt x="58800" y="80820"/>
                </a:lnTo>
                <a:lnTo>
                  <a:pt x="58830" y="80770"/>
                </a:lnTo>
                <a:lnTo>
                  <a:pt x="58830" y="80720"/>
                </a:lnTo>
                <a:lnTo>
                  <a:pt x="58820" y="80630"/>
                </a:lnTo>
                <a:lnTo>
                  <a:pt x="58820" y="80590"/>
                </a:lnTo>
                <a:lnTo>
                  <a:pt x="58840" y="80450"/>
                </a:lnTo>
                <a:lnTo>
                  <a:pt x="58830" y="80410"/>
                </a:lnTo>
                <a:lnTo>
                  <a:pt x="58820" y="80320"/>
                </a:lnTo>
                <a:lnTo>
                  <a:pt x="58820" y="80290"/>
                </a:lnTo>
                <a:lnTo>
                  <a:pt x="58830" y="80260"/>
                </a:lnTo>
                <a:lnTo>
                  <a:pt x="58850" y="80220"/>
                </a:lnTo>
                <a:lnTo>
                  <a:pt x="58900" y="80170"/>
                </a:lnTo>
                <a:lnTo>
                  <a:pt x="58960" y="80130"/>
                </a:lnTo>
                <a:lnTo>
                  <a:pt x="59030" y="80090"/>
                </a:lnTo>
                <a:lnTo>
                  <a:pt x="59060" y="80060"/>
                </a:lnTo>
                <a:lnTo>
                  <a:pt x="59080" y="80040"/>
                </a:lnTo>
                <a:lnTo>
                  <a:pt x="59120" y="79960"/>
                </a:lnTo>
                <a:lnTo>
                  <a:pt x="59150" y="79920"/>
                </a:lnTo>
                <a:lnTo>
                  <a:pt x="59240" y="79820"/>
                </a:lnTo>
                <a:lnTo>
                  <a:pt x="59250" y="79790"/>
                </a:lnTo>
                <a:lnTo>
                  <a:pt x="59260" y="79750"/>
                </a:lnTo>
                <a:lnTo>
                  <a:pt x="59250" y="79700"/>
                </a:lnTo>
                <a:lnTo>
                  <a:pt x="59230" y="79660"/>
                </a:lnTo>
                <a:lnTo>
                  <a:pt x="59150" y="79520"/>
                </a:lnTo>
                <a:lnTo>
                  <a:pt x="59130" y="79470"/>
                </a:lnTo>
                <a:lnTo>
                  <a:pt x="59100" y="79350"/>
                </a:lnTo>
                <a:lnTo>
                  <a:pt x="59080" y="79320"/>
                </a:lnTo>
                <a:lnTo>
                  <a:pt x="59000" y="79240"/>
                </a:lnTo>
                <a:lnTo>
                  <a:pt x="58980" y="79200"/>
                </a:lnTo>
                <a:lnTo>
                  <a:pt x="58920" y="79060"/>
                </a:lnTo>
                <a:lnTo>
                  <a:pt x="58870" y="78950"/>
                </a:lnTo>
                <a:lnTo>
                  <a:pt x="58860" y="78900"/>
                </a:lnTo>
                <a:lnTo>
                  <a:pt x="58860" y="78870"/>
                </a:lnTo>
                <a:lnTo>
                  <a:pt x="58860" y="78840"/>
                </a:lnTo>
                <a:lnTo>
                  <a:pt x="58880" y="78820"/>
                </a:lnTo>
                <a:lnTo>
                  <a:pt x="58910" y="78800"/>
                </a:lnTo>
                <a:lnTo>
                  <a:pt x="59130" y="78710"/>
                </a:lnTo>
                <a:lnTo>
                  <a:pt x="59270" y="78640"/>
                </a:lnTo>
                <a:lnTo>
                  <a:pt x="59710" y="78360"/>
                </a:lnTo>
                <a:lnTo>
                  <a:pt x="59790" y="78300"/>
                </a:lnTo>
                <a:lnTo>
                  <a:pt x="59890" y="78210"/>
                </a:lnTo>
                <a:lnTo>
                  <a:pt x="59930" y="78160"/>
                </a:lnTo>
                <a:lnTo>
                  <a:pt x="60020" y="78010"/>
                </a:lnTo>
                <a:lnTo>
                  <a:pt x="60050" y="77970"/>
                </a:lnTo>
                <a:lnTo>
                  <a:pt x="60090" y="77930"/>
                </a:lnTo>
                <a:lnTo>
                  <a:pt x="60270" y="77800"/>
                </a:lnTo>
                <a:lnTo>
                  <a:pt x="60310" y="77780"/>
                </a:lnTo>
                <a:lnTo>
                  <a:pt x="60380" y="77740"/>
                </a:lnTo>
                <a:lnTo>
                  <a:pt x="60450" y="77710"/>
                </a:lnTo>
                <a:lnTo>
                  <a:pt x="60510" y="77700"/>
                </a:lnTo>
                <a:lnTo>
                  <a:pt x="60580" y="77690"/>
                </a:lnTo>
                <a:lnTo>
                  <a:pt x="61130" y="77690"/>
                </a:lnTo>
                <a:lnTo>
                  <a:pt x="61200" y="77690"/>
                </a:lnTo>
                <a:lnTo>
                  <a:pt x="61260" y="77680"/>
                </a:lnTo>
                <a:lnTo>
                  <a:pt x="61300" y="77670"/>
                </a:lnTo>
                <a:lnTo>
                  <a:pt x="61340" y="77650"/>
                </a:lnTo>
                <a:lnTo>
                  <a:pt x="61390" y="77620"/>
                </a:lnTo>
                <a:lnTo>
                  <a:pt x="61540" y="77500"/>
                </a:lnTo>
                <a:lnTo>
                  <a:pt x="61680" y="77400"/>
                </a:lnTo>
                <a:lnTo>
                  <a:pt x="61740" y="77350"/>
                </a:lnTo>
                <a:lnTo>
                  <a:pt x="61770" y="77330"/>
                </a:lnTo>
                <a:lnTo>
                  <a:pt x="61790" y="77290"/>
                </a:lnTo>
                <a:lnTo>
                  <a:pt x="61840" y="77170"/>
                </a:lnTo>
                <a:lnTo>
                  <a:pt x="61850" y="77130"/>
                </a:lnTo>
                <a:lnTo>
                  <a:pt x="61880" y="77100"/>
                </a:lnTo>
                <a:lnTo>
                  <a:pt x="61900" y="77080"/>
                </a:lnTo>
                <a:lnTo>
                  <a:pt x="61960" y="77050"/>
                </a:lnTo>
                <a:lnTo>
                  <a:pt x="61990" y="77040"/>
                </a:lnTo>
                <a:lnTo>
                  <a:pt x="62030" y="77040"/>
                </a:lnTo>
                <a:lnTo>
                  <a:pt x="62060" y="77040"/>
                </a:lnTo>
                <a:lnTo>
                  <a:pt x="62140" y="77080"/>
                </a:lnTo>
                <a:lnTo>
                  <a:pt x="62250" y="77160"/>
                </a:lnTo>
                <a:lnTo>
                  <a:pt x="62270" y="77170"/>
                </a:lnTo>
                <a:lnTo>
                  <a:pt x="62290" y="77170"/>
                </a:lnTo>
                <a:lnTo>
                  <a:pt x="62320" y="77170"/>
                </a:lnTo>
                <a:lnTo>
                  <a:pt x="62350" y="77150"/>
                </a:lnTo>
                <a:lnTo>
                  <a:pt x="62420" y="77120"/>
                </a:lnTo>
                <a:lnTo>
                  <a:pt x="62550" y="77070"/>
                </a:lnTo>
                <a:lnTo>
                  <a:pt x="62710" y="77020"/>
                </a:lnTo>
                <a:lnTo>
                  <a:pt x="62730" y="76980"/>
                </a:lnTo>
                <a:lnTo>
                  <a:pt x="62790" y="76900"/>
                </a:lnTo>
                <a:lnTo>
                  <a:pt x="62860" y="76820"/>
                </a:lnTo>
                <a:lnTo>
                  <a:pt x="62960" y="76740"/>
                </a:lnTo>
                <a:lnTo>
                  <a:pt x="63060" y="76620"/>
                </a:lnTo>
                <a:lnTo>
                  <a:pt x="63130" y="76550"/>
                </a:lnTo>
                <a:lnTo>
                  <a:pt x="63180" y="76510"/>
                </a:lnTo>
                <a:lnTo>
                  <a:pt x="63370" y="76390"/>
                </a:lnTo>
                <a:lnTo>
                  <a:pt x="63560" y="76290"/>
                </a:lnTo>
                <a:lnTo>
                  <a:pt x="63670" y="76250"/>
                </a:lnTo>
                <a:lnTo>
                  <a:pt x="63760" y="76220"/>
                </a:lnTo>
                <a:lnTo>
                  <a:pt x="63930" y="76200"/>
                </a:lnTo>
                <a:lnTo>
                  <a:pt x="63980" y="76190"/>
                </a:lnTo>
                <a:lnTo>
                  <a:pt x="64170" y="76130"/>
                </a:lnTo>
                <a:lnTo>
                  <a:pt x="64220" y="76100"/>
                </a:lnTo>
                <a:lnTo>
                  <a:pt x="64540" y="75840"/>
                </a:lnTo>
                <a:lnTo>
                  <a:pt x="64650" y="75730"/>
                </a:lnTo>
                <a:lnTo>
                  <a:pt x="64760" y="75600"/>
                </a:lnTo>
                <a:lnTo>
                  <a:pt x="64870" y="75490"/>
                </a:lnTo>
                <a:lnTo>
                  <a:pt x="64880" y="75450"/>
                </a:lnTo>
                <a:lnTo>
                  <a:pt x="64880" y="75420"/>
                </a:lnTo>
                <a:lnTo>
                  <a:pt x="64870" y="75380"/>
                </a:lnTo>
                <a:lnTo>
                  <a:pt x="64820" y="75290"/>
                </a:lnTo>
                <a:lnTo>
                  <a:pt x="64730" y="75140"/>
                </a:lnTo>
                <a:lnTo>
                  <a:pt x="65010" y="75120"/>
                </a:lnTo>
                <a:lnTo>
                  <a:pt x="65140" y="75110"/>
                </a:lnTo>
                <a:lnTo>
                  <a:pt x="65450" y="75110"/>
                </a:lnTo>
                <a:lnTo>
                  <a:pt x="65510" y="75100"/>
                </a:lnTo>
                <a:lnTo>
                  <a:pt x="65570" y="75090"/>
                </a:lnTo>
                <a:lnTo>
                  <a:pt x="65680" y="75050"/>
                </a:lnTo>
                <a:lnTo>
                  <a:pt x="65800" y="75000"/>
                </a:lnTo>
                <a:lnTo>
                  <a:pt x="65930" y="74910"/>
                </a:lnTo>
                <a:lnTo>
                  <a:pt x="66170" y="74790"/>
                </a:lnTo>
                <a:lnTo>
                  <a:pt x="66370" y="74560"/>
                </a:lnTo>
                <a:lnTo>
                  <a:pt x="66900" y="75250"/>
                </a:lnTo>
                <a:lnTo>
                  <a:pt x="67080" y="75130"/>
                </a:lnTo>
                <a:lnTo>
                  <a:pt x="67210" y="75110"/>
                </a:lnTo>
                <a:lnTo>
                  <a:pt x="67280" y="75100"/>
                </a:lnTo>
                <a:lnTo>
                  <a:pt x="67340" y="75080"/>
                </a:lnTo>
                <a:lnTo>
                  <a:pt x="67390" y="75050"/>
                </a:lnTo>
                <a:lnTo>
                  <a:pt x="67430" y="75020"/>
                </a:lnTo>
                <a:lnTo>
                  <a:pt x="67610" y="74870"/>
                </a:lnTo>
                <a:lnTo>
                  <a:pt x="67660" y="74840"/>
                </a:lnTo>
                <a:lnTo>
                  <a:pt x="67690" y="74830"/>
                </a:lnTo>
                <a:lnTo>
                  <a:pt x="67730" y="74820"/>
                </a:lnTo>
                <a:lnTo>
                  <a:pt x="67780" y="74820"/>
                </a:lnTo>
                <a:lnTo>
                  <a:pt x="67810" y="74820"/>
                </a:lnTo>
                <a:lnTo>
                  <a:pt x="67840" y="74840"/>
                </a:lnTo>
                <a:lnTo>
                  <a:pt x="67870" y="74870"/>
                </a:lnTo>
                <a:lnTo>
                  <a:pt x="67940" y="74970"/>
                </a:lnTo>
                <a:lnTo>
                  <a:pt x="67970" y="74990"/>
                </a:lnTo>
                <a:lnTo>
                  <a:pt x="68040" y="75050"/>
                </a:lnTo>
                <a:lnTo>
                  <a:pt x="68080" y="75070"/>
                </a:lnTo>
                <a:lnTo>
                  <a:pt x="68120" y="75090"/>
                </a:lnTo>
                <a:lnTo>
                  <a:pt x="68170" y="75090"/>
                </a:lnTo>
                <a:lnTo>
                  <a:pt x="68200" y="75080"/>
                </a:lnTo>
                <a:lnTo>
                  <a:pt x="68240" y="75070"/>
                </a:lnTo>
                <a:lnTo>
                  <a:pt x="68320" y="75010"/>
                </a:lnTo>
                <a:lnTo>
                  <a:pt x="68360" y="75000"/>
                </a:lnTo>
                <a:lnTo>
                  <a:pt x="68390" y="75000"/>
                </a:lnTo>
                <a:lnTo>
                  <a:pt x="68410" y="75010"/>
                </a:lnTo>
                <a:lnTo>
                  <a:pt x="68430" y="75040"/>
                </a:lnTo>
                <a:lnTo>
                  <a:pt x="68470" y="75160"/>
                </a:lnTo>
                <a:lnTo>
                  <a:pt x="68510" y="75220"/>
                </a:lnTo>
                <a:lnTo>
                  <a:pt x="68540" y="75260"/>
                </a:lnTo>
                <a:lnTo>
                  <a:pt x="68590" y="75290"/>
                </a:lnTo>
                <a:lnTo>
                  <a:pt x="68700" y="75360"/>
                </a:lnTo>
                <a:lnTo>
                  <a:pt x="68740" y="75380"/>
                </a:lnTo>
                <a:lnTo>
                  <a:pt x="68780" y="75420"/>
                </a:lnTo>
                <a:lnTo>
                  <a:pt x="68810" y="75450"/>
                </a:lnTo>
                <a:lnTo>
                  <a:pt x="68870" y="75540"/>
                </a:lnTo>
                <a:lnTo>
                  <a:pt x="68950" y="75640"/>
                </a:lnTo>
                <a:lnTo>
                  <a:pt x="69040" y="75750"/>
                </a:lnTo>
                <a:lnTo>
                  <a:pt x="69190" y="75910"/>
                </a:lnTo>
                <a:lnTo>
                  <a:pt x="69230" y="75950"/>
                </a:lnTo>
                <a:lnTo>
                  <a:pt x="69330" y="76020"/>
                </a:lnTo>
                <a:lnTo>
                  <a:pt x="69420" y="76090"/>
                </a:lnTo>
                <a:lnTo>
                  <a:pt x="69450" y="76110"/>
                </a:lnTo>
                <a:lnTo>
                  <a:pt x="69570" y="76160"/>
                </a:lnTo>
                <a:lnTo>
                  <a:pt x="69600" y="76190"/>
                </a:lnTo>
                <a:lnTo>
                  <a:pt x="69690" y="76260"/>
                </a:lnTo>
                <a:lnTo>
                  <a:pt x="69750" y="76300"/>
                </a:lnTo>
                <a:lnTo>
                  <a:pt x="69820" y="76330"/>
                </a:lnTo>
                <a:lnTo>
                  <a:pt x="69960" y="76380"/>
                </a:lnTo>
                <a:lnTo>
                  <a:pt x="70000" y="76390"/>
                </a:lnTo>
                <a:lnTo>
                  <a:pt x="70050" y="76420"/>
                </a:lnTo>
                <a:lnTo>
                  <a:pt x="70140" y="76500"/>
                </a:lnTo>
                <a:lnTo>
                  <a:pt x="70230" y="76590"/>
                </a:lnTo>
                <a:lnTo>
                  <a:pt x="70270" y="76630"/>
                </a:lnTo>
                <a:lnTo>
                  <a:pt x="70420" y="76830"/>
                </a:lnTo>
                <a:lnTo>
                  <a:pt x="70510" y="76940"/>
                </a:lnTo>
                <a:lnTo>
                  <a:pt x="70610" y="76930"/>
                </a:lnTo>
                <a:lnTo>
                  <a:pt x="70730" y="76900"/>
                </a:lnTo>
                <a:lnTo>
                  <a:pt x="70790" y="76900"/>
                </a:lnTo>
                <a:lnTo>
                  <a:pt x="70840" y="76910"/>
                </a:lnTo>
                <a:lnTo>
                  <a:pt x="70960" y="76950"/>
                </a:lnTo>
                <a:lnTo>
                  <a:pt x="71040" y="77000"/>
                </a:lnTo>
                <a:lnTo>
                  <a:pt x="71090" y="77020"/>
                </a:lnTo>
                <a:lnTo>
                  <a:pt x="71130" y="77030"/>
                </a:lnTo>
                <a:lnTo>
                  <a:pt x="71180" y="77030"/>
                </a:lnTo>
                <a:lnTo>
                  <a:pt x="71460" y="76980"/>
                </a:lnTo>
                <a:lnTo>
                  <a:pt x="71500" y="76960"/>
                </a:lnTo>
                <a:lnTo>
                  <a:pt x="71540" y="76940"/>
                </a:lnTo>
                <a:lnTo>
                  <a:pt x="71580" y="76900"/>
                </a:lnTo>
                <a:lnTo>
                  <a:pt x="71690" y="76770"/>
                </a:lnTo>
                <a:lnTo>
                  <a:pt x="71810" y="76590"/>
                </a:lnTo>
                <a:lnTo>
                  <a:pt x="71920" y="76700"/>
                </a:lnTo>
                <a:lnTo>
                  <a:pt x="72030" y="76790"/>
                </a:lnTo>
                <a:lnTo>
                  <a:pt x="72190" y="76940"/>
                </a:lnTo>
                <a:lnTo>
                  <a:pt x="72210" y="76980"/>
                </a:lnTo>
                <a:lnTo>
                  <a:pt x="72220" y="76990"/>
                </a:lnTo>
                <a:lnTo>
                  <a:pt x="72210" y="77020"/>
                </a:lnTo>
                <a:lnTo>
                  <a:pt x="72190" y="77040"/>
                </a:lnTo>
                <a:lnTo>
                  <a:pt x="72070" y="77140"/>
                </a:lnTo>
                <a:lnTo>
                  <a:pt x="72000" y="77240"/>
                </a:lnTo>
                <a:lnTo>
                  <a:pt x="71960" y="77280"/>
                </a:lnTo>
                <a:lnTo>
                  <a:pt x="71930" y="77290"/>
                </a:lnTo>
                <a:lnTo>
                  <a:pt x="71800" y="77330"/>
                </a:lnTo>
                <a:lnTo>
                  <a:pt x="71760" y="77350"/>
                </a:lnTo>
                <a:lnTo>
                  <a:pt x="71650" y="77420"/>
                </a:lnTo>
                <a:lnTo>
                  <a:pt x="71620" y="77440"/>
                </a:lnTo>
                <a:lnTo>
                  <a:pt x="71590" y="77480"/>
                </a:lnTo>
                <a:lnTo>
                  <a:pt x="71550" y="77540"/>
                </a:lnTo>
                <a:lnTo>
                  <a:pt x="71520" y="77580"/>
                </a:lnTo>
                <a:lnTo>
                  <a:pt x="71290" y="77760"/>
                </a:lnTo>
                <a:lnTo>
                  <a:pt x="71270" y="77800"/>
                </a:lnTo>
                <a:lnTo>
                  <a:pt x="71260" y="77840"/>
                </a:lnTo>
                <a:lnTo>
                  <a:pt x="71260" y="77880"/>
                </a:lnTo>
                <a:lnTo>
                  <a:pt x="71290" y="77930"/>
                </a:lnTo>
                <a:lnTo>
                  <a:pt x="71320" y="77960"/>
                </a:lnTo>
                <a:lnTo>
                  <a:pt x="71370" y="78000"/>
                </a:lnTo>
                <a:lnTo>
                  <a:pt x="71500" y="78090"/>
                </a:lnTo>
                <a:lnTo>
                  <a:pt x="71550" y="78110"/>
                </a:lnTo>
                <a:lnTo>
                  <a:pt x="71630" y="78140"/>
                </a:lnTo>
                <a:lnTo>
                  <a:pt x="71830" y="78170"/>
                </a:lnTo>
                <a:lnTo>
                  <a:pt x="71890" y="78180"/>
                </a:lnTo>
                <a:lnTo>
                  <a:pt x="71950" y="78210"/>
                </a:lnTo>
                <a:lnTo>
                  <a:pt x="72000" y="78250"/>
                </a:lnTo>
                <a:lnTo>
                  <a:pt x="72040" y="78280"/>
                </a:lnTo>
                <a:lnTo>
                  <a:pt x="72110" y="78380"/>
                </a:lnTo>
                <a:lnTo>
                  <a:pt x="72170" y="78420"/>
                </a:lnTo>
                <a:lnTo>
                  <a:pt x="72220" y="78450"/>
                </a:lnTo>
                <a:lnTo>
                  <a:pt x="72260" y="78470"/>
                </a:lnTo>
                <a:lnTo>
                  <a:pt x="72300" y="78470"/>
                </a:lnTo>
                <a:lnTo>
                  <a:pt x="72400" y="78440"/>
                </a:lnTo>
                <a:lnTo>
                  <a:pt x="72460" y="78430"/>
                </a:lnTo>
                <a:lnTo>
                  <a:pt x="72530" y="78430"/>
                </a:lnTo>
                <a:lnTo>
                  <a:pt x="72600" y="78430"/>
                </a:lnTo>
                <a:lnTo>
                  <a:pt x="72660" y="78440"/>
                </a:lnTo>
                <a:lnTo>
                  <a:pt x="72730" y="78470"/>
                </a:lnTo>
                <a:lnTo>
                  <a:pt x="72880" y="78540"/>
                </a:lnTo>
                <a:lnTo>
                  <a:pt x="73210" y="78700"/>
                </a:lnTo>
                <a:lnTo>
                  <a:pt x="73340" y="78780"/>
                </a:lnTo>
                <a:lnTo>
                  <a:pt x="73480" y="78860"/>
                </a:lnTo>
                <a:lnTo>
                  <a:pt x="73570" y="78940"/>
                </a:lnTo>
                <a:lnTo>
                  <a:pt x="73610" y="78960"/>
                </a:lnTo>
                <a:lnTo>
                  <a:pt x="73660" y="78970"/>
                </a:lnTo>
                <a:lnTo>
                  <a:pt x="73690" y="78970"/>
                </a:lnTo>
                <a:lnTo>
                  <a:pt x="73820" y="78970"/>
                </a:lnTo>
                <a:lnTo>
                  <a:pt x="73870" y="78970"/>
                </a:lnTo>
                <a:lnTo>
                  <a:pt x="73920" y="78980"/>
                </a:lnTo>
                <a:lnTo>
                  <a:pt x="73960" y="79000"/>
                </a:lnTo>
                <a:lnTo>
                  <a:pt x="74170" y="79110"/>
                </a:lnTo>
                <a:lnTo>
                  <a:pt x="74210" y="79140"/>
                </a:lnTo>
                <a:lnTo>
                  <a:pt x="74390" y="79260"/>
                </a:lnTo>
                <a:lnTo>
                  <a:pt x="74480" y="79330"/>
                </a:lnTo>
                <a:lnTo>
                  <a:pt x="74520" y="79390"/>
                </a:lnTo>
                <a:lnTo>
                  <a:pt x="74550" y="79430"/>
                </a:lnTo>
                <a:lnTo>
                  <a:pt x="74570" y="79470"/>
                </a:lnTo>
                <a:lnTo>
                  <a:pt x="74580" y="79520"/>
                </a:lnTo>
                <a:lnTo>
                  <a:pt x="74580" y="79560"/>
                </a:lnTo>
                <a:lnTo>
                  <a:pt x="74560" y="79600"/>
                </a:lnTo>
                <a:lnTo>
                  <a:pt x="74530" y="79640"/>
                </a:lnTo>
                <a:lnTo>
                  <a:pt x="74490" y="79680"/>
                </a:lnTo>
                <a:lnTo>
                  <a:pt x="74450" y="79710"/>
                </a:lnTo>
                <a:lnTo>
                  <a:pt x="74370" y="79740"/>
                </a:lnTo>
                <a:lnTo>
                  <a:pt x="74180" y="79790"/>
                </a:lnTo>
                <a:lnTo>
                  <a:pt x="73880" y="79860"/>
                </a:lnTo>
                <a:lnTo>
                  <a:pt x="74010" y="79970"/>
                </a:lnTo>
                <a:lnTo>
                  <a:pt x="74190" y="80100"/>
                </a:lnTo>
                <a:lnTo>
                  <a:pt x="74230" y="80130"/>
                </a:lnTo>
                <a:lnTo>
                  <a:pt x="74280" y="80150"/>
                </a:lnTo>
                <a:lnTo>
                  <a:pt x="74390" y="80200"/>
                </a:lnTo>
                <a:lnTo>
                  <a:pt x="74450" y="80230"/>
                </a:lnTo>
                <a:lnTo>
                  <a:pt x="74470" y="80250"/>
                </a:lnTo>
                <a:lnTo>
                  <a:pt x="74500" y="80290"/>
                </a:lnTo>
                <a:lnTo>
                  <a:pt x="74550" y="80420"/>
                </a:lnTo>
                <a:lnTo>
                  <a:pt x="74580" y="80460"/>
                </a:lnTo>
                <a:lnTo>
                  <a:pt x="74660" y="80540"/>
                </a:lnTo>
                <a:lnTo>
                  <a:pt x="74720" y="80620"/>
                </a:lnTo>
                <a:lnTo>
                  <a:pt x="74790" y="80680"/>
                </a:lnTo>
                <a:lnTo>
                  <a:pt x="74880" y="80730"/>
                </a:lnTo>
                <a:lnTo>
                  <a:pt x="74990" y="80780"/>
                </a:lnTo>
                <a:lnTo>
                  <a:pt x="75030" y="80800"/>
                </a:lnTo>
                <a:lnTo>
                  <a:pt x="75120" y="80870"/>
                </a:lnTo>
                <a:lnTo>
                  <a:pt x="75150" y="80880"/>
                </a:lnTo>
                <a:lnTo>
                  <a:pt x="75190" y="80900"/>
                </a:lnTo>
                <a:lnTo>
                  <a:pt x="75340" y="80930"/>
                </a:lnTo>
                <a:lnTo>
                  <a:pt x="75390" y="80940"/>
                </a:lnTo>
                <a:lnTo>
                  <a:pt x="75520" y="81000"/>
                </a:lnTo>
                <a:lnTo>
                  <a:pt x="75580" y="81010"/>
                </a:lnTo>
                <a:lnTo>
                  <a:pt x="75640" y="81020"/>
                </a:lnTo>
                <a:lnTo>
                  <a:pt x="75770" y="81020"/>
                </a:lnTo>
                <a:lnTo>
                  <a:pt x="75830" y="81010"/>
                </a:lnTo>
                <a:lnTo>
                  <a:pt x="76020" y="80970"/>
                </a:lnTo>
                <a:lnTo>
                  <a:pt x="76150" y="80970"/>
                </a:lnTo>
                <a:lnTo>
                  <a:pt x="76220" y="80980"/>
                </a:lnTo>
                <a:lnTo>
                  <a:pt x="76280" y="80990"/>
                </a:lnTo>
                <a:lnTo>
                  <a:pt x="76410" y="81040"/>
                </a:lnTo>
                <a:lnTo>
                  <a:pt x="76470" y="81060"/>
                </a:lnTo>
                <a:lnTo>
                  <a:pt x="76590" y="81090"/>
                </a:lnTo>
                <a:lnTo>
                  <a:pt x="76670" y="81110"/>
                </a:lnTo>
                <a:lnTo>
                  <a:pt x="76940" y="81160"/>
                </a:lnTo>
                <a:lnTo>
                  <a:pt x="76950" y="81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Rašk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5770" y="77760"/>
                </a:moveTo>
                <a:lnTo>
                  <a:pt x="35840" y="77680"/>
                </a:lnTo>
                <a:lnTo>
                  <a:pt x="35870" y="77630"/>
                </a:lnTo>
                <a:lnTo>
                  <a:pt x="35890" y="77580"/>
                </a:lnTo>
                <a:lnTo>
                  <a:pt x="35910" y="77390"/>
                </a:lnTo>
                <a:lnTo>
                  <a:pt x="35920" y="77330"/>
                </a:lnTo>
                <a:lnTo>
                  <a:pt x="36020" y="77070"/>
                </a:lnTo>
                <a:lnTo>
                  <a:pt x="36050" y="77000"/>
                </a:lnTo>
                <a:lnTo>
                  <a:pt x="36120" y="76910"/>
                </a:lnTo>
                <a:lnTo>
                  <a:pt x="36140" y="76880"/>
                </a:lnTo>
                <a:lnTo>
                  <a:pt x="36200" y="76720"/>
                </a:lnTo>
                <a:lnTo>
                  <a:pt x="36260" y="76600"/>
                </a:lnTo>
                <a:lnTo>
                  <a:pt x="36370" y="76440"/>
                </a:lnTo>
                <a:lnTo>
                  <a:pt x="36460" y="76330"/>
                </a:lnTo>
                <a:lnTo>
                  <a:pt x="36490" y="76290"/>
                </a:lnTo>
                <a:lnTo>
                  <a:pt x="36540" y="76250"/>
                </a:lnTo>
                <a:lnTo>
                  <a:pt x="36570" y="76230"/>
                </a:lnTo>
                <a:lnTo>
                  <a:pt x="36710" y="76170"/>
                </a:lnTo>
                <a:lnTo>
                  <a:pt x="36810" y="76120"/>
                </a:lnTo>
                <a:lnTo>
                  <a:pt x="36860" y="76100"/>
                </a:lnTo>
                <a:lnTo>
                  <a:pt x="36940" y="76080"/>
                </a:lnTo>
                <a:lnTo>
                  <a:pt x="36990" y="76080"/>
                </a:lnTo>
                <a:lnTo>
                  <a:pt x="37090" y="76110"/>
                </a:lnTo>
                <a:lnTo>
                  <a:pt x="37130" y="76100"/>
                </a:lnTo>
                <a:lnTo>
                  <a:pt x="37160" y="76100"/>
                </a:lnTo>
                <a:lnTo>
                  <a:pt x="37190" y="76080"/>
                </a:lnTo>
                <a:lnTo>
                  <a:pt x="37220" y="76060"/>
                </a:lnTo>
                <a:lnTo>
                  <a:pt x="37240" y="76030"/>
                </a:lnTo>
                <a:lnTo>
                  <a:pt x="37250" y="76000"/>
                </a:lnTo>
                <a:lnTo>
                  <a:pt x="37260" y="75950"/>
                </a:lnTo>
                <a:lnTo>
                  <a:pt x="37250" y="75900"/>
                </a:lnTo>
                <a:lnTo>
                  <a:pt x="37240" y="75860"/>
                </a:lnTo>
                <a:lnTo>
                  <a:pt x="37190" y="75750"/>
                </a:lnTo>
                <a:lnTo>
                  <a:pt x="37170" y="75710"/>
                </a:lnTo>
                <a:lnTo>
                  <a:pt x="37170" y="75660"/>
                </a:lnTo>
                <a:lnTo>
                  <a:pt x="37190" y="75620"/>
                </a:lnTo>
                <a:lnTo>
                  <a:pt x="37220" y="75580"/>
                </a:lnTo>
                <a:lnTo>
                  <a:pt x="37250" y="75550"/>
                </a:lnTo>
                <a:lnTo>
                  <a:pt x="37370" y="75440"/>
                </a:lnTo>
                <a:lnTo>
                  <a:pt x="37400" y="75400"/>
                </a:lnTo>
                <a:lnTo>
                  <a:pt x="37450" y="75320"/>
                </a:lnTo>
                <a:lnTo>
                  <a:pt x="37480" y="75280"/>
                </a:lnTo>
                <a:lnTo>
                  <a:pt x="37610" y="75110"/>
                </a:lnTo>
                <a:lnTo>
                  <a:pt x="37650" y="75090"/>
                </a:lnTo>
                <a:lnTo>
                  <a:pt x="37670" y="75080"/>
                </a:lnTo>
                <a:lnTo>
                  <a:pt x="37710" y="75070"/>
                </a:lnTo>
                <a:lnTo>
                  <a:pt x="37900" y="75100"/>
                </a:lnTo>
                <a:lnTo>
                  <a:pt x="38090" y="75100"/>
                </a:lnTo>
                <a:lnTo>
                  <a:pt x="38290" y="75100"/>
                </a:lnTo>
                <a:lnTo>
                  <a:pt x="38360" y="75100"/>
                </a:lnTo>
                <a:lnTo>
                  <a:pt x="38420" y="75090"/>
                </a:lnTo>
                <a:lnTo>
                  <a:pt x="38490" y="75060"/>
                </a:lnTo>
                <a:lnTo>
                  <a:pt x="38580" y="74990"/>
                </a:lnTo>
                <a:lnTo>
                  <a:pt x="38620" y="74970"/>
                </a:lnTo>
                <a:lnTo>
                  <a:pt x="38780" y="74900"/>
                </a:lnTo>
                <a:lnTo>
                  <a:pt x="38910" y="74830"/>
                </a:lnTo>
                <a:lnTo>
                  <a:pt x="38950" y="74810"/>
                </a:lnTo>
                <a:lnTo>
                  <a:pt x="39040" y="74790"/>
                </a:lnTo>
                <a:lnTo>
                  <a:pt x="39260" y="74770"/>
                </a:lnTo>
                <a:lnTo>
                  <a:pt x="39540" y="74710"/>
                </a:lnTo>
                <a:lnTo>
                  <a:pt x="39480" y="74640"/>
                </a:lnTo>
                <a:lnTo>
                  <a:pt x="39440" y="74580"/>
                </a:lnTo>
                <a:lnTo>
                  <a:pt x="39400" y="74520"/>
                </a:lnTo>
                <a:lnTo>
                  <a:pt x="39360" y="74430"/>
                </a:lnTo>
                <a:lnTo>
                  <a:pt x="39330" y="74380"/>
                </a:lnTo>
                <a:lnTo>
                  <a:pt x="39290" y="74340"/>
                </a:lnTo>
                <a:lnTo>
                  <a:pt x="39250" y="74320"/>
                </a:lnTo>
                <a:lnTo>
                  <a:pt x="39160" y="74290"/>
                </a:lnTo>
                <a:lnTo>
                  <a:pt x="39110" y="74260"/>
                </a:lnTo>
                <a:lnTo>
                  <a:pt x="38980" y="74150"/>
                </a:lnTo>
                <a:lnTo>
                  <a:pt x="38950" y="74130"/>
                </a:lnTo>
                <a:lnTo>
                  <a:pt x="38910" y="74110"/>
                </a:lnTo>
                <a:lnTo>
                  <a:pt x="38810" y="74080"/>
                </a:lnTo>
                <a:lnTo>
                  <a:pt x="38740" y="74050"/>
                </a:lnTo>
                <a:lnTo>
                  <a:pt x="38700" y="74020"/>
                </a:lnTo>
                <a:lnTo>
                  <a:pt x="38670" y="73970"/>
                </a:lnTo>
                <a:lnTo>
                  <a:pt x="38610" y="73840"/>
                </a:lnTo>
                <a:lnTo>
                  <a:pt x="38570" y="73780"/>
                </a:lnTo>
                <a:lnTo>
                  <a:pt x="38530" y="73740"/>
                </a:lnTo>
                <a:lnTo>
                  <a:pt x="38490" y="73710"/>
                </a:lnTo>
                <a:lnTo>
                  <a:pt x="38450" y="73690"/>
                </a:lnTo>
                <a:lnTo>
                  <a:pt x="38340" y="73650"/>
                </a:lnTo>
                <a:lnTo>
                  <a:pt x="38310" y="73630"/>
                </a:lnTo>
                <a:lnTo>
                  <a:pt x="38280" y="73590"/>
                </a:lnTo>
                <a:lnTo>
                  <a:pt x="38260" y="73550"/>
                </a:lnTo>
                <a:lnTo>
                  <a:pt x="38210" y="73360"/>
                </a:lnTo>
                <a:lnTo>
                  <a:pt x="38200" y="73310"/>
                </a:lnTo>
                <a:lnTo>
                  <a:pt x="38200" y="73290"/>
                </a:lnTo>
                <a:lnTo>
                  <a:pt x="38210" y="73260"/>
                </a:lnTo>
                <a:lnTo>
                  <a:pt x="38240" y="73230"/>
                </a:lnTo>
                <a:lnTo>
                  <a:pt x="38270" y="73200"/>
                </a:lnTo>
                <a:lnTo>
                  <a:pt x="38370" y="73120"/>
                </a:lnTo>
                <a:lnTo>
                  <a:pt x="38490" y="73040"/>
                </a:lnTo>
                <a:lnTo>
                  <a:pt x="38640" y="72930"/>
                </a:lnTo>
                <a:lnTo>
                  <a:pt x="38700" y="72880"/>
                </a:lnTo>
                <a:lnTo>
                  <a:pt x="38720" y="72840"/>
                </a:lnTo>
                <a:lnTo>
                  <a:pt x="38750" y="72780"/>
                </a:lnTo>
                <a:lnTo>
                  <a:pt x="38760" y="72560"/>
                </a:lnTo>
                <a:lnTo>
                  <a:pt x="38770" y="72500"/>
                </a:lnTo>
                <a:lnTo>
                  <a:pt x="38830" y="72320"/>
                </a:lnTo>
                <a:lnTo>
                  <a:pt x="38870" y="72180"/>
                </a:lnTo>
                <a:lnTo>
                  <a:pt x="38940" y="72050"/>
                </a:lnTo>
                <a:lnTo>
                  <a:pt x="38990" y="71910"/>
                </a:lnTo>
                <a:lnTo>
                  <a:pt x="39170" y="71660"/>
                </a:lnTo>
                <a:lnTo>
                  <a:pt x="39300" y="71500"/>
                </a:lnTo>
                <a:lnTo>
                  <a:pt x="39470" y="71710"/>
                </a:lnTo>
                <a:lnTo>
                  <a:pt x="39530" y="71820"/>
                </a:lnTo>
                <a:lnTo>
                  <a:pt x="39590" y="71950"/>
                </a:lnTo>
                <a:lnTo>
                  <a:pt x="39620" y="71990"/>
                </a:lnTo>
                <a:lnTo>
                  <a:pt x="39720" y="72060"/>
                </a:lnTo>
                <a:lnTo>
                  <a:pt x="39800" y="72140"/>
                </a:lnTo>
                <a:lnTo>
                  <a:pt x="39840" y="72180"/>
                </a:lnTo>
                <a:lnTo>
                  <a:pt x="39880" y="72200"/>
                </a:lnTo>
                <a:lnTo>
                  <a:pt x="40010" y="72260"/>
                </a:lnTo>
                <a:lnTo>
                  <a:pt x="40050" y="72280"/>
                </a:lnTo>
                <a:lnTo>
                  <a:pt x="40100" y="72330"/>
                </a:lnTo>
                <a:lnTo>
                  <a:pt x="40150" y="72360"/>
                </a:lnTo>
                <a:lnTo>
                  <a:pt x="40180" y="72370"/>
                </a:lnTo>
                <a:lnTo>
                  <a:pt x="40220" y="72380"/>
                </a:lnTo>
                <a:lnTo>
                  <a:pt x="40270" y="72370"/>
                </a:lnTo>
                <a:lnTo>
                  <a:pt x="40300" y="72360"/>
                </a:lnTo>
                <a:lnTo>
                  <a:pt x="40390" y="72020"/>
                </a:lnTo>
                <a:lnTo>
                  <a:pt x="40400" y="71860"/>
                </a:lnTo>
                <a:lnTo>
                  <a:pt x="40430" y="71820"/>
                </a:lnTo>
                <a:lnTo>
                  <a:pt x="40450" y="71790"/>
                </a:lnTo>
                <a:lnTo>
                  <a:pt x="40470" y="71770"/>
                </a:lnTo>
                <a:lnTo>
                  <a:pt x="40580" y="71700"/>
                </a:lnTo>
                <a:lnTo>
                  <a:pt x="40670" y="71640"/>
                </a:lnTo>
                <a:lnTo>
                  <a:pt x="40820" y="71560"/>
                </a:lnTo>
                <a:lnTo>
                  <a:pt x="40850" y="71540"/>
                </a:lnTo>
                <a:lnTo>
                  <a:pt x="40930" y="71460"/>
                </a:lnTo>
                <a:lnTo>
                  <a:pt x="40980" y="71400"/>
                </a:lnTo>
                <a:lnTo>
                  <a:pt x="41050" y="71250"/>
                </a:lnTo>
                <a:lnTo>
                  <a:pt x="41140" y="71130"/>
                </a:lnTo>
                <a:lnTo>
                  <a:pt x="41200" y="70960"/>
                </a:lnTo>
                <a:lnTo>
                  <a:pt x="41230" y="70920"/>
                </a:lnTo>
                <a:lnTo>
                  <a:pt x="41290" y="70850"/>
                </a:lnTo>
                <a:lnTo>
                  <a:pt x="41330" y="70820"/>
                </a:lnTo>
                <a:lnTo>
                  <a:pt x="41360" y="70790"/>
                </a:lnTo>
                <a:lnTo>
                  <a:pt x="41410" y="70780"/>
                </a:lnTo>
                <a:lnTo>
                  <a:pt x="41440" y="70770"/>
                </a:lnTo>
                <a:lnTo>
                  <a:pt x="41580" y="70780"/>
                </a:lnTo>
                <a:lnTo>
                  <a:pt x="41610" y="70770"/>
                </a:lnTo>
                <a:lnTo>
                  <a:pt x="41640" y="70750"/>
                </a:lnTo>
                <a:lnTo>
                  <a:pt x="41680" y="70730"/>
                </a:lnTo>
                <a:lnTo>
                  <a:pt x="41700" y="70700"/>
                </a:lnTo>
                <a:lnTo>
                  <a:pt x="41710" y="70660"/>
                </a:lnTo>
                <a:lnTo>
                  <a:pt x="41710" y="70580"/>
                </a:lnTo>
                <a:lnTo>
                  <a:pt x="41720" y="70540"/>
                </a:lnTo>
                <a:lnTo>
                  <a:pt x="41730" y="70510"/>
                </a:lnTo>
                <a:lnTo>
                  <a:pt x="41780" y="70440"/>
                </a:lnTo>
                <a:lnTo>
                  <a:pt x="41820" y="70400"/>
                </a:lnTo>
                <a:lnTo>
                  <a:pt x="41830" y="70380"/>
                </a:lnTo>
                <a:lnTo>
                  <a:pt x="41840" y="70350"/>
                </a:lnTo>
                <a:lnTo>
                  <a:pt x="41840" y="70330"/>
                </a:lnTo>
                <a:lnTo>
                  <a:pt x="41830" y="70300"/>
                </a:lnTo>
                <a:lnTo>
                  <a:pt x="41800" y="70260"/>
                </a:lnTo>
                <a:lnTo>
                  <a:pt x="41720" y="70180"/>
                </a:lnTo>
                <a:lnTo>
                  <a:pt x="41660" y="70110"/>
                </a:lnTo>
                <a:lnTo>
                  <a:pt x="41650" y="70080"/>
                </a:lnTo>
                <a:lnTo>
                  <a:pt x="41640" y="70020"/>
                </a:lnTo>
                <a:lnTo>
                  <a:pt x="41640" y="69940"/>
                </a:lnTo>
                <a:lnTo>
                  <a:pt x="41680" y="69810"/>
                </a:lnTo>
                <a:lnTo>
                  <a:pt x="41690" y="69750"/>
                </a:lnTo>
                <a:lnTo>
                  <a:pt x="41690" y="69720"/>
                </a:lnTo>
                <a:lnTo>
                  <a:pt x="41690" y="69710"/>
                </a:lnTo>
                <a:lnTo>
                  <a:pt x="41670" y="69700"/>
                </a:lnTo>
                <a:lnTo>
                  <a:pt x="41550" y="69660"/>
                </a:lnTo>
                <a:lnTo>
                  <a:pt x="41510" y="69650"/>
                </a:lnTo>
                <a:lnTo>
                  <a:pt x="41480" y="69610"/>
                </a:lnTo>
                <a:lnTo>
                  <a:pt x="41450" y="69570"/>
                </a:lnTo>
                <a:lnTo>
                  <a:pt x="41430" y="69510"/>
                </a:lnTo>
                <a:lnTo>
                  <a:pt x="41430" y="69460"/>
                </a:lnTo>
                <a:lnTo>
                  <a:pt x="41450" y="69420"/>
                </a:lnTo>
                <a:lnTo>
                  <a:pt x="41550" y="69280"/>
                </a:lnTo>
                <a:lnTo>
                  <a:pt x="41580" y="69230"/>
                </a:lnTo>
                <a:lnTo>
                  <a:pt x="41580" y="69180"/>
                </a:lnTo>
                <a:lnTo>
                  <a:pt x="41580" y="69140"/>
                </a:lnTo>
                <a:lnTo>
                  <a:pt x="41550" y="69090"/>
                </a:lnTo>
                <a:lnTo>
                  <a:pt x="41490" y="69010"/>
                </a:lnTo>
                <a:lnTo>
                  <a:pt x="41450" y="68960"/>
                </a:lnTo>
                <a:lnTo>
                  <a:pt x="41440" y="68910"/>
                </a:lnTo>
                <a:lnTo>
                  <a:pt x="41430" y="68810"/>
                </a:lnTo>
                <a:lnTo>
                  <a:pt x="41410" y="68740"/>
                </a:lnTo>
                <a:lnTo>
                  <a:pt x="41400" y="68700"/>
                </a:lnTo>
                <a:lnTo>
                  <a:pt x="41400" y="68680"/>
                </a:lnTo>
                <a:lnTo>
                  <a:pt x="41420" y="68630"/>
                </a:lnTo>
                <a:lnTo>
                  <a:pt x="41470" y="68530"/>
                </a:lnTo>
                <a:lnTo>
                  <a:pt x="41480" y="68470"/>
                </a:lnTo>
                <a:lnTo>
                  <a:pt x="41500" y="68340"/>
                </a:lnTo>
                <a:lnTo>
                  <a:pt x="41530" y="68210"/>
                </a:lnTo>
                <a:lnTo>
                  <a:pt x="41540" y="68140"/>
                </a:lnTo>
                <a:lnTo>
                  <a:pt x="41540" y="68080"/>
                </a:lnTo>
                <a:lnTo>
                  <a:pt x="41540" y="68020"/>
                </a:lnTo>
                <a:lnTo>
                  <a:pt x="41520" y="67960"/>
                </a:lnTo>
                <a:lnTo>
                  <a:pt x="41500" y="67920"/>
                </a:lnTo>
                <a:lnTo>
                  <a:pt x="41460" y="67880"/>
                </a:lnTo>
                <a:lnTo>
                  <a:pt x="41370" y="67800"/>
                </a:lnTo>
                <a:lnTo>
                  <a:pt x="41330" y="67760"/>
                </a:lnTo>
                <a:lnTo>
                  <a:pt x="41300" y="67720"/>
                </a:lnTo>
                <a:lnTo>
                  <a:pt x="41280" y="67670"/>
                </a:lnTo>
                <a:lnTo>
                  <a:pt x="41250" y="67580"/>
                </a:lnTo>
                <a:lnTo>
                  <a:pt x="41220" y="67510"/>
                </a:lnTo>
                <a:lnTo>
                  <a:pt x="41000" y="67230"/>
                </a:lnTo>
                <a:lnTo>
                  <a:pt x="40860" y="67120"/>
                </a:lnTo>
                <a:lnTo>
                  <a:pt x="40830" y="67080"/>
                </a:lnTo>
                <a:lnTo>
                  <a:pt x="40790" y="67020"/>
                </a:lnTo>
                <a:lnTo>
                  <a:pt x="40740" y="66930"/>
                </a:lnTo>
                <a:lnTo>
                  <a:pt x="40720" y="66900"/>
                </a:lnTo>
                <a:lnTo>
                  <a:pt x="40700" y="66880"/>
                </a:lnTo>
                <a:lnTo>
                  <a:pt x="40660" y="66850"/>
                </a:lnTo>
                <a:lnTo>
                  <a:pt x="40630" y="66830"/>
                </a:lnTo>
                <a:lnTo>
                  <a:pt x="40550" y="66810"/>
                </a:lnTo>
                <a:lnTo>
                  <a:pt x="40500" y="66780"/>
                </a:lnTo>
                <a:lnTo>
                  <a:pt x="40460" y="66750"/>
                </a:lnTo>
                <a:lnTo>
                  <a:pt x="40280" y="66570"/>
                </a:lnTo>
                <a:lnTo>
                  <a:pt x="40150" y="66460"/>
                </a:lnTo>
                <a:lnTo>
                  <a:pt x="40110" y="66420"/>
                </a:lnTo>
                <a:lnTo>
                  <a:pt x="40050" y="66310"/>
                </a:lnTo>
                <a:lnTo>
                  <a:pt x="39960" y="66210"/>
                </a:lnTo>
                <a:lnTo>
                  <a:pt x="39930" y="66180"/>
                </a:lnTo>
                <a:lnTo>
                  <a:pt x="39920" y="66160"/>
                </a:lnTo>
                <a:lnTo>
                  <a:pt x="39930" y="66120"/>
                </a:lnTo>
                <a:lnTo>
                  <a:pt x="39960" y="66090"/>
                </a:lnTo>
                <a:lnTo>
                  <a:pt x="39990" y="66070"/>
                </a:lnTo>
                <a:lnTo>
                  <a:pt x="40090" y="66010"/>
                </a:lnTo>
                <a:lnTo>
                  <a:pt x="40250" y="65930"/>
                </a:lnTo>
                <a:lnTo>
                  <a:pt x="40560" y="65750"/>
                </a:lnTo>
                <a:lnTo>
                  <a:pt x="40640" y="65680"/>
                </a:lnTo>
                <a:lnTo>
                  <a:pt x="40710" y="65600"/>
                </a:lnTo>
                <a:lnTo>
                  <a:pt x="40730" y="65560"/>
                </a:lnTo>
                <a:lnTo>
                  <a:pt x="40780" y="65420"/>
                </a:lnTo>
                <a:lnTo>
                  <a:pt x="40930" y="65170"/>
                </a:lnTo>
                <a:lnTo>
                  <a:pt x="40950" y="65130"/>
                </a:lnTo>
                <a:lnTo>
                  <a:pt x="40960" y="65080"/>
                </a:lnTo>
                <a:lnTo>
                  <a:pt x="40950" y="65030"/>
                </a:lnTo>
                <a:lnTo>
                  <a:pt x="40930" y="64900"/>
                </a:lnTo>
                <a:lnTo>
                  <a:pt x="40930" y="64830"/>
                </a:lnTo>
                <a:lnTo>
                  <a:pt x="40940" y="64760"/>
                </a:lnTo>
                <a:lnTo>
                  <a:pt x="40960" y="64640"/>
                </a:lnTo>
                <a:lnTo>
                  <a:pt x="40980" y="64560"/>
                </a:lnTo>
                <a:lnTo>
                  <a:pt x="41000" y="64550"/>
                </a:lnTo>
                <a:lnTo>
                  <a:pt x="41030" y="64520"/>
                </a:lnTo>
                <a:lnTo>
                  <a:pt x="41050" y="64480"/>
                </a:lnTo>
                <a:lnTo>
                  <a:pt x="41050" y="64440"/>
                </a:lnTo>
                <a:lnTo>
                  <a:pt x="41040" y="64400"/>
                </a:lnTo>
                <a:lnTo>
                  <a:pt x="41010" y="64360"/>
                </a:lnTo>
                <a:lnTo>
                  <a:pt x="40960" y="64310"/>
                </a:lnTo>
                <a:lnTo>
                  <a:pt x="40930" y="64270"/>
                </a:lnTo>
                <a:lnTo>
                  <a:pt x="40890" y="64190"/>
                </a:lnTo>
                <a:lnTo>
                  <a:pt x="40790" y="64000"/>
                </a:lnTo>
                <a:lnTo>
                  <a:pt x="40780" y="63970"/>
                </a:lnTo>
                <a:lnTo>
                  <a:pt x="40780" y="63950"/>
                </a:lnTo>
                <a:lnTo>
                  <a:pt x="40800" y="63910"/>
                </a:lnTo>
                <a:lnTo>
                  <a:pt x="40840" y="63880"/>
                </a:lnTo>
                <a:lnTo>
                  <a:pt x="40930" y="63820"/>
                </a:lnTo>
                <a:lnTo>
                  <a:pt x="41110" y="63720"/>
                </a:lnTo>
                <a:lnTo>
                  <a:pt x="41180" y="63670"/>
                </a:lnTo>
                <a:lnTo>
                  <a:pt x="41250" y="63610"/>
                </a:lnTo>
                <a:lnTo>
                  <a:pt x="41290" y="63570"/>
                </a:lnTo>
                <a:lnTo>
                  <a:pt x="41320" y="63560"/>
                </a:lnTo>
                <a:lnTo>
                  <a:pt x="41360" y="63550"/>
                </a:lnTo>
                <a:lnTo>
                  <a:pt x="41410" y="63540"/>
                </a:lnTo>
                <a:lnTo>
                  <a:pt x="41450" y="63550"/>
                </a:lnTo>
                <a:lnTo>
                  <a:pt x="41590" y="63600"/>
                </a:lnTo>
                <a:lnTo>
                  <a:pt x="41650" y="63610"/>
                </a:lnTo>
                <a:lnTo>
                  <a:pt x="41710" y="63600"/>
                </a:lnTo>
                <a:lnTo>
                  <a:pt x="41770" y="63580"/>
                </a:lnTo>
                <a:lnTo>
                  <a:pt x="41830" y="63550"/>
                </a:lnTo>
                <a:lnTo>
                  <a:pt x="41850" y="63520"/>
                </a:lnTo>
                <a:lnTo>
                  <a:pt x="41920" y="63430"/>
                </a:lnTo>
                <a:lnTo>
                  <a:pt x="41960" y="63400"/>
                </a:lnTo>
                <a:lnTo>
                  <a:pt x="41990" y="63400"/>
                </a:lnTo>
                <a:lnTo>
                  <a:pt x="42020" y="63400"/>
                </a:lnTo>
                <a:lnTo>
                  <a:pt x="42060" y="63420"/>
                </a:lnTo>
                <a:lnTo>
                  <a:pt x="42100" y="63450"/>
                </a:lnTo>
                <a:lnTo>
                  <a:pt x="42170" y="63540"/>
                </a:lnTo>
                <a:lnTo>
                  <a:pt x="42200" y="63570"/>
                </a:lnTo>
                <a:lnTo>
                  <a:pt x="42250" y="63600"/>
                </a:lnTo>
                <a:lnTo>
                  <a:pt x="42280" y="63610"/>
                </a:lnTo>
                <a:lnTo>
                  <a:pt x="42350" y="63620"/>
                </a:lnTo>
                <a:lnTo>
                  <a:pt x="42400" y="63610"/>
                </a:lnTo>
                <a:lnTo>
                  <a:pt x="42450" y="63590"/>
                </a:lnTo>
                <a:lnTo>
                  <a:pt x="42480" y="63560"/>
                </a:lnTo>
                <a:lnTo>
                  <a:pt x="42510" y="63520"/>
                </a:lnTo>
                <a:lnTo>
                  <a:pt x="42570" y="63360"/>
                </a:lnTo>
                <a:lnTo>
                  <a:pt x="42580" y="63260"/>
                </a:lnTo>
                <a:lnTo>
                  <a:pt x="42580" y="63180"/>
                </a:lnTo>
                <a:lnTo>
                  <a:pt x="42580" y="63130"/>
                </a:lnTo>
                <a:lnTo>
                  <a:pt x="42500" y="62900"/>
                </a:lnTo>
                <a:lnTo>
                  <a:pt x="42470" y="62810"/>
                </a:lnTo>
                <a:lnTo>
                  <a:pt x="42470" y="62750"/>
                </a:lnTo>
                <a:lnTo>
                  <a:pt x="42470" y="62620"/>
                </a:lnTo>
                <a:lnTo>
                  <a:pt x="42490" y="62490"/>
                </a:lnTo>
                <a:lnTo>
                  <a:pt x="42490" y="62440"/>
                </a:lnTo>
                <a:lnTo>
                  <a:pt x="42480" y="62390"/>
                </a:lnTo>
                <a:lnTo>
                  <a:pt x="42460" y="62360"/>
                </a:lnTo>
                <a:lnTo>
                  <a:pt x="42430" y="62320"/>
                </a:lnTo>
                <a:lnTo>
                  <a:pt x="42390" y="62290"/>
                </a:lnTo>
                <a:lnTo>
                  <a:pt x="42100" y="62130"/>
                </a:lnTo>
                <a:lnTo>
                  <a:pt x="42130" y="62070"/>
                </a:lnTo>
                <a:lnTo>
                  <a:pt x="42190" y="61870"/>
                </a:lnTo>
                <a:lnTo>
                  <a:pt x="42210" y="61830"/>
                </a:lnTo>
                <a:lnTo>
                  <a:pt x="42250" y="61770"/>
                </a:lnTo>
                <a:lnTo>
                  <a:pt x="42280" y="61740"/>
                </a:lnTo>
                <a:lnTo>
                  <a:pt x="42310" y="61710"/>
                </a:lnTo>
                <a:lnTo>
                  <a:pt x="42350" y="61690"/>
                </a:lnTo>
                <a:lnTo>
                  <a:pt x="42460" y="61650"/>
                </a:lnTo>
                <a:lnTo>
                  <a:pt x="42620" y="61620"/>
                </a:lnTo>
                <a:lnTo>
                  <a:pt x="42710" y="61600"/>
                </a:lnTo>
                <a:lnTo>
                  <a:pt x="42740" y="61580"/>
                </a:lnTo>
                <a:lnTo>
                  <a:pt x="42870" y="61490"/>
                </a:lnTo>
                <a:lnTo>
                  <a:pt x="42930" y="61460"/>
                </a:lnTo>
                <a:lnTo>
                  <a:pt x="42960" y="61450"/>
                </a:lnTo>
                <a:lnTo>
                  <a:pt x="43010" y="61450"/>
                </a:lnTo>
                <a:lnTo>
                  <a:pt x="43040" y="61460"/>
                </a:lnTo>
                <a:lnTo>
                  <a:pt x="43190" y="61490"/>
                </a:lnTo>
                <a:lnTo>
                  <a:pt x="43230" y="61490"/>
                </a:lnTo>
                <a:lnTo>
                  <a:pt x="43300" y="61480"/>
                </a:lnTo>
                <a:lnTo>
                  <a:pt x="43380" y="61440"/>
                </a:lnTo>
                <a:lnTo>
                  <a:pt x="43450" y="61410"/>
                </a:lnTo>
                <a:lnTo>
                  <a:pt x="43530" y="61350"/>
                </a:lnTo>
                <a:lnTo>
                  <a:pt x="43570" y="61310"/>
                </a:lnTo>
                <a:lnTo>
                  <a:pt x="43630" y="61240"/>
                </a:lnTo>
                <a:lnTo>
                  <a:pt x="43640" y="61200"/>
                </a:lnTo>
                <a:lnTo>
                  <a:pt x="43650" y="61150"/>
                </a:lnTo>
                <a:lnTo>
                  <a:pt x="43640" y="61120"/>
                </a:lnTo>
                <a:lnTo>
                  <a:pt x="43610" y="61040"/>
                </a:lnTo>
                <a:lnTo>
                  <a:pt x="43530" y="60870"/>
                </a:lnTo>
                <a:lnTo>
                  <a:pt x="43520" y="60800"/>
                </a:lnTo>
                <a:lnTo>
                  <a:pt x="43530" y="60750"/>
                </a:lnTo>
                <a:lnTo>
                  <a:pt x="43540" y="60730"/>
                </a:lnTo>
                <a:lnTo>
                  <a:pt x="43610" y="60640"/>
                </a:lnTo>
                <a:lnTo>
                  <a:pt x="43620" y="60610"/>
                </a:lnTo>
                <a:lnTo>
                  <a:pt x="43640" y="60520"/>
                </a:lnTo>
                <a:lnTo>
                  <a:pt x="43660" y="60490"/>
                </a:lnTo>
                <a:lnTo>
                  <a:pt x="43690" y="60450"/>
                </a:lnTo>
                <a:lnTo>
                  <a:pt x="43740" y="60410"/>
                </a:lnTo>
                <a:lnTo>
                  <a:pt x="43830" y="60370"/>
                </a:lnTo>
                <a:lnTo>
                  <a:pt x="43900" y="60340"/>
                </a:lnTo>
                <a:lnTo>
                  <a:pt x="44150" y="60100"/>
                </a:lnTo>
                <a:lnTo>
                  <a:pt x="44180" y="60070"/>
                </a:lnTo>
                <a:lnTo>
                  <a:pt x="44200" y="60040"/>
                </a:lnTo>
                <a:lnTo>
                  <a:pt x="44210" y="60000"/>
                </a:lnTo>
                <a:lnTo>
                  <a:pt x="44210" y="59960"/>
                </a:lnTo>
                <a:lnTo>
                  <a:pt x="44200" y="59910"/>
                </a:lnTo>
                <a:lnTo>
                  <a:pt x="44180" y="59860"/>
                </a:lnTo>
                <a:lnTo>
                  <a:pt x="44120" y="59770"/>
                </a:lnTo>
                <a:lnTo>
                  <a:pt x="44100" y="59730"/>
                </a:lnTo>
                <a:lnTo>
                  <a:pt x="44090" y="59680"/>
                </a:lnTo>
                <a:lnTo>
                  <a:pt x="44100" y="59640"/>
                </a:lnTo>
                <a:lnTo>
                  <a:pt x="44120" y="59600"/>
                </a:lnTo>
                <a:lnTo>
                  <a:pt x="44140" y="59580"/>
                </a:lnTo>
                <a:lnTo>
                  <a:pt x="44280" y="59470"/>
                </a:lnTo>
                <a:lnTo>
                  <a:pt x="44320" y="59430"/>
                </a:lnTo>
                <a:lnTo>
                  <a:pt x="44360" y="59370"/>
                </a:lnTo>
                <a:lnTo>
                  <a:pt x="44390" y="59330"/>
                </a:lnTo>
                <a:lnTo>
                  <a:pt x="44480" y="59260"/>
                </a:lnTo>
                <a:lnTo>
                  <a:pt x="44550" y="59190"/>
                </a:lnTo>
                <a:lnTo>
                  <a:pt x="44690" y="59020"/>
                </a:lnTo>
                <a:lnTo>
                  <a:pt x="44740" y="58980"/>
                </a:lnTo>
                <a:lnTo>
                  <a:pt x="45140" y="58700"/>
                </a:lnTo>
                <a:lnTo>
                  <a:pt x="45230" y="58810"/>
                </a:lnTo>
                <a:lnTo>
                  <a:pt x="45340" y="58970"/>
                </a:lnTo>
                <a:lnTo>
                  <a:pt x="45400" y="59030"/>
                </a:lnTo>
                <a:lnTo>
                  <a:pt x="45490" y="59100"/>
                </a:lnTo>
                <a:lnTo>
                  <a:pt x="45700" y="59240"/>
                </a:lnTo>
                <a:lnTo>
                  <a:pt x="45740" y="59280"/>
                </a:lnTo>
                <a:lnTo>
                  <a:pt x="45780" y="59320"/>
                </a:lnTo>
                <a:lnTo>
                  <a:pt x="45810" y="59380"/>
                </a:lnTo>
                <a:lnTo>
                  <a:pt x="45820" y="59420"/>
                </a:lnTo>
                <a:lnTo>
                  <a:pt x="45820" y="59470"/>
                </a:lnTo>
                <a:lnTo>
                  <a:pt x="45820" y="59530"/>
                </a:lnTo>
                <a:lnTo>
                  <a:pt x="45820" y="59580"/>
                </a:lnTo>
                <a:lnTo>
                  <a:pt x="45830" y="59610"/>
                </a:lnTo>
                <a:lnTo>
                  <a:pt x="45850" y="59650"/>
                </a:lnTo>
                <a:lnTo>
                  <a:pt x="45930" y="59740"/>
                </a:lnTo>
                <a:lnTo>
                  <a:pt x="45990" y="59810"/>
                </a:lnTo>
                <a:lnTo>
                  <a:pt x="46050" y="59950"/>
                </a:lnTo>
                <a:lnTo>
                  <a:pt x="46210" y="60200"/>
                </a:lnTo>
                <a:lnTo>
                  <a:pt x="46260" y="60280"/>
                </a:lnTo>
                <a:lnTo>
                  <a:pt x="46290" y="60320"/>
                </a:lnTo>
                <a:lnTo>
                  <a:pt x="46320" y="60350"/>
                </a:lnTo>
                <a:lnTo>
                  <a:pt x="46360" y="60380"/>
                </a:lnTo>
                <a:lnTo>
                  <a:pt x="46480" y="60450"/>
                </a:lnTo>
                <a:lnTo>
                  <a:pt x="46520" y="60480"/>
                </a:lnTo>
                <a:lnTo>
                  <a:pt x="46610" y="60550"/>
                </a:lnTo>
                <a:lnTo>
                  <a:pt x="46660" y="60580"/>
                </a:lnTo>
                <a:lnTo>
                  <a:pt x="46740" y="60610"/>
                </a:lnTo>
                <a:lnTo>
                  <a:pt x="46800" y="60620"/>
                </a:lnTo>
                <a:lnTo>
                  <a:pt x="46870" y="60630"/>
                </a:lnTo>
                <a:lnTo>
                  <a:pt x="47000" y="60630"/>
                </a:lnTo>
                <a:lnTo>
                  <a:pt x="47060" y="60620"/>
                </a:lnTo>
                <a:lnTo>
                  <a:pt x="47120" y="60600"/>
                </a:lnTo>
                <a:lnTo>
                  <a:pt x="47200" y="60560"/>
                </a:lnTo>
                <a:lnTo>
                  <a:pt x="47450" y="60400"/>
                </a:lnTo>
                <a:lnTo>
                  <a:pt x="47560" y="60340"/>
                </a:lnTo>
                <a:lnTo>
                  <a:pt x="47590" y="60330"/>
                </a:lnTo>
                <a:lnTo>
                  <a:pt x="47610" y="60300"/>
                </a:lnTo>
                <a:lnTo>
                  <a:pt x="47620" y="60270"/>
                </a:lnTo>
                <a:lnTo>
                  <a:pt x="47620" y="60240"/>
                </a:lnTo>
                <a:lnTo>
                  <a:pt x="47600" y="60080"/>
                </a:lnTo>
                <a:lnTo>
                  <a:pt x="47610" y="59920"/>
                </a:lnTo>
                <a:lnTo>
                  <a:pt x="47590" y="59880"/>
                </a:lnTo>
                <a:lnTo>
                  <a:pt x="47570" y="59850"/>
                </a:lnTo>
                <a:lnTo>
                  <a:pt x="47450" y="59730"/>
                </a:lnTo>
                <a:lnTo>
                  <a:pt x="47430" y="59690"/>
                </a:lnTo>
                <a:lnTo>
                  <a:pt x="47420" y="59640"/>
                </a:lnTo>
                <a:lnTo>
                  <a:pt x="47430" y="59600"/>
                </a:lnTo>
                <a:lnTo>
                  <a:pt x="47450" y="59560"/>
                </a:lnTo>
                <a:lnTo>
                  <a:pt x="47490" y="59530"/>
                </a:lnTo>
                <a:lnTo>
                  <a:pt x="47530" y="59510"/>
                </a:lnTo>
                <a:lnTo>
                  <a:pt x="47710" y="59450"/>
                </a:lnTo>
                <a:lnTo>
                  <a:pt x="47750" y="59440"/>
                </a:lnTo>
                <a:lnTo>
                  <a:pt x="47880" y="59360"/>
                </a:lnTo>
                <a:lnTo>
                  <a:pt x="47920" y="59350"/>
                </a:lnTo>
                <a:lnTo>
                  <a:pt x="47960" y="59340"/>
                </a:lnTo>
                <a:lnTo>
                  <a:pt x="48030" y="59330"/>
                </a:lnTo>
                <a:lnTo>
                  <a:pt x="48090" y="59330"/>
                </a:lnTo>
                <a:lnTo>
                  <a:pt x="48220" y="59330"/>
                </a:lnTo>
                <a:lnTo>
                  <a:pt x="48410" y="59370"/>
                </a:lnTo>
                <a:lnTo>
                  <a:pt x="48650" y="59410"/>
                </a:lnTo>
                <a:lnTo>
                  <a:pt x="48680" y="59410"/>
                </a:lnTo>
                <a:lnTo>
                  <a:pt x="48710" y="59410"/>
                </a:lnTo>
                <a:lnTo>
                  <a:pt x="48740" y="59400"/>
                </a:lnTo>
                <a:lnTo>
                  <a:pt x="48770" y="59370"/>
                </a:lnTo>
                <a:lnTo>
                  <a:pt x="48870" y="59240"/>
                </a:lnTo>
                <a:lnTo>
                  <a:pt x="48900" y="59210"/>
                </a:lnTo>
                <a:lnTo>
                  <a:pt x="48930" y="59190"/>
                </a:lnTo>
                <a:lnTo>
                  <a:pt x="48990" y="59150"/>
                </a:lnTo>
                <a:lnTo>
                  <a:pt x="49020" y="59140"/>
                </a:lnTo>
                <a:lnTo>
                  <a:pt x="49070" y="59140"/>
                </a:lnTo>
                <a:lnTo>
                  <a:pt x="49110" y="59140"/>
                </a:lnTo>
                <a:lnTo>
                  <a:pt x="49140" y="59150"/>
                </a:lnTo>
                <a:lnTo>
                  <a:pt x="49190" y="59180"/>
                </a:lnTo>
                <a:lnTo>
                  <a:pt x="49220" y="59230"/>
                </a:lnTo>
                <a:lnTo>
                  <a:pt x="49260" y="59300"/>
                </a:lnTo>
                <a:lnTo>
                  <a:pt x="49280" y="59330"/>
                </a:lnTo>
                <a:lnTo>
                  <a:pt x="49320" y="59360"/>
                </a:lnTo>
                <a:lnTo>
                  <a:pt x="49410" y="59390"/>
                </a:lnTo>
                <a:lnTo>
                  <a:pt x="49660" y="59450"/>
                </a:lnTo>
                <a:lnTo>
                  <a:pt x="49660" y="59460"/>
                </a:lnTo>
                <a:lnTo>
                  <a:pt x="49660" y="59480"/>
                </a:lnTo>
                <a:lnTo>
                  <a:pt x="49670" y="59490"/>
                </a:lnTo>
                <a:lnTo>
                  <a:pt x="49680" y="59500"/>
                </a:lnTo>
                <a:lnTo>
                  <a:pt x="49710" y="59530"/>
                </a:lnTo>
                <a:lnTo>
                  <a:pt x="49710" y="59540"/>
                </a:lnTo>
                <a:lnTo>
                  <a:pt x="49720" y="59560"/>
                </a:lnTo>
                <a:lnTo>
                  <a:pt x="49730" y="59590"/>
                </a:lnTo>
                <a:lnTo>
                  <a:pt x="49740" y="59610"/>
                </a:lnTo>
                <a:lnTo>
                  <a:pt x="49740" y="59670"/>
                </a:lnTo>
                <a:lnTo>
                  <a:pt x="49740" y="59690"/>
                </a:lnTo>
                <a:lnTo>
                  <a:pt x="49750" y="59700"/>
                </a:lnTo>
                <a:lnTo>
                  <a:pt x="49750" y="59710"/>
                </a:lnTo>
                <a:lnTo>
                  <a:pt x="49760" y="59730"/>
                </a:lnTo>
                <a:lnTo>
                  <a:pt x="49770" y="59740"/>
                </a:lnTo>
                <a:lnTo>
                  <a:pt x="49780" y="59740"/>
                </a:lnTo>
                <a:lnTo>
                  <a:pt x="49810" y="59760"/>
                </a:lnTo>
                <a:lnTo>
                  <a:pt x="49820" y="59770"/>
                </a:lnTo>
                <a:lnTo>
                  <a:pt x="49830" y="59780"/>
                </a:lnTo>
                <a:lnTo>
                  <a:pt x="49850" y="59810"/>
                </a:lnTo>
                <a:lnTo>
                  <a:pt x="49890" y="59890"/>
                </a:lnTo>
                <a:lnTo>
                  <a:pt x="49910" y="60130"/>
                </a:lnTo>
                <a:lnTo>
                  <a:pt x="49920" y="60180"/>
                </a:lnTo>
                <a:lnTo>
                  <a:pt x="49960" y="60310"/>
                </a:lnTo>
                <a:lnTo>
                  <a:pt x="49980" y="60420"/>
                </a:lnTo>
                <a:lnTo>
                  <a:pt x="50020" y="60490"/>
                </a:lnTo>
                <a:lnTo>
                  <a:pt x="50080" y="60580"/>
                </a:lnTo>
                <a:lnTo>
                  <a:pt x="50110" y="60650"/>
                </a:lnTo>
                <a:lnTo>
                  <a:pt x="50120" y="60710"/>
                </a:lnTo>
                <a:lnTo>
                  <a:pt x="50130" y="60770"/>
                </a:lnTo>
                <a:lnTo>
                  <a:pt x="50130" y="60960"/>
                </a:lnTo>
                <a:lnTo>
                  <a:pt x="50140" y="61020"/>
                </a:lnTo>
                <a:lnTo>
                  <a:pt x="50160" y="61080"/>
                </a:lnTo>
                <a:lnTo>
                  <a:pt x="50200" y="61130"/>
                </a:lnTo>
                <a:lnTo>
                  <a:pt x="50220" y="61150"/>
                </a:lnTo>
                <a:lnTo>
                  <a:pt x="50310" y="61210"/>
                </a:lnTo>
                <a:lnTo>
                  <a:pt x="50350" y="61250"/>
                </a:lnTo>
                <a:lnTo>
                  <a:pt x="50390" y="61310"/>
                </a:lnTo>
                <a:lnTo>
                  <a:pt x="50460" y="61430"/>
                </a:lnTo>
                <a:lnTo>
                  <a:pt x="50700" y="61700"/>
                </a:lnTo>
                <a:lnTo>
                  <a:pt x="50470" y="61710"/>
                </a:lnTo>
                <a:lnTo>
                  <a:pt x="50440" y="61710"/>
                </a:lnTo>
                <a:lnTo>
                  <a:pt x="50420" y="61710"/>
                </a:lnTo>
                <a:lnTo>
                  <a:pt x="50410" y="61720"/>
                </a:lnTo>
                <a:lnTo>
                  <a:pt x="50400" y="61720"/>
                </a:lnTo>
                <a:lnTo>
                  <a:pt x="50370" y="61760"/>
                </a:lnTo>
                <a:lnTo>
                  <a:pt x="50350" y="61790"/>
                </a:lnTo>
                <a:lnTo>
                  <a:pt x="50340" y="61790"/>
                </a:lnTo>
                <a:lnTo>
                  <a:pt x="50330" y="61800"/>
                </a:lnTo>
                <a:lnTo>
                  <a:pt x="50310" y="61800"/>
                </a:lnTo>
                <a:lnTo>
                  <a:pt x="50270" y="61790"/>
                </a:lnTo>
                <a:lnTo>
                  <a:pt x="50250" y="61780"/>
                </a:lnTo>
                <a:lnTo>
                  <a:pt x="50210" y="61780"/>
                </a:lnTo>
                <a:lnTo>
                  <a:pt x="50190" y="61780"/>
                </a:lnTo>
                <a:lnTo>
                  <a:pt x="50140" y="61730"/>
                </a:lnTo>
                <a:lnTo>
                  <a:pt x="50130" y="61730"/>
                </a:lnTo>
                <a:lnTo>
                  <a:pt x="50120" y="61730"/>
                </a:lnTo>
                <a:lnTo>
                  <a:pt x="50110" y="61730"/>
                </a:lnTo>
                <a:lnTo>
                  <a:pt x="50050" y="61720"/>
                </a:lnTo>
                <a:lnTo>
                  <a:pt x="50030" y="61730"/>
                </a:lnTo>
                <a:lnTo>
                  <a:pt x="50020" y="61740"/>
                </a:lnTo>
                <a:lnTo>
                  <a:pt x="50020" y="61750"/>
                </a:lnTo>
                <a:lnTo>
                  <a:pt x="50020" y="61770"/>
                </a:lnTo>
                <a:lnTo>
                  <a:pt x="50020" y="61790"/>
                </a:lnTo>
                <a:lnTo>
                  <a:pt x="50020" y="61810"/>
                </a:lnTo>
                <a:lnTo>
                  <a:pt x="50030" y="61820"/>
                </a:lnTo>
                <a:lnTo>
                  <a:pt x="50040" y="61830"/>
                </a:lnTo>
                <a:lnTo>
                  <a:pt x="50080" y="61890"/>
                </a:lnTo>
                <a:lnTo>
                  <a:pt x="50090" y="61910"/>
                </a:lnTo>
                <a:lnTo>
                  <a:pt x="50110" y="61960"/>
                </a:lnTo>
                <a:lnTo>
                  <a:pt x="50110" y="62020"/>
                </a:lnTo>
                <a:lnTo>
                  <a:pt x="50100" y="62070"/>
                </a:lnTo>
                <a:lnTo>
                  <a:pt x="50080" y="62120"/>
                </a:lnTo>
                <a:lnTo>
                  <a:pt x="50020" y="62220"/>
                </a:lnTo>
                <a:lnTo>
                  <a:pt x="49990" y="62270"/>
                </a:lnTo>
                <a:lnTo>
                  <a:pt x="49980" y="62330"/>
                </a:lnTo>
                <a:lnTo>
                  <a:pt x="49970" y="62450"/>
                </a:lnTo>
                <a:lnTo>
                  <a:pt x="49970" y="62570"/>
                </a:lnTo>
                <a:lnTo>
                  <a:pt x="49980" y="62690"/>
                </a:lnTo>
                <a:lnTo>
                  <a:pt x="50000" y="62750"/>
                </a:lnTo>
                <a:lnTo>
                  <a:pt x="50030" y="62830"/>
                </a:lnTo>
                <a:lnTo>
                  <a:pt x="50040" y="62870"/>
                </a:lnTo>
                <a:lnTo>
                  <a:pt x="50040" y="62910"/>
                </a:lnTo>
                <a:lnTo>
                  <a:pt x="50020" y="62950"/>
                </a:lnTo>
                <a:lnTo>
                  <a:pt x="50000" y="62970"/>
                </a:lnTo>
                <a:lnTo>
                  <a:pt x="49850" y="63070"/>
                </a:lnTo>
                <a:lnTo>
                  <a:pt x="49760" y="63150"/>
                </a:lnTo>
                <a:lnTo>
                  <a:pt x="49670" y="63220"/>
                </a:lnTo>
                <a:lnTo>
                  <a:pt x="49580" y="63310"/>
                </a:lnTo>
                <a:lnTo>
                  <a:pt x="49540" y="63370"/>
                </a:lnTo>
                <a:lnTo>
                  <a:pt x="49470" y="63500"/>
                </a:lnTo>
                <a:lnTo>
                  <a:pt x="49390" y="63620"/>
                </a:lnTo>
                <a:lnTo>
                  <a:pt x="49740" y="63700"/>
                </a:lnTo>
                <a:lnTo>
                  <a:pt x="49800" y="63710"/>
                </a:lnTo>
                <a:lnTo>
                  <a:pt x="49920" y="63700"/>
                </a:lnTo>
                <a:lnTo>
                  <a:pt x="49950" y="63710"/>
                </a:lnTo>
                <a:lnTo>
                  <a:pt x="49990" y="63730"/>
                </a:lnTo>
                <a:lnTo>
                  <a:pt x="50020" y="63760"/>
                </a:lnTo>
                <a:lnTo>
                  <a:pt x="50050" y="63800"/>
                </a:lnTo>
                <a:lnTo>
                  <a:pt x="50070" y="63840"/>
                </a:lnTo>
                <a:lnTo>
                  <a:pt x="50090" y="63940"/>
                </a:lnTo>
                <a:lnTo>
                  <a:pt x="50110" y="63970"/>
                </a:lnTo>
                <a:lnTo>
                  <a:pt x="50140" y="64000"/>
                </a:lnTo>
                <a:lnTo>
                  <a:pt x="50170" y="64020"/>
                </a:lnTo>
                <a:lnTo>
                  <a:pt x="50200" y="64040"/>
                </a:lnTo>
                <a:lnTo>
                  <a:pt x="50340" y="64070"/>
                </a:lnTo>
                <a:lnTo>
                  <a:pt x="50370" y="64090"/>
                </a:lnTo>
                <a:lnTo>
                  <a:pt x="50410" y="64120"/>
                </a:lnTo>
                <a:lnTo>
                  <a:pt x="50550" y="64250"/>
                </a:lnTo>
                <a:lnTo>
                  <a:pt x="50590" y="64290"/>
                </a:lnTo>
                <a:lnTo>
                  <a:pt x="50600" y="64330"/>
                </a:lnTo>
                <a:lnTo>
                  <a:pt x="50610" y="64370"/>
                </a:lnTo>
                <a:lnTo>
                  <a:pt x="50590" y="64420"/>
                </a:lnTo>
                <a:lnTo>
                  <a:pt x="50550" y="64460"/>
                </a:lnTo>
                <a:lnTo>
                  <a:pt x="50470" y="64530"/>
                </a:lnTo>
                <a:lnTo>
                  <a:pt x="50360" y="64640"/>
                </a:lnTo>
                <a:lnTo>
                  <a:pt x="50320" y="64680"/>
                </a:lnTo>
                <a:lnTo>
                  <a:pt x="50120" y="64800"/>
                </a:lnTo>
                <a:lnTo>
                  <a:pt x="50080" y="64830"/>
                </a:lnTo>
                <a:lnTo>
                  <a:pt x="50010" y="64890"/>
                </a:lnTo>
                <a:lnTo>
                  <a:pt x="49940" y="65000"/>
                </a:lnTo>
                <a:lnTo>
                  <a:pt x="49890" y="65110"/>
                </a:lnTo>
                <a:lnTo>
                  <a:pt x="49880" y="65140"/>
                </a:lnTo>
                <a:lnTo>
                  <a:pt x="49870" y="65200"/>
                </a:lnTo>
                <a:lnTo>
                  <a:pt x="49860" y="65260"/>
                </a:lnTo>
                <a:lnTo>
                  <a:pt x="49870" y="65330"/>
                </a:lnTo>
                <a:lnTo>
                  <a:pt x="49870" y="65390"/>
                </a:lnTo>
                <a:lnTo>
                  <a:pt x="49890" y="65440"/>
                </a:lnTo>
                <a:lnTo>
                  <a:pt x="49910" y="65490"/>
                </a:lnTo>
                <a:lnTo>
                  <a:pt x="49980" y="65580"/>
                </a:lnTo>
                <a:lnTo>
                  <a:pt x="50000" y="65630"/>
                </a:lnTo>
                <a:lnTo>
                  <a:pt x="50020" y="65680"/>
                </a:lnTo>
                <a:lnTo>
                  <a:pt x="50070" y="65900"/>
                </a:lnTo>
                <a:lnTo>
                  <a:pt x="50080" y="65990"/>
                </a:lnTo>
                <a:lnTo>
                  <a:pt x="50070" y="66110"/>
                </a:lnTo>
                <a:lnTo>
                  <a:pt x="50080" y="66140"/>
                </a:lnTo>
                <a:lnTo>
                  <a:pt x="50090" y="66170"/>
                </a:lnTo>
                <a:lnTo>
                  <a:pt x="50170" y="66290"/>
                </a:lnTo>
                <a:lnTo>
                  <a:pt x="50220" y="66420"/>
                </a:lnTo>
                <a:lnTo>
                  <a:pt x="50250" y="66480"/>
                </a:lnTo>
                <a:lnTo>
                  <a:pt x="50500" y="66780"/>
                </a:lnTo>
                <a:lnTo>
                  <a:pt x="50290" y="66880"/>
                </a:lnTo>
                <a:lnTo>
                  <a:pt x="50120" y="66970"/>
                </a:lnTo>
                <a:lnTo>
                  <a:pt x="50060" y="66990"/>
                </a:lnTo>
                <a:lnTo>
                  <a:pt x="49930" y="67000"/>
                </a:lnTo>
                <a:lnTo>
                  <a:pt x="49750" y="67050"/>
                </a:lnTo>
                <a:lnTo>
                  <a:pt x="49690" y="67060"/>
                </a:lnTo>
                <a:lnTo>
                  <a:pt x="49570" y="67070"/>
                </a:lnTo>
                <a:lnTo>
                  <a:pt x="49390" y="67070"/>
                </a:lnTo>
                <a:lnTo>
                  <a:pt x="49270" y="67060"/>
                </a:lnTo>
                <a:lnTo>
                  <a:pt x="49210" y="67050"/>
                </a:lnTo>
                <a:lnTo>
                  <a:pt x="49100" y="67010"/>
                </a:lnTo>
                <a:lnTo>
                  <a:pt x="49000" y="66960"/>
                </a:lnTo>
                <a:lnTo>
                  <a:pt x="48980" y="66930"/>
                </a:lnTo>
                <a:lnTo>
                  <a:pt x="48940" y="66900"/>
                </a:lnTo>
                <a:lnTo>
                  <a:pt x="48870" y="66790"/>
                </a:lnTo>
                <a:lnTo>
                  <a:pt x="48840" y="66740"/>
                </a:lnTo>
                <a:lnTo>
                  <a:pt x="48700" y="66610"/>
                </a:lnTo>
                <a:lnTo>
                  <a:pt x="48660" y="66580"/>
                </a:lnTo>
                <a:lnTo>
                  <a:pt x="48610" y="66560"/>
                </a:lnTo>
                <a:lnTo>
                  <a:pt x="48580" y="66550"/>
                </a:lnTo>
                <a:lnTo>
                  <a:pt x="48550" y="66560"/>
                </a:lnTo>
                <a:lnTo>
                  <a:pt x="48510" y="66580"/>
                </a:lnTo>
                <a:lnTo>
                  <a:pt x="48470" y="66610"/>
                </a:lnTo>
                <a:lnTo>
                  <a:pt x="48370" y="66730"/>
                </a:lnTo>
                <a:lnTo>
                  <a:pt x="48320" y="66760"/>
                </a:lnTo>
                <a:lnTo>
                  <a:pt x="48290" y="66780"/>
                </a:lnTo>
                <a:lnTo>
                  <a:pt x="48200" y="66800"/>
                </a:lnTo>
                <a:lnTo>
                  <a:pt x="48010" y="66820"/>
                </a:lnTo>
                <a:lnTo>
                  <a:pt x="47980" y="66820"/>
                </a:lnTo>
                <a:lnTo>
                  <a:pt x="47950" y="66810"/>
                </a:lnTo>
                <a:lnTo>
                  <a:pt x="47920" y="66790"/>
                </a:lnTo>
                <a:lnTo>
                  <a:pt x="47890" y="66770"/>
                </a:lnTo>
                <a:lnTo>
                  <a:pt x="47790" y="66660"/>
                </a:lnTo>
                <a:lnTo>
                  <a:pt x="47760" y="66640"/>
                </a:lnTo>
                <a:lnTo>
                  <a:pt x="47720" y="66620"/>
                </a:lnTo>
                <a:lnTo>
                  <a:pt x="47690" y="66620"/>
                </a:lnTo>
                <a:lnTo>
                  <a:pt x="47650" y="66620"/>
                </a:lnTo>
                <a:lnTo>
                  <a:pt x="47580" y="66640"/>
                </a:lnTo>
                <a:lnTo>
                  <a:pt x="47450" y="66700"/>
                </a:lnTo>
                <a:lnTo>
                  <a:pt x="47480" y="66760"/>
                </a:lnTo>
                <a:lnTo>
                  <a:pt x="47540" y="66880"/>
                </a:lnTo>
                <a:lnTo>
                  <a:pt x="47620" y="67100"/>
                </a:lnTo>
                <a:lnTo>
                  <a:pt x="47650" y="67150"/>
                </a:lnTo>
                <a:lnTo>
                  <a:pt x="47760" y="67290"/>
                </a:lnTo>
                <a:lnTo>
                  <a:pt x="47780" y="67340"/>
                </a:lnTo>
                <a:lnTo>
                  <a:pt x="47790" y="67390"/>
                </a:lnTo>
                <a:lnTo>
                  <a:pt x="47790" y="67430"/>
                </a:lnTo>
                <a:lnTo>
                  <a:pt x="47780" y="67470"/>
                </a:lnTo>
                <a:lnTo>
                  <a:pt x="47770" y="67500"/>
                </a:lnTo>
                <a:lnTo>
                  <a:pt x="47710" y="67590"/>
                </a:lnTo>
                <a:lnTo>
                  <a:pt x="47700" y="67620"/>
                </a:lnTo>
                <a:lnTo>
                  <a:pt x="47700" y="67650"/>
                </a:lnTo>
                <a:lnTo>
                  <a:pt x="47720" y="67690"/>
                </a:lnTo>
                <a:lnTo>
                  <a:pt x="47800" y="67830"/>
                </a:lnTo>
                <a:lnTo>
                  <a:pt x="47810" y="67880"/>
                </a:lnTo>
                <a:lnTo>
                  <a:pt x="47810" y="67920"/>
                </a:lnTo>
                <a:lnTo>
                  <a:pt x="47730" y="68060"/>
                </a:lnTo>
                <a:lnTo>
                  <a:pt x="47720" y="68120"/>
                </a:lnTo>
                <a:lnTo>
                  <a:pt x="47680" y="68330"/>
                </a:lnTo>
                <a:lnTo>
                  <a:pt x="47630" y="68520"/>
                </a:lnTo>
                <a:lnTo>
                  <a:pt x="47610" y="68640"/>
                </a:lnTo>
                <a:lnTo>
                  <a:pt x="47610" y="68690"/>
                </a:lnTo>
                <a:lnTo>
                  <a:pt x="47630" y="68780"/>
                </a:lnTo>
                <a:lnTo>
                  <a:pt x="47620" y="68830"/>
                </a:lnTo>
                <a:lnTo>
                  <a:pt x="47610" y="68860"/>
                </a:lnTo>
                <a:lnTo>
                  <a:pt x="47590" y="68900"/>
                </a:lnTo>
                <a:lnTo>
                  <a:pt x="47500" y="69000"/>
                </a:lnTo>
                <a:lnTo>
                  <a:pt x="47470" y="69030"/>
                </a:lnTo>
                <a:lnTo>
                  <a:pt x="47460" y="69070"/>
                </a:lnTo>
                <a:lnTo>
                  <a:pt x="47470" y="69100"/>
                </a:lnTo>
                <a:lnTo>
                  <a:pt x="47480" y="69120"/>
                </a:lnTo>
                <a:lnTo>
                  <a:pt x="47540" y="69200"/>
                </a:lnTo>
                <a:lnTo>
                  <a:pt x="47560" y="69240"/>
                </a:lnTo>
                <a:lnTo>
                  <a:pt x="47610" y="69370"/>
                </a:lnTo>
                <a:lnTo>
                  <a:pt x="47630" y="69410"/>
                </a:lnTo>
                <a:lnTo>
                  <a:pt x="47660" y="69450"/>
                </a:lnTo>
                <a:lnTo>
                  <a:pt x="47690" y="69470"/>
                </a:lnTo>
                <a:lnTo>
                  <a:pt x="47820" y="69520"/>
                </a:lnTo>
                <a:lnTo>
                  <a:pt x="47960" y="69600"/>
                </a:lnTo>
                <a:lnTo>
                  <a:pt x="48000" y="69610"/>
                </a:lnTo>
                <a:lnTo>
                  <a:pt x="48040" y="69620"/>
                </a:lnTo>
                <a:lnTo>
                  <a:pt x="48070" y="69620"/>
                </a:lnTo>
                <a:lnTo>
                  <a:pt x="48130" y="69600"/>
                </a:lnTo>
                <a:lnTo>
                  <a:pt x="48260" y="69540"/>
                </a:lnTo>
                <a:lnTo>
                  <a:pt x="48300" y="69520"/>
                </a:lnTo>
                <a:lnTo>
                  <a:pt x="48350" y="69520"/>
                </a:lnTo>
                <a:lnTo>
                  <a:pt x="48400" y="69520"/>
                </a:lnTo>
                <a:lnTo>
                  <a:pt x="48440" y="69530"/>
                </a:lnTo>
                <a:lnTo>
                  <a:pt x="48580" y="69580"/>
                </a:lnTo>
                <a:lnTo>
                  <a:pt x="48610" y="69840"/>
                </a:lnTo>
                <a:lnTo>
                  <a:pt x="48640" y="70040"/>
                </a:lnTo>
                <a:lnTo>
                  <a:pt x="48640" y="70060"/>
                </a:lnTo>
                <a:lnTo>
                  <a:pt x="48630" y="70110"/>
                </a:lnTo>
                <a:lnTo>
                  <a:pt x="48590" y="70190"/>
                </a:lnTo>
                <a:lnTo>
                  <a:pt x="48580" y="70240"/>
                </a:lnTo>
                <a:lnTo>
                  <a:pt x="48580" y="70270"/>
                </a:lnTo>
                <a:lnTo>
                  <a:pt x="48610" y="70480"/>
                </a:lnTo>
                <a:lnTo>
                  <a:pt x="48630" y="70540"/>
                </a:lnTo>
                <a:lnTo>
                  <a:pt x="48660" y="70590"/>
                </a:lnTo>
                <a:lnTo>
                  <a:pt x="48720" y="70680"/>
                </a:lnTo>
                <a:lnTo>
                  <a:pt x="48730" y="70700"/>
                </a:lnTo>
                <a:lnTo>
                  <a:pt x="48730" y="70740"/>
                </a:lnTo>
                <a:lnTo>
                  <a:pt x="48710" y="70820"/>
                </a:lnTo>
                <a:lnTo>
                  <a:pt x="48650" y="70920"/>
                </a:lnTo>
                <a:lnTo>
                  <a:pt x="48620" y="70970"/>
                </a:lnTo>
                <a:lnTo>
                  <a:pt x="48500" y="71080"/>
                </a:lnTo>
                <a:lnTo>
                  <a:pt x="48460" y="71150"/>
                </a:lnTo>
                <a:lnTo>
                  <a:pt x="48420" y="71240"/>
                </a:lnTo>
                <a:lnTo>
                  <a:pt x="48400" y="71280"/>
                </a:lnTo>
                <a:lnTo>
                  <a:pt x="48380" y="71300"/>
                </a:lnTo>
                <a:lnTo>
                  <a:pt x="48340" y="71340"/>
                </a:lnTo>
                <a:lnTo>
                  <a:pt x="48280" y="71380"/>
                </a:lnTo>
                <a:lnTo>
                  <a:pt x="48250" y="71410"/>
                </a:lnTo>
                <a:lnTo>
                  <a:pt x="48230" y="71430"/>
                </a:lnTo>
                <a:lnTo>
                  <a:pt x="48200" y="71490"/>
                </a:lnTo>
                <a:lnTo>
                  <a:pt x="48190" y="71520"/>
                </a:lnTo>
                <a:lnTo>
                  <a:pt x="48180" y="71570"/>
                </a:lnTo>
                <a:lnTo>
                  <a:pt x="48190" y="71620"/>
                </a:lnTo>
                <a:lnTo>
                  <a:pt x="48250" y="71790"/>
                </a:lnTo>
                <a:lnTo>
                  <a:pt x="48260" y="71840"/>
                </a:lnTo>
                <a:lnTo>
                  <a:pt x="48260" y="71890"/>
                </a:lnTo>
                <a:lnTo>
                  <a:pt x="48240" y="72050"/>
                </a:lnTo>
                <a:lnTo>
                  <a:pt x="48240" y="72100"/>
                </a:lnTo>
                <a:lnTo>
                  <a:pt x="48260" y="72270"/>
                </a:lnTo>
                <a:lnTo>
                  <a:pt x="48260" y="72380"/>
                </a:lnTo>
                <a:lnTo>
                  <a:pt x="48010" y="72300"/>
                </a:lnTo>
                <a:lnTo>
                  <a:pt x="47600" y="72350"/>
                </a:lnTo>
                <a:lnTo>
                  <a:pt x="47200" y="72530"/>
                </a:lnTo>
                <a:lnTo>
                  <a:pt x="45900" y="73520"/>
                </a:lnTo>
                <a:lnTo>
                  <a:pt x="45540" y="73660"/>
                </a:lnTo>
                <a:lnTo>
                  <a:pt x="45000" y="73680"/>
                </a:lnTo>
                <a:lnTo>
                  <a:pt x="44860" y="73780"/>
                </a:lnTo>
                <a:lnTo>
                  <a:pt x="44750" y="74080"/>
                </a:lnTo>
                <a:lnTo>
                  <a:pt x="44800" y="74330"/>
                </a:lnTo>
                <a:lnTo>
                  <a:pt x="45000" y="74760"/>
                </a:lnTo>
                <a:lnTo>
                  <a:pt x="45140" y="75250"/>
                </a:lnTo>
                <a:lnTo>
                  <a:pt x="45230" y="75460"/>
                </a:lnTo>
                <a:lnTo>
                  <a:pt x="45330" y="75610"/>
                </a:lnTo>
                <a:lnTo>
                  <a:pt x="45470" y="75650"/>
                </a:lnTo>
                <a:lnTo>
                  <a:pt x="45650" y="75630"/>
                </a:lnTo>
                <a:lnTo>
                  <a:pt x="45820" y="75640"/>
                </a:lnTo>
                <a:lnTo>
                  <a:pt x="45940" y="75780"/>
                </a:lnTo>
                <a:lnTo>
                  <a:pt x="45870" y="76330"/>
                </a:lnTo>
                <a:lnTo>
                  <a:pt x="45520" y="77080"/>
                </a:lnTo>
                <a:lnTo>
                  <a:pt x="45080" y="77760"/>
                </a:lnTo>
                <a:lnTo>
                  <a:pt x="44740" y="78100"/>
                </a:lnTo>
                <a:lnTo>
                  <a:pt x="44540" y="78110"/>
                </a:lnTo>
                <a:lnTo>
                  <a:pt x="44350" y="78050"/>
                </a:lnTo>
                <a:lnTo>
                  <a:pt x="44170" y="78050"/>
                </a:lnTo>
                <a:lnTo>
                  <a:pt x="44020" y="78200"/>
                </a:lnTo>
                <a:lnTo>
                  <a:pt x="43870" y="78550"/>
                </a:lnTo>
                <a:lnTo>
                  <a:pt x="43780" y="78700"/>
                </a:lnTo>
                <a:lnTo>
                  <a:pt x="43650" y="78830"/>
                </a:lnTo>
                <a:lnTo>
                  <a:pt x="43330" y="78940"/>
                </a:lnTo>
                <a:lnTo>
                  <a:pt x="43030" y="78940"/>
                </a:lnTo>
                <a:lnTo>
                  <a:pt x="42750" y="79020"/>
                </a:lnTo>
                <a:lnTo>
                  <a:pt x="42470" y="79390"/>
                </a:lnTo>
                <a:lnTo>
                  <a:pt x="42330" y="80030"/>
                </a:lnTo>
                <a:lnTo>
                  <a:pt x="42590" y="80310"/>
                </a:lnTo>
                <a:lnTo>
                  <a:pt x="42960" y="80540"/>
                </a:lnTo>
                <a:lnTo>
                  <a:pt x="43050" y="80810"/>
                </a:lnTo>
                <a:lnTo>
                  <a:pt x="43090" y="80930"/>
                </a:lnTo>
                <a:lnTo>
                  <a:pt x="43120" y="81020"/>
                </a:lnTo>
                <a:lnTo>
                  <a:pt x="42750" y="81530"/>
                </a:lnTo>
                <a:lnTo>
                  <a:pt x="41950" y="81860"/>
                </a:lnTo>
                <a:lnTo>
                  <a:pt x="41270" y="82010"/>
                </a:lnTo>
                <a:lnTo>
                  <a:pt x="40580" y="82160"/>
                </a:lnTo>
                <a:lnTo>
                  <a:pt x="40590" y="82120"/>
                </a:lnTo>
                <a:lnTo>
                  <a:pt x="40750" y="81290"/>
                </a:lnTo>
                <a:lnTo>
                  <a:pt x="40720" y="80730"/>
                </a:lnTo>
                <a:lnTo>
                  <a:pt x="40450" y="80370"/>
                </a:lnTo>
                <a:lnTo>
                  <a:pt x="39430" y="79850"/>
                </a:lnTo>
                <a:lnTo>
                  <a:pt x="38560" y="79220"/>
                </a:lnTo>
                <a:lnTo>
                  <a:pt x="38090" y="79010"/>
                </a:lnTo>
                <a:lnTo>
                  <a:pt x="37200" y="78920"/>
                </a:lnTo>
                <a:lnTo>
                  <a:pt x="37010" y="78860"/>
                </a:lnTo>
                <a:lnTo>
                  <a:pt x="36810" y="78790"/>
                </a:lnTo>
                <a:lnTo>
                  <a:pt x="35810" y="77790"/>
                </a:lnTo>
                <a:lnTo>
                  <a:pt x="35770" y="77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Pomoravsk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260" y="72380"/>
                </a:moveTo>
                <a:lnTo>
                  <a:pt x="48260" y="72270"/>
                </a:lnTo>
                <a:lnTo>
                  <a:pt x="48240" y="72100"/>
                </a:lnTo>
                <a:lnTo>
                  <a:pt x="48240" y="72050"/>
                </a:lnTo>
                <a:lnTo>
                  <a:pt x="48260" y="71890"/>
                </a:lnTo>
                <a:lnTo>
                  <a:pt x="48260" y="71840"/>
                </a:lnTo>
                <a:lnTo>
                  <a:pt x="48250" y="71790"/>
                </a:lnTo>
                <a:lnTo>
                  <a:pt x="48190" y="71620"/>
                </a:lnTo>
                <a:lnTo>
                  <a:pt x="48180" y="71570"/>
                </a:lnTo>
                <a:lnTo>
                  <a:pt x="48190" y="71520"/>
                </a:lnTo>
                <a:lnTo>
                  <a:pt x="48200" y="71490"/>
                </a:lnTo>
                <a:lnTo>
                  <a:pt x="48230" y="71430"/>
                </a:lnTo>
                <a:lnTo>
                  <a:pt x="48250" y="71410"/>
                </a:lnTo>
                <a:lnTo>
                  <a:pt x="48280" y="71380"/>
                </a:lnTo>
                <a:lnTo>
                  <a:pt x="48340" y="71340"/>
                </a:lnTo>
                <a:lnTo>
                  <a:pt x="48380" y="71300"/>
                </a:lnTo>
                <a:lnTo>
                  <a:pt x="48400" y="71280"/>
                </a:lnTo>
                <a:lnTo>
                  <a:pt x="48420" y="71240"/>
                </a:lnTo>
                <a:lnTo>
                  <a:pt x="48460" y="71150"/>
                </a:lnTo>
                <a:lnTo>
                  <a:pt x="48500" y="71080"/>
                </a:lnTo>
                <a:lnTo>
                  <a:pt x="48620" y="70970"/>
                </a:lnTo>
                <a:lnTo>
                  <a:pt x="48650" y="70920"/>
                </a:lnTo>
                <a:lnTo>
                  <a:pt x="48710" y="70820"/>
                </a:lnTo>
                <a:lnTo>
                  <a:pt x="48730" y="70740"/>
                </a:lnTo>
                <a:lnTo>
                  <a:pt x="48730" y="70700"/>
                </a:lnTo>
                <a:lnTo>
                  <a:pt x="48720" y="70680"/>
                </a:lnTo>
                <a:lnTo>
                  <a:pt x="48660" y="70590"/>
                </a:lnTo>
                <a:lnTo>
                  <a:pt x="48630" y="70540"/>
                </a:lnTo>
                <a:lnTo>
                  <a:pt x="48610" y="70480"/>
                </a:lnTo>
                <a:lnTo>
                  <a:pt x="48580" y="70270"/>
                </a:lnTo>
                <a:lnTo>
                  <a:pt x="48580" y="70240"/>
                </a:lnTo>
                <a:lnTo>
                  <a:pt x="48590" y="70190"/>
                </a:lnTo>
                <a:lnTo>
                  <a:pt x="48630" y="70110"/>
                </a:lnTo>
                <a:lnTo>
                  <a:pt x="48640" y="70060"/>
                </a:lnTo>
                <a:lnTo>
                  <a:pt x="48640" y="70040"/>
                </a:lnTo>
                <a:lnTo>
                  <a:pt x="48610" y="69840"/>
                </a:lnTo>
                <a:lnTo>
                  <a:pt x="48580" y="69580"/>
                </a:lnTo>
                <a:lnTo>
                  <a:pt x="48440" y="69530"/>
                </a:lnTo>
                <a:lnTo>
                  <a:pt x="48400" y="69520"/>
                </a:lnTo>
                <a:lnTo>
                  <a:pt x="48350" y="69520"/>
                </a:lnTo>
                <a:lnTo>
                  <a:pt x="48300" y="69520"/>
                </a:lnTo>
                <a:lnTo>
                  <a:pt x="48260" y="69540"/>
                </a:lnTo>
                <a:lnTo>
                  <a:pt x="48130" y="69600"/>
                </a:lnTo>
                <a:lnTo>
                  <a:pt x="48070" y="69620"/>
                </a:lnTo>
                <a:lnTo>
                  <a:pt x="48040" y="69620"/>
                </a:lnTo>
                <a:lnTo>
                  <a:pt x="48000" y="69610"/>
                </a:lnTo>
                <a:lnTo>
                  <a:pt x="47960" y="69600"/>
                </a:lnTo>
                <a:lnTo>
                  <a:pt x="47820" y="69520"/>
                </a:lnTo>
                <a:lnTo>
                  <a:pt x="47690" y="69470"/>
                </a:lnTo>
                <a:lnTo>
                  <a:pt x="47660" y="69450"/>
                </a:lnTo>
                <a:lnTo>
                  <a:pt x="47630" y="69410"/>
                </a:lnTo>
                <a:lnTo>
                  <a:pt x="47610" y="69370"/>
                </a:lnTo>
                <a:lnTo>
                  <a:pt x="47560" y="69240"/>
                </a:lnTo>
                <a:lnTo>
                  <a:pt x="47540" y="69200"/>
                </a:lnTo>
                <a:lnTo>
                  <a:pt x="47480" y="69120"/>
                </a:lnTo>
                <a:lnTo>
                  <a:pt x="47470" y="69100"/>
                </a:lnTo>
                <a:lnTo>
                  <a:pt x="47460" y="69070"/>
                </a:lnTo>
                <a:lnTo>
                  <a:pt x="47470" y="69030"/>
                </a:lnTo>
                <a:lnTo>
                  <a:pt x="47500" y="69000"/>
                </a:lnTo>
                <a:lnTo>
                  <a:pt x="47590" y="68900"/>
                </a:lnTo>
                <a:lnTo>
                  <a:pt x="47610" y="68860"/>
                </a:lnTo>
                <a:lnTo>
                  <a:pt x="47620" y="68830"/>
                </a:lnTo>
                <a:lnTo>
                  <a:pt x="47630" y="68780"/>
                </a:lnTo>
                <a:lnTo>
                  <a:pt x="47610" y="68690"/>
                </a:lnTo>
                <a:lnTo>
                  <a:pt x="47610" y="68640"/>
                </a:lnTo>
                <a:lnTo>
                  <a:pt x="47630" y="68520"/>
                </a:lnTo>
                <a:lnTo>
                  <a:pt x="47680" y="68330"/>
                </a:lnTo>
                <a:lnTo>
                  <a:pt x="47720" y="68120"/>
                </a:lnTo>
                <a:lnTo>
                  <a:pt x="47730" y="68060"/>
                </a:lnTo>
                <a:lnTo>
                  <a:pt x="47810" y="67920"/>
                </a:lnTo>
                <a:lnTo>
                  <a:pt x="47810" y="67880"/>
                </a:lnTo>
                <a:lnTo>
                  <a:pt x="47800" y="67830"/>
                </a:lnTo>
                <a:lnTo>
                  <a:pt x="47720" y="67690"/>
                </a:lnTo>
                <a:lnTo>
                  <a:pt x="47700" y="67650"/>
                </a:lnTo>
                <a:lnTo>
                  <a:pt x="47700" y="67620"/>
                </a:lnTo>
                <a:lnTo>
                  <a:pt x="47710" y="67590"/>
                </a:lnTo>
                <a:lnTo>
                  <a:pt x="47770" y="67500"/>
                </a:lnTo>
                <a:lnTo>
                  <a:pt x="47780" y="67470"/>
                </a:lnTo>
                <a:lnTo>
                  <a:pt x="47790" y="67430"/>
                </a:lnTo>
                <a:lnTo>
                  <a:pt x="47790" y="67390"/>
                </a:lnTo>
                <a:lnTo>
                  <a:pt x="47780" y="67340"/>
                </a:lnTo>
                <a:lnTo>
                  <a:pt x="47760" y="67290"/>
                </a:lnTo>
                <a:lnTo>
                  <a:pt x="47650" y="67150"/>
                </a:lnTo>
                <a:lnTo>
                  <a:pt x="47620" y="67100"/>
                </a:lnTo>
                <a:lnTo>
                  <a:pt x="47540" y="66880"/>
                </a:lnTo>
                <a:lnTo>
                  <a:pt x="47480" y="66760"/>
                </a:lnTo>
                <a:lnTo>
                  <a:pt x="47450" y="66700"/>
                </a:lnTo>
                <a:lnTo>
                  <a:pt x="47580" y="66640"/>
                </a:lnTo>
                <a:lnTo>
                  <a:pt x="47650" y="66620"/>
                </a:lnTo>
                <a:lnTo>
                  <a:pt x="47690" y="66620"/>
                </a:lnTo>
                <a:lnTo>
                  <a:pt x="47720" y="66620"/>
                </a:lnTo>
                <a:lnTo>
                  <a:pt x="47760" y="66640"/>
                </a:lnTo>
                <a:lnTo>
                  <a:pt x="47790" y="66660"/>
                </a:lnTo>
                <a:lnTo>
                  <a:pt x="47890" y="66770"/>
                </a:lnTo>
                <a:lnTo>
                  <a:pt x="47920" y="66790"/>
                </a:lnTo>
                <a:lnTo>
                  <a:pt x="47950" y="66810"/>
                </a:lnTo>
                <a:lnTo>
                  <a:pt x="47980" y="66820"/>
                </a:lnTo>
                <a:lnTo>
                  <a:pt x="48010" y="66820"/>
                </a:lnTo>
                <a:lnTo>
                  <a:pt x="48200" y="66800"/>
                </a:lnTo>
                <a:lnTo>
                  <a:pt x="48290" y="66780"/>
                </a:lnTo>
                <a:lnTo>
                  <a:pt x="48320" y="66760"/>
                </a:lnTo>
                <a:lnTo>
                  <a:pt x="48370" y="66730"/>
                </a:lnTo>
                <a:lnTo>
                  <a:pt x="48470" y="66610"/>
                </a:lnTo>
                <a:lnTo>
                  <a:pt x="48510" y="66580"/>
                </a:lnTo>
                <a:lnTo>
                  <a:pt x="48550" y="66560"/>
                </a:lnTo>
                <a:lnTo>
                  <a:pt x="48580" y="66550"/>
                </a:lnTo>
                <a:lnTo>
                  <a:pt x="48610" y="66560"/>
                </a:lnTo>
                <a:lnTo>
                  <a:pt x="48660" y="66580"/>
                </a:lnTo>
                <a:lnTo>
                  <a:pt x="48700" y="66610"/>
                </a:lnTo>
                <a:lnTo>
                  <a:pt x="48840" y="66740"/>
                </a:lnTo>
                <a:lnTo>
                  <a:pt x="48870" y="66790"/>
                </a:lnTo>
                <a:lnTo>
                  <a:pt x="48940" y="66900"/>
                </a:lnTo>
                <a:lnTo>
                  <a:pt x="48980" y="66930"/>
                </a:lnTo>
                <a:lnTo>
                  <a:pt x="49000" y="66960"/>
                </a:lnTo>
                <a:lnTo>
                  <a:pt x="49100" y="67010"/>
                </a:lnTo>
                <a:lnTo>
                  <a:pt x="49210" y="67050"/>
                </a:lnTo>
                <a:lnTo>
                  <a:pt x="49270" y="67060"/>
                </a:lnTo>
                <a:lnTo>
                  <a:pt x="49390" y="67070"/>
                </a:lnTo>
                <a:lnTo>
                  <a:pt x="49570" y="67070"/>
                </a:lnTo>
                <a:lnTo>
                  <a:pt x="49690" y="67060"/>
                </a:lnTo>
                <a:lnTo>
                  <a:pt x="49750" y="67050"/>
                </a:lnTo>
                <a:lnTo>
                  <a:pt x="49930" y="67000"/>
                </a:lnTo>
                <a:lnTo>
                  <a:pt x="50060" y="66990"/>
                </a:lnTo>
                <a:lnTo>
                  <a:pt x="50120" y="66970"/>
                </a:lnTo>
                <a:lnTo>
                  <a:pt x="50290" y="66880"/>
                </a:lnTo>
                <a:lnTo>
                  <a:pt x="50500" y="66780"/>
                </a:lnTo>
                <a:lnTo>
                  <a:pt x="50250" y="66480"/>
                </a:lnTo>
                <a:lnTo>
                  <a:pt x="50220" y="66420"/>
                </a:lnTo>
                <a:lnTo>
                  <a:pt x="50170" y="66290"/>
                </a:lnTo>
                <a:lnTo>
                  <a:pt x="50090" y="66170"/>
                </a:lnTo>
                <a:lnTo>
                  <a:pt x="50080" y="66140"/>
                </a:lnTo>
                <a:lnTo>
                  <a:pt x="50070" y="66110"/>
                </a:lnTo>
                <a:lnTo>
                  <a:pt x="50080" y="65990"/>
                </a:lnTo>
                <a:lnTo>
                  <a:pt x="50070" y="65900"/>
                </a:lnTo>
                <a:lnTo>
                  <a:pt x="50020" y="65680"/>
                </a:lnTo>
                <a:lnTo>
                  <a:pt x="50000" y="65630"/>
                </a:lnTo>
                <a:lnTo>
                  <a:pt x="49980" y="65580"/>
                </a:lnTo>
                <a:lnTo>
                  <a:pt x="49910" y="65490"/>
                </a:lnTo>
                <a:lnTo>
                  <a:pt x="49890" y="65440"/>
                </a:lnTo>
                <a:lnTo>
                  <a:pt x="49870" y="65390"/>
                </a:lnTo>
                <a:lnTo>
                  <a:pt x="49870" y="65330"/>
                </a:lnTo>
                <a:lnTo>
                  <a:pt x="49860" y="65260"/>
                </a:lnTo>
                <a:lnTo>
                  <a:pt x="49870" y="65200"/>
                </a:lnTo>
                <a:lnTo>
                  <a:pt x="49880" y="65140"/>
                </a:lnTo>
                <a:lnTo>
                  <a:pt x="49890" y="65110"/>
                </a:lnTo>
                <a:lnTo>
                  <a:pt x="49940" y="65000"/>
                </a:lnTo>
                <a:lnTo>
                  <a:pt x="50010" y="64890"/>
                </a:lnTo>
                <a:lnTo>
                  <a:pt x="50080" y="64830"/>
                </a:lnTo>
                <a:lnTo>
                  <a:pt x="50120" y="64800"/>
                </a:lnTo>
                <a:lnTo>
                  <a:pt x="50320" y="64680"/>
                </a:lnTo>
                <a:lnTo>
                  <a:pt x="50360" y="64640"/>
                </a:lnTo>
                <a:lnTo>
                  <a:pt x="50470" y="64530"/>
                </a:lnTo>
                <a:lnTo>
                  <a:pt x="50550" y="64460"/>
                </a:lnTo>
                <a:lnTo>
                  <a:pt x="50590" y="64420"/>
                </a:lnTo>
                <a:lnTo>
                  <a:pt x="50610" y="64370"/>
                </a:lnTo>
                <a:lnTo>
                  <a:pt x="50600" y="64330"/>
                </a:lnTo>
                <a:lnTo>
                  <a:pt x="50590" y="64290"/>
                </a:lnTo>
                <a:lnTo>
                  <a:pt x="50550" y="64250"/>
                </a:lnTo>
                <a:lnTo>
                  <a:pt x="50410" y="64120"/>
                </a:lnTo>
                <a:lnTo>
                  <a:pt x="50370" y="64090"/>
                </a:lnTo>
                <a:lnTo>
                  <a:pt x="50340" y="64070"/>
                </a:lnTo>
                <a:lnTo>
                  <a:pt x="50200" y="64040"/>
                </a:lnTo>
                <a:lnTo>
                  <a:pt x="50170" y="64020"/>
                </a:lnTo>
                <a:lnTo>
                  <a:pt x="50140" y="64000"/>
                </a:lnTo>
                <a:lnTo>
                  <a:pt x="50110" y="63970"/>
                </a:lnTo>
                <a:lnTo>
                  <a:pt x="50090" y="63940"/>
                </a:lnTo>
                <a:lnTo>
                  <a:pt x="50070" y="63840"/>
                </a:lnTo>
                <a:lnTo>
                  <a:pt x="50050" y="63800"/>
                </a:lnTo>
                <a:lnTo>
                  <a:pt x="50020" y="63760"/>
                </a:lnTo>
                <a:lnTo>
                  <a:pt x="49990" y="63730"/>
                </a:lnTo>
                <a:lnTo>
                  <a:pt x="49950" y="63710"/>
                </a:lnTo>
                <a:lnTo>
                  <a:pt x="49920" y="63700"/>
                </a:lnTo>
                <a:lnTo>
                  <a:pt x="49800" y="63710"/>
                </a:lnTo>
                <a:lnTo>
                  <a:pt x="49740" y="63700"/>
                </a:lnTo>
                <a:lnTo>
                  <a:pt x="49390" y="63620"/>
                </a:lnTo>
                <a:lnTo>
                  <a:pt x="49470" y="63500"/>
                </a:lnTo>
                <a:lnTo>
                  <a:pt x="49540" y="63370"/>
                </a:lnTo>
                <a:lnTo>
                  <a:pt x="49580" y="63310"/>
                </a:lnTo>
                <a:lnTo>
                  <a:pt x="49670" y="63220"/>
                </a:lnTo>
                <a:lnTo>
                  <a:pt x="49760" y="63150"/>
                </a:lnTo>
                <a:lnTo>
                  <a:pt x="49850" y="63070"/>
                </a:lnTo>
                <a:lnTo>
                  <a:pt x="50000" y="62970"/>
                </a:lnTo>
                <a:lnTo>
                  <a:pt x="50020" y="62950"/>
                </a:lnTo>
                <a:lnTo>
                  <a:pt x="50040" y="62910"/>
                </a:lnTo>
                <a:lnTo>
                  <a:pt x="50040" y="62870"/>
                </a:lnTo>
                <a:lnTo>
                  <a:pt x="50030" y="62830"/>
                </a:lnTo>
                <a:lnTo>
                  <a:pt x="50000" y="62750"/>
                </a:lnTo>
                <a:lnTo>
                  <a:pt x="49980" y="62690"/>
                </a:lnTo>
                <a:lnTo>
                  <a:pt x="49970" y="62570"/>
                </a:lnTo>
                <a:lnTo>
                  <a:pt x="49970" y="62450"/>
                </a:lnTo>
                <a:lnTo>
                  <a:pt x="49980" y="62330"/>
                </a:lnTo>
                <a:lnTo>
                  <a:pt x="49990" y="62270"/>
                </a:lnTo>
                <a:lnTo>
                  <a:pt x="50020" y="62220"/>
                </a:lnTo>
                <a:lnTo>
                  <a:pt x="50080" y="62120"/>
                </a:lnTo>
                <a:lnTo>
                  <a:pt x="50100" y="62070"/>
                </a:lnTo>
                <a:lnTo>
                  <a:pt x="50110" y="62020"/>
                </a:lnTo>
                <a:lnTo>
                  <a:pt x="50110" y="61960"/>
                </a:lnTo>
                <a:lnTo>
                  <a:pt x="50090" y="61910"/>
                </a:lnTo>
                <a:lnTo>
                  <a:pt x="50080" y="61890"/>
                </a:lnTo>
                <a:lnTo>
                  <a:pt x="50040" y="61830"/>
                </a:lnTo>
                <a:lnTo>
                  <a:pt x="50030" y="61820"/>
                </a:lnTo>
                <a:lnTo>
                  <a:pt x="50020" y="61810"/>
                </a:lnTo>
                <a:lnTo>
                  <a:pt x="50020" y="61790"/>
                </a:lnTo>
                <a:lnTo>
                  <a:pt x="50020" y="61770"/>
                </a:lnTo>
                <a:lnTo>
                  <a:pt x="50020" y="61750"/>
                </a:lnTo>
                <a:lnTo>
                  <a:pt x="50020" y="61740"/>
                </a:lnTo>
                <a:lnTo>
                  <a:pt x="50030" y="61730"/>
                </a:lnTo>
                <a:lnTo>
                  <a:pt x="50050" y="61720"/>
                </a:lnTo>
                <a:lnTo>
                  <a:pt x="50110" y="61730"/>
                </a:lnTo>
                <a:lnTo>
                  <a:pt x="50120" y="61730"/>
                </a:lnTo>
                <a:lnTo>
                  <a:pt x="50130" y="61730"/>
                </a:lnTo>
                <a:lnTo>
                  <a:pt x="50140" y="61730"/>
                </a:lnTo>
                <a:lnTo>
                  <a:pt x="50190" y="61780"/>
                </a:lnTo>
                <a:lnTo>
                  <a:pt x="50210" y="61780"/>
                </a:lnTo>
                <a:lnTo>
                  <a:pt x="50250" y="61780"/>
                </a:lnTo>
                <a:lnTo>
                  <a:pt x="50270" y="61790"/>
                </a:lnTo>
                <a:lnTo>
                  <a:pt x="50310" y="61800"/>
                </a:lnTo>
                <a:lnTo>
                  <a:pt x="50330" y="61800"/>
                </a:lnTo>
                <a:lnTo>
                  <a:pt x="50340" y="61790"/>
                </a:lnTo>
                <a:lnTo>
                  <a:pt x="50350" y="61790"/>
                </a:lnTo>
                <a:lnTo>
                  <a:pt x="50370" y="61760"/>
                </a:lnTo>
                <a:lnTo>
                  <a:pt x="50400" y="61720"/>
                </a:lnTo>
                <a:lnTo>
                  <a:pt x="50410" y="61720"/>
                </a:lnTo>
                <a:lnTo>
                  <a:pt x="50420" y="61710"/>
                </a:lnTo>
                <a:lnTo>
                  <a:pt x="50440" y="61710"/>
                </a:lnTo>
                <a:lnTo>
                  <a:pt x="50470" y="61710"/>
                </a:lnTo>
                <a:lnTo>
                  <a:pt x="50700" y="61700"/>
                </a:lnTo>
                <a:lnTo>
                  <a:pt x="50740" y="61730"/>
                </a:lnTo>
                <a:lnTo>
                  <a:pt x="50830" y="61770"/>
                </a:lnTo>
                <a:lnTo>
                  <a:pt x="50930" y="61810"/>
                </a:lnTo>
                <a:lnTo>
                  <a:pt x="50980" y="61810"/>
                </a:lnTo>
                <a:lnTo>
                  <a:pt x="51000" y="61810"/>
                </a:lnTo>
                <a:lnTo>
                  <a:pt x="51020" y="61800"/>
                </a:lnTo>
                <a:lnTo>
                  <a:pt x="51090" y="61750"/>
                </a:lnTo>
                <a:lnTo>
                  <a:pt x="51170" y="61700"/>
                </a:lnTo>
                <a:lnTo>
                  <a:pt x="51220" y="61690"/>
                </a:lnTo>
                <a:lnTo>
                  <a:pt x="51240" y="61700"/>
                </a:lnTo>
                <a:lnTo>
                  <a:pt x="51280" y="61710"/>
                </a:lnTo>
                <a:lnTo>
                  <a:pt x="51370" y="61750"/>
                </a:lnTo>
                <a:lnTo>
                  <a:pt x="51430" y="61770"/>
                </a:lnTo>
                <a:lnTo>
                  <a:pt x="51560" y="61800"/>
                </a:lnTo>
                <a:lnTo>
                  <a:pt x="51620" y="61810"/>
                </a:lnTo>
                <a:lnTo>
                  <a:pt x="51760" y="61870"/>
                </a:lnTo>
                <a:lnTo>
                  <a:pt x="51810" y="61890"/>
                </a:lnTo>
                <a:lnTo>
                  <a:pt x="51870" y="61890"/>
                </a:lnTo>
                <a:lnTo>
                  <a:pt x="52120" y="61900"/>
                </a:lnTo>
                <a:lnTo>
                  <a:pt x="52220" y="61920"/>
                </a:lnTo>
                <a:lnTo>
                  <a:pt x="52250" y="61930"/>
                </a:lnTo>
                <a:lnTo>
                  <a:pt x="52400" y="62030"/>
                </a:lnTo>
                <a:lnTo>
                  <a:pt x="52470" y="62050"/>
                </a:lnTo>
                <a:lnTo>
                  <a:pt x="52540" y="62060"/>
                </a:lnTo>
                <a:lnTo>
                  <a:pt x="52670" y="62060"/>
                </a:lnTo>
                <a:lnTo>
                  <a:pt x="52730" y="62060"/>
                </a:lnTo>
                <a:lnTo>
                  <a:pt x="52860" y="62040"/>
                </a:lnTo>
                <a:lnTo>
                  <a:pt x="52910" y="62040"/>
                </a:lnTo>
                <a:lnTo>
                  <a:pt x="52940" y="62050"/>
                </a:lnTo>
                <a:lnTo>
                  <a:pt x="52970" y="62070"/>
                </a:lnTo>
                <a:lnTo>
                  <a:pt x="53070" y="62140"/>
                </a:lnTo>
                <a:lnTo>
                  <a:pt x="53230" y="62230"/>
                </a:lnTo>
                <a:lnTo>
                  <a:pt x="53270" y="62260"/>
                </a:lnTo>
                <a:lnTo>
                  <a:pt x="53350" y="62350"/>
                </a:lnTo>
                <a:lnTo>
                  <a:pt x="53420" y="62400"/>
                </a:lnTo>
                <a:lnTo>
                  <a:pt x="53480" y="62440"/>
                </a:lnTo>
                <a:lnTo>
                  <a:pt x="53710" y="62550"/>
                </a:lnTo>
                <a:lnTo>
                  <a:pt x="53860" y="62640"/>
                </a:lnTo>
                <a:lnTo>
                  <a:pt x="53720" y="62230"/>
                </a:lnTo>
                <a:lnTo>
                  <a:pt x="53690" y="62100"/>
                </a:lnTo>
                <a:lnTo>
                  <a:pt x="53670" y="62030"/>
                </a:lnTo>
                <a:lnTo>
                  <a:pt x="53670" y="61910"/>
                </a:lnTo>
                <a:lnTo>
                  <a:pt x="53650" y="61790"/>
                </a:lnTo>
                <a:lnTo>
                  <a:pt x="53650" y="61740"/>
                </a:lnTo>
                <a:lnTo>
                  <a:pt x="53650" y="61690"/>
                </a:lnTo>
                <a:lnTo>
                  <a:pt x="53660" y="61610"/>
                </a:lnTo>
                <a:lnTo>
                  <a:pt x="53700" y="61510"/>
                </a:lnTo>
                <a:lnTo>
                  <a:pt x="53710" y="61470"/>
                </a:lnTo>
                <a:lnTo>
                  <a:pt x="53700" y="61360"/>
                </a:lnTo>
                <a:lnTo>
                  <a:pt x="53700" y="61310"/>
                </a:lnTo>
                <a:lnTo>
                  <a:pt x="53720" y="61270"/>
                </a:lnTo>
                <a:lnTo>
                  <a:pt x="53740" y="61240"/>
                </a:lnTo>
                <a:lnTo>
                  <a:pt x="53770" y="61230"/>
                </a:lnTo>
                <a:lnTo>
                  <a:pt x="53800" y="61230"/>
                </a:lnTo>
                <a:lnTo>
                  <a:pt x="53960" y="61260"/>
                </a:lnTo>
                <a:lnTo>
                  <a:pt x="54010" y="61280"/>
                </a:lnTo>
                <a:lnTo>
                  <a:pt x="54060" y="61310"/>
                </a:lnTo>
                <a:lnTo>
                  <a:pt x="54180" y="61430"/>
                </a:lnTo>
                <a:lnTo>
                  <a:pt x="54210" y="61450"/>
                </a:lnTo>
                <a:lnTo>
                  <a:pt x="54250" y="61470"/>
                </a:lnTo>
                <a:lnTo>
                  <a:pt x="54290" y="61480"/>
                </a:lnTo>
                <a:lnTo>
                  <a:pt x="54350" y="61480"/>
                </a:lnTo>
                <a:lnTo>
                  <a:pt x="54390" y="61460"/>
                </a:lnTo>
                <a:lnTo>
                  <a:pt x="54420" y="61440"/>
                </a:lnTo>
                <a:lnTo>
                  <a:pt x="54560" y="61310"/>
                </a:lnTo>
                <a:lnTo>
                  <a:pt x="54760" y="61170"/>
                </a:lnTo>
                <a:lnTo>
                  <a:pt x="54810" y="61140"/>
                </a:lnTo>
                <a:lnTo>
                  <a:pt x="54890" y="61060"/>
                </a:lnTo>
                <a:lnTo>
                  <a:pt x="54970" y="60940"/>
                </a:lnTo>
                <a:lnTo>
                  <a:pt x="55010" y="60910"/>
                </a:lnTo>
                <a:lnTo>
                  <a:pt x="55050" y="60900"/>
                </a:lnTo>
                <a:lnTo>
                  <a:pt x="55180" y="60870"/>
                </a:lnTo>
                <a:lnTo>
                  <a:pt x="55210" y="60850"/>
                </a:lnTo>
                <a:lnTo>
                  <a:pt x="55320" y="60800"/>
                </a:lnTo>
                <a:lnTo>
                  <a:pt x="55360" y="60760"/>
                </a:lnTo>
                <a:lnTo>
                  <a:pt x="55390" y="60720"/>
                </a:lnTo>
                <a:lnTo>
                  <a:pt x="55400" y="60670"/>
                </a:lnTo>
                <a:lnTo>
                  <a:pt x="55420" y="60510"/>
                </a:lnTo>
                <a:lnTo>
                  <a:pt x="55440" y="60460"/>
                </a:lnTo>
                <a:lnTo>
                  <a:pt x="55500" y="60280"/>
                </a:lnTo>
                <a:lnTo>
                  <a:pt x="55510" y="60220"/>
                </a:lnTo>
                <a:lnTo>
                  <a:pt x="55520" y="60160"/>
                </a:lnTo>
                <a:lnTo>
                  <a:pt x="55520" y="60040"/>
                </a:lnTo>
                <a:lnTo>
                  <a:pt x="55510" y="59910"/>
                </a:lnTo>
                <a:lnTo>
                  <a:pt x="55500" y="59850"/>
                </a:lnTo>
                <a:lnTo>
                  <a:pt x="55410" y="59580"/>
                </a:lnTo>
                <a:lnTo>
                  <a:pt x="55630" y="59460"/>
                </a:lnTo>
                <a:lnTo>
                  <a:pt x="55650" y="59450"/>
                </a:lnTo>
                <a:lnTo>
                  <a:pt x="55660" y="59450"/>
                </a:lnTo>
                <a:lnTo>
                  <a:pt x="55670" y="59430"/>
                </a:lnTo>
                <a:lnTo>
                  <a:pt x="55670" y="59420"/>
                </a:lnTo>
                <a:lnTo>
                  <a:pt x="55680" y="59390"/>
                </a:lnTo>
                <a:lnTo>
                  <a:pt x="55720" y="59120"/>
                </a:lnTo>
                <a:lnTo>
                  <a:pt x="55860" y="59210"/>
                </a:lnTo>
                <a:lnTo>
                  <a:pt x="55920" y="59250"/>
                </a:lnTo>
                <a:lnTo>
                  <a:pt x="55960" y="59290"/>
                </a:lnTo>
                <a:lnTo>
                  <a:pt x="55980" y="59320"/>
                </a:lnTo>
                <a:lnTo>
                  <a:pt x="56000" y="59360"/>
                </a:lnTo>
                <a:lnTo>
                  <a:pt x="56000" y="59380"/>
                </a:lnTo>
                <a:lnTo>
                  <a:pt x="56000" y="59400"/>
                </a:lnTo>
                <a:lnTo>
                  <a:pt x="55950" y="59510"/>
                </a:lnTo>
                <a:lnTo>
                  <a:pt x="55940" y="59540"/>
                </a:lnTo>
                <a:lnTo>
                  <a:pt x="55930" y="59590"/>
                </a:lnTo>
                <a:lnTo>
                  <a:pt x="55940" y="59630"/>
                </a:lnTo>
                <a:lnTo>
                  <a:pt x="55950" y="59750"/>
                </a:lnTo>
                <a:lnTo>
                  <a:pt x="55950" y="59850"/>
                </a:lnTo>
                <a:lnTo>
                  <a:pt x="55940" y="59900"/>
                </a:lnTo>
                <a:lnTo>
                  <a:pt x="55900" y="60020"/>
                </a:lnTo>
                <a:lnTo>
                  <a:pt x="55830" y="60170"/>
                </a:lnTo>
                <a:lnTo>
                  <a:pt x="55810" y="60210"/>
                </a:lnTo>
                <a:lnTo>
                  <a:pt x="55820" y="60260"/>
                </a:lnTo>
                <a:lnTo>
                  <a:pt x="55840" y="60350"/>
                </a:lnTo>
                <a:lnTo>
                  <a:pt x="55840" y="60400"/>
                </a:lnTo>
                <a:lnTo>
                  <a:pt x="55830" y="60450"/>
                </a:lnTo>
                <a:lnTo>
                  <a:pt x="55800" y="60520"/>
                </a:lnTo>
                <a:lnTo>
                  <a:pt x="55740" y="60610"/>
                </a:lnTo>
                <a:lnTo>
                  <a:pt x="55720" y="60640"/>
                </a:lnTo>
                <a:lnTo>
                  <a:pt x="55720" y="60680"/>
                </a:lnTo>
                <a:lnTo>
                  <a:pt x="55720" y="60720"/>
                </a:lnTo>
                <a:lnTo>
                  <a:pt x="55730" y="60750"/>
                </a:lnTo>
                <a:lnTo>
                  <a:pt x="55750" y="60780"/>
                </a:lnTo>
                <a:lnTo>
                  <a:pt x="55780" y="60820"/>
                </a:lnTo>
                <a:lnTo>
                  <a:pt x="55830" y="60860"/>
                </a:lnTo>
                <a:lnTo>
                  <a:pt x="55860" y="60880"/>
                </a:lnTo>
                <a:lnTo>
                  <a:pt x="55970" y="60930"/>
                </a:lnTo>
                <a:lnTo>
                  <a:pt x="56050" y="60950"/>
                </a:lnTo>
                <a:lnTo>
                  <a:pt x="56100" y="60950"/>
                </a:lnTo>
                <a:lnTo>
                  <a:pt x="56200" y="60920"/>
                </a:lnTo>
                <a:lnTo>
                  <a:pt x="56400" y="60870"/>
                </a:lnTo>
                <a:lnTo>
                  <a:pt x="56700" y="60750"/>
                </a:lnTo>
                <a:lnTo>
                  <a:pt x="56940" y="60700"/>
                </a:lnTo>
                <a:lnTo>
                  <a:pt x="56990" y="60690"/>
                </a:lnTo>
                <a:lnTo>
                  <a:pt x="57050" y="60700"/>
                </a:lnTo>
                <a:lnTo>
                  <a:pt x="57110" y="60710"/>
                </a:lnTo>
                <a:lnTo>
                  <a:pt x="57190" y="60730"/>
                </a:lnTo>
                <a:lnTo>
                  <a:pt x="57210" y="60710"/>
                </a:lnTo>
                <a:lnTo>
                  <a:pt x="57600" y="60720"/>
                </a:lnTo>
                <a:lnTo>
                  <a:pt x="57480" y="60870"/>
                </a:lnTo>
                <a:lnTo>
                  <a:pt x="57660" y="61690"/>
                </a:lnTo>
                <a:lnTo>
                  <a:pt x="57760" y="61800"/>
                </a:lnTo>
                <a:lnTo>
                  <a:pt x="58030" y="61830"/>
                </a:lnTo>
                <a:lnTo>
                  <a:pt x="58160" y="61800"/>
                </a:lnTo>
                <a:lnTo>
                  <a:pt x="58210" y="61770"/>
                </a:lnTo>
                <a:lnTo>
                  <a:pt x="58320" y="61680"/>
                </a:lnTo>
                <a:lnTo>
                  <a:pt x="58380" y="61650"/>
                </a:lnTo>
                <a:lnTo>
                  <a:pt x="58520" y="61570"/>
                </a:lnTo>
                <a:lnTo>
                  <a:pt x="58610" y="61550"/>
                </a:lnTo>
                <a:lnTo>
                  <a:pt x="58640" y="61530"/>
                </a:lnTo>
                <a:lnTo>
                  <a:pt x="58760" y="61430"/>
                </a:lnTo>
                <a:lnTo>
                  <a:pt x="58780" y="61420"/>
                </a:lnTo>
                <a:lnTo>
                  <a:pt x="58820" y="61410"/>
                </a:lnTo>
                <a:lnTo>
                  <a:pt x="58850" y="61410"/>
                </a:lnTo>
                <a:lnTo>
                  <a:pt x="58910" y="61420"/>
                </a:lnTo>
                <a:lnTo>
                  <a:pt x="58950" y="61410"/>
                </a:lnTo>
                <a:lnTo>
                  <a:pt x="58990" y="61390"/>
                </a:lnTo>
                <a:lnTo>
                  <a:pt x="59020" y="61360"/>
                </a:lnTo>
                <a:lnTo>
                  <a:pt x="59050" y="61320"/>
                </a:lnTo>
                <a:lnTo>
                  <a:pt x="59110" y="61210"/>
                </a:lnTo>
                <a:lnTo>
                  <a:pt x="59150" y="61280"/>
                </a:lnTo>
                <a:lnTo>
                  <a:pt x="59180" y="61340"/>
                </a:lnTo>
                <a:lnTo>
                  <a:pt x="59210" y="61410"/>
                </a:lnTo>
                <a:lnTo>
                  <a:pt x="59220" y="61470"/>
                </a:lnTo>
                <a:lnTo>
                  <a:pt x="59240" y="61600"/>
                </a:lnTo>
                <a:lnTo>
                  <a:pt x="59250" y="61660"/>
                </a:lnTo>
                <a:lnTo>
                  <a:pt x="59270" y="61700"/>
                </a:lnTo>
                <a:lnTo>
                  <a:pt x="59290" y="61730"/>
                </a:lnTo>
                <a:lnTo>
                  <a:pt x="59320" y="61750"/>
                </a:lnTo>
                <a:lnTo>
                  <a:pt x="59350" y="61780"/>
                </a:lnTo>
                <a:lnTo>
                  <a:pt x="59420" y="61810"/>
                </a:lnTo>
                <a:lnTo>
                  <a:pt x="59470" y="61820"/>
                </a:lnTo>
                <a:lnTo>
                  <a:pt x="59570" y="61840"/>
                </a:lnTo>
                <a:lnTo>
                  <a:pt x="59620" y="61850"/>
                </a:lnTo>
                <a:lnTo>
                  <a:pt x="59670" y="61880"/>
                </a:lnTo>
                <a:lnTo>
                  <a:pt x="59700" y="61910"/>
                </a:lnTo>
                <a:lnTo>
                  <a:pt x="59720" y="61950"/>
                </a:lnTo>
                <a:lnTo>
                  <a:pt x="59740" y="62000"/>
                </a:lnTo>
                <a:lnTo>
                  <a:pt x="59780" y="62160"/>
                </a:lnTo>
                <a:lnTo>
                  <a:pt x="59820" y="62380"/>
                </a:lnTo>
                <a:lnTo>
                  <a:pt x="59820" y="62420"/>
                </a:lnTo>
                <a:lnTo>
                  <a:pt x="59810" y="62450"/>
                </a:lnTo>
                <a:lnTo>
                  <a:pt x="59790" y="62480"/>
                </a:lnTo>
                <a:lnTo>
                  <a:pt x="59750" y="62520"/>
                </a:lnTo>
                <a:lnTo>
                  <a:pt x="59710" y="62560"/>
                </a:lnTo>
                <a:lnTo>
                  <a:pt x="59670" y="62580"/>
                </a:lnTo>
                <a:lnTo>
                  <a:pt x="59590" y="62620"/>
                </a:lnTo>
                <a:lnTo>
                  <a:pt x="59540" y="62630"/>
                </a:lnTo>
                <a:lnTo>
                  <a:pt x="59500" y="62630"/>
                </a:lnTo>
                <a:lnTo>
                  <a:pt x="59370" y="62600"/>
                </a:lnTo>
                <a:lnTo>
                  <a:pt x="59330" y="62590"/>
                </a:lnTo>
                <a:lnTo>
                  <a:pt x="59300" y="62600"/>
                </a:lnTo>
                <a:lnTo>
                  <a:pt x="59270" y="62620"/>
                </a:lnTo>
                <a:lnTo>
                  <a:pt x="59240" y="62640"/>
                </a:lnTo>
                <a:lnTo>
                  <a:pt x="59220" y="62670"/>
                </a:lnTo>
                <a:lnTo>
                  <a:pt x="59210" y="62700"/>
                </a:lnTo>
                <a:lnTo>
                  <a:pt x="59180" y="63070"/>
                </a:lnTo>
                <a:lnTo>
                  <a:pt x="59280" y="63070"/>
                </a:lnTo>
                <a:lnTo>
                  <a:pt x="59390" y="63230"/>
                </a:lnTo>
                <a:lnTo>
                  <a:pt x="59450" y="63410"/>
                </a:lnTo>
                <a:lnTo>
                  <a:pt x="59460" y="63610"/>
                </a:lnTo>
                <a:lnTo>
                  <a:pt x="59390" y="63860"/>
                </a:lnTo>
                <a:lnTo>
                  <a:pt x="59510" y="63880"/>
                </a:lnTo>
                <a:lnTo>
                  <a:pt x="59580" y="63920"/>
                </a:lnTo>
                <a:lnTo>
                  <a:pt x="59640" y="63970"/>
                </a:lnTo>
                <a:lnTo>
                  <a:pt x="59730" y="64000"/>
                </a:lnTo>
                <a:lnTo>
                  <a:pt x="59650" y="64050"/>
                </a:lnTo>
                <a:lnTo>
                  <a:pt x="59590" y="64110"/>
                </a:lnTo>
                <a:lnTo>
                  <a:pt x="59540" y="64190"/>
                </a:lnTo>
                <a:lnTo>
                  <a:pt x="59510" y="64310"/>
                </a:lnTo>
                <a:lnTo>
                  <a:pt x="59530" y="64550"/>
                </a:lnTo>
                <a:lnTo>
                  <a:pt x="59380" y="64670"/>
                </a:lnTo>
                <a:lnTo>
                  <a:pt x="59350" y="64700"/>
                </a:lnTo>
                <a:lnTo>
                  <a:pt x="59330" y="64730"/>
                </a:lnTo>
                <a:lnTo>
                  <a:pt x="59320" y="64770"/>
                </a:lnTo>
                <a:lnTo>
                  <a:pt x="59330" y="64820"/>
                </a:lnTo>
                <a:lnTo>
                  <a:pt x="59360" y="64920"/>
                </a:lnTo>
                <a:lnTo>
                  <a:pt x="59360" y="64940"/>
                </a:lnTo>
                <a:lnTo>
                  <a:pt x="59610" y="65020"/>
                </a:lnTo>
                <a:lnTo>
                  <a:pt x="59690" y="65070"/>
                </a:lnTo>
                <a:lnTo>
                  <a:pt x="59730" y="65080"/>
                </a:lnTo>
                <a:lnTo>
                  <a:pt x="59800" y="65120"/>
                </a:lnTo>
                <a:lnTo>
                  <a:pt x="59910" y="65150"/>
                </a:lnTo>
                <a:lnTo>
                  <a:pt x="59950" y="65230"/>
                </a:lnTo>
                <a:lnTo>
                  <a:pt x="59980" y="65290"/>
                </a:lnTo>
                <a:lnTo>
                  <a:pt x="60000" y="65350"/>
                </a:lnTo>
                <a:lnTo>
                  <a:pt x="60010" y="65440"/>
                </a:lnTo>
                <a:lnTo>
                  <a:pt x="60030" y="65500"/>
                </a:lnTo>
                <a:lnTo>
                  <a:pt x="60040" y="65530"/>
                </a:lnTo>
                <a:lnTo>
                  <a:pt x="60070" y="65560"/>
                </a:lnTo>
                <a:lnTo>
                  <a:pt x="60090" y="65590"/>
                </a:lnTo>
                <a:lnTo>
                  <a:pt x="60160" y="65630"/>
                </a:lnTo>
                <a:lnTo>
                  <a:pt x="60250" y="65690"/>
                </a:lnTo>
                <a:lnTo>
                  <a:pt x="60290" y="65720"/>
                </a:lnTo>
                <a:lnTo>
                  <a:pt x="60310" y="65750"/>
                </a:lnTo>
                <a:lnTo>
                  <a:pt x="60320" y="65780"/>
                </a:lnTo>
                <a:lnTo>
                  <a:pt x="60320" y="65830"/>
                </a:lnTo>
                <a:lnTo>
                  <a:pt x="60310" y="65890"/>
                </a:lnTo>
                <a:lnTo>
                  <a:pt x="60310" y="65940"/>
                </a:lnTo>
                <a:lnTo>
                  <a:pt x="60320" y="65980"/>
                </a:lnTo>
                <a:lnTo>
                  <a:pt x="60340" y="66030"/>
                </a:lnTo>
                <a:lnTo>
                  <a:pt x="60380" y="66070"/>
                </a:lnTo>
                <a:lnTo>
                  <a:pt x="60460" y="66140"/>
                </a:lnTo>
                <a:lnTo>
                  <a:pt x="60560" y="66270"/>
                </a:lnTo>
                <a:lnTo>
                  <a:pt x="60710" y="66390"/>
                </a:lnTo>
                <a:lnTo>
                  <a:pt x="60740" y="66420"/>
                </a:lnTo>
                <a:lnTo>
                  <a:pt x="60760" y="66450"/>
                </a:lnTo>
                <a:lnTo>
                  <a:pt x="60770" y="66490"/>
                </a:lnTo>
                <a:lnTo>
                  <a:pt x="60780" y="66540"/>
                </a:lnTo>
                <a:lnTo>
                  <a:pt x="60790" y="66640"/>
                </a:lnTo>
                <a:lnTo>
                  <a:pt x="60780" y="66690"/>
                </a:lnTo>
                <a:lnTo>
                  <a:pt x="60770" y="66740"/>
                </a:lnTo>
                <a:lnTo>
                  <a:pt x="60760" y="66780"/>
                </a:lnTo>
                <a:lnTo>
                  <a:pt x="60740" y="66810"/>
                </a:lnTo>
                <a:lnTo>
                  <a:pt x="60650" y="66930"/>
                </a:lnTo>
                <a:lnTo>
                  <a:pt x="60590" y="67050"/>
                </a:lnTo>
                <a:lnTo>
                  <a:pt x="60570" y="67080"/>
                </a:lnTo>
                <a:lnTo>
                  <a:pt x="60480" y="67170"/>
                </a:lnTo>
                <a:lnTo>
                  <a:pt x="60450" y="67200"/>
                </a:lnTo>
                <a:lnTo>
                  <a:pt x="60440" y="67240"/>
                </a:lnTo>
                <a:lnTo>
                  <a:pt x="60430" y="67280"/>
                </a:lnTo>
                <a:lnTo>
                  <a:pt x="60480" y="67510"/>
                </a:lnTo>
                <a:lnTo>
                  <a:pt x="60470" y="67550"/>
                </a:lnTo>
                <a:lnTo>
                  <a:pt x="60450" y="67610"/>
                </a:lnTo>
                <a:lnTo>
                  <a:pt x="60390" y="67730"/>
                </a:lnTo>
                <a:lnTo>
                  <a:pt x="60380" y="67770"/>
                </a:lnTo>
                <a:lnTo>
                  <a:pt x="60380" y="67820"/>
                </a:lnTo>
                <a:lnTo>
                  <a:pt x="60400" y="67860"/>
                </a:lnTo>
                <a:lnTo>
                  <a:pt x="60480" y="68000"/>
                </a:lnTo>
                <a:lnTo>
                  <a:pt x="60490" y="68040"/>
                </a:lnTo>
                <a:lnTo>
                  <a:pt x="60530" y="68190"/>
                </a:lnTo>
                <a:lnTo>
                  <a:pt x="60560" y="68260"/>
                </a:lnTo>
                <a:lnTo>
                  <a:pt x="60600" y="68330"/>
                </a:lnTo>
                <a:lnTo>
                  <a:pt x="60640" y="68400"/>
                </a:lnTo>
                <a:lnTo>
                  <a:pt x="60740" y="68510"/>
                </a:lnTo>
                <a:lnTo>
                  <a:pt x="60760" y="68550"/>
                </a:lnTo>
                <a:lnTo>
                  <a:pt x="60770" y="68580"/>
                </a:lnTo>
                <a:lnTo>
                  <a:pt x="60780" y="68630"/>
                </a:lnTo>
                <a:lnTo>
                  <a:pt x="60780" y="68740"/>
                </a:lnTo>
                <a:lnTo>
                  <a:pt x="60780" y="68790"/>
                </a:lnTo>
                <a:lnTo>
                  <a:pt x="60760" y="68840"/>
                </a:lnTo>
                <a:lnTo>
                  <a:pt x="60740" y="68880"/>
                </a:lnTo>
                <a:lnTo>
                  <a:pt x="60580" y="69100"/>
                </a:lnTo>
                <a:lnTo>
                  <a:pt x="60550" y="69140"/>
                </a:lnTo>
                <a:lnTo>
                  <a:pt x="60500" y="69160"/>
                </a:lnTo>
                <a:lnTo>
                  <a:pt x="60480" y="69160"/>
                </a:lnTo>
                <a:lnTo>
                  <a:pt x="60340" y="69150"/>
                </a:lnTo>
                <a:lnTo>
                  <a:pt x="60300" y="69150"/>
                </a:lnTo>
                <a:lnTo>
                  <a:pt x="60270" y="69160"/>
                </a:lnTo>
                <a:lnTo>
                  <a:pt x="60220" y="69180"/>
                </a:lnTo>
                <a:lnTo>
                  <a:pt x="60190" y="69210"/>
                </a:lnTo>
                <a:lnTo>
                  <a:pt x="60010" y="69350"/>
                </a:lnTo>
                <a:lnTo>
                  <a:pt x="59980" y="69390"/>
                </a:lnTo>
                <a:lnTo>
                  <a:pt x="59970" y="69440"/>
                </a:lnTo>
                <a:lnTo>
                  <a:pt x="59940" y="69530"/>
                </a:lnTo>
                <a:lnTo>
                  <a:pt x="59920" y="69570"/>
                </a:lnTo>
                <a:lnTo>
                  <a:pt x="59890" y="69610"/>
                </a:lnTo>
                <a:lnTo>
                  <a:pt x="59870" y="69630"/>
                </a:lnTo>
                <a:lnTo>
                  <a:pt x="59760" y="69680"/>
                </a:lnTo>
                <a:lnTo>
                  <a:pt x="59720" y="69700"/>
                </a:lnTo>
                <a:lnTo>
                  <a:pt x="59630" y="69760"/>
                </a:lnTo>
                <a:lnTo>
                  <a:pt x="59590" y="69780"/>
                </a:lnTo>
                <a:lnTo>
                  <a:pt x="59550" y="69790"/>
                </a:lnTo>
                <a:lnTo>
                  <a:pt x="59370" y="69840"/>
                </a:lnTo>
                <a:lnTo>
                  <a:pt x="59250" y="69890"/>
                </a:lnTo>
                <a:lnTo>
                  <a:pt x="59170" y="69920"/>
                </a:lnTo>
                <a:lnTo>
                  <a:pt x="59070" y="69950"/>
                </a:lnTo>
                <a:lnTo>
                  <a:pt x="59020" y="69960"/>
                </a:lnTo>
                <a:lnTo>
                  <a:pt x="58910" y="69960"/>
                </a:lnTo>
                <a:lnTo>
                  <a:pt x="58850" y="69960"/>
                </a:lnTo>
                <a:lnTo>
                  <a:pt x="58800" y="69950"/>
                </a:lnTo>
                <a:lnTo>
                  <a:pt x="58680" y="69900"/>
                </a:lnTo>
                <a:lnTo>
                  <a:pt x="58590" y="69850"/>
                </a:lnTo>
                <a:lnTo>
                  <a:pt x="58530" y="69820"/>
                </a:lnTo>
                <a:lnTo>
                  <a:pt x="58510" y="69810"/>
                </a:lnTo>
                <a:lnTo>
                  <a:pt x="58500" y="69780"/>
                </a:lnTo>
                <a:lnTo>
                  <a:pt x="58440" y="69650"/>
                </a:lnTo>
                <a:lnTo>
                  <a:pt x="58410" y="69600"/>
                </a:lnTo>
                <a:lnTo>
                  <a:pt x="58360" y="69570"/>
                </a:lnTo>
                <a:lnTo>
                  <a:pt x="58330" y="69550"/>
                </a:lnTo>
                <a:lnTo>
                  <a:pt x="58290" y="69540"/>
                </a:lnTo>
                <a:lnTo>
                  <a:pt x="58230" y="69540"/>
                </a:lnTo>
                <a:lnTo>
                  <a:pt x="58180" y="69540"/>
                </a:lnTo>
                <a:lnTo>
                  <a:pt x="58130" y="69550"/>
                </a:lnTo>
                <a:lnTo>
                  <a:pt x="58090" y="69580"/>
                </a:lnTo>
                <a:lnTo>
                  <a:pt x="58090" y="69610"/>
                </a:lnTo>
                <a:lnTo>
                  <a:pt x="58090" y="69630"/>
                </a:lnTo>
                <a:lnTo>
                  <a:pt x="58010" y="69630"/>
                </a:lnTo>
                <a:lnTo>
                  <a:pt x="57870" y="69640"/>
                </a:lnTo>
                <a:lnTo>
                  <a:pt x="57770" y="69660"/>
                </a:lnTo>
                <a:lnTo>
                  <a:pt x="57680" y="69690"/>
                </a:lnTo>
                <a:lnTo>
                  <a:pt x="57630" y="69700"/>
                </a:lnTo>
                <a:lnTo>
                  <a:pt x="57590" y="69700"/>
                </a:lnTo>
                <a:lnTo>
                  <a:pt x="57530" y="69670"/>
                </a:lnTo>
                <a:lnTo>
                  <a:pt x="57400" y="69600"/>
                </a:lnTo>
                <a:lnTo>
                  <a:pt x="57320" y="69570"/>
                </a:lnTo>
                <a:lnTo>
                  <a:pt x="57100" y="69500"/>
                </a:lnTo>
                <a:lnTo>
                  <a:pt x="57070" y="69500"/>
                </a:lnTo>
                <a:lnTo>
                  <a:pt x="57030" y="69490"/>
                </a:lnTo>
                <a:lnTo>
                  <a:pt x="56980" y="69500"/>
                </a:lnTo>
                <a:lnTo>
                  <a:pt x="56950" y="69520"/>
                </a:lnTo>
                <a:lnTo>
                  <a:pt x="56850" y="69580"/>
                </a:lnTo>
                <a:lnTo>
                  <a:pt x="56790" y="69600"/>
                </a:lnTo>
                <a:lnTo>
                  <a:pt x="56730" y="69620"/>
                </a:lnTo>
                <a:lnTo>
                  <a:pt x="56670" y="69620"/>
                </a:lnTo>
                <a:lnTo>
                  <a:pt x="56420" y="69640"/>
                </a:lnTo>
                <a:lnTo>
                  <a:pt x="56330" y="69660"/>
                </a:lnTo>
                <a:lnTo>
                  <a:pt x="56250" y="69690"/>
                </a:lnTo>
                <a:lnTo>
                  <a:pt x="56190" y="69730"/>
                </a:lnTo>
                <a:lnTo>
                  <a:pt x="55850" y="69930"/>
                </a:lnTo>
                <a:lnTo>
                  <a:pt x="55540" y="70090"/>
                </a:lnTo>
                <a:lnTo>
                  <a:pt x="55480" y="70110"/>
                </a:lnTo>
                <a:lnTo>
                  <a:pt x="55300" y="70130"/>
                </a:lnTo>
                <a:lnTo>
                  <a:pt x="55070" y="70190"/>
                </a:lnTo>
                <a:lnTo>
                  <a:pt x="54930" y="70240"/>
                </a:lnTo>
                <a:lnTo>
                  <a:pt x="54930" y="70260"/>
                </a:lnTo>
                <a:lnTo>
                  <a:pt x="54900" y="70280"/>
                </a:lnTo>
                <a:lnTo>
                  <a:pt x="54860" y="70320"/>
                </a:lnTo>
                <a:lnTo>
                  <a:pt x="54800" y="70360"/>
                </a:lnTo>
                <a:lnTo>
                  <a:pt x="54750" y="70400"/>
                </a:lnTo>
                <a:lnTo>
                  <a:pt x="54710" y="70450"/>
                </a:lnTo>
                <a:lnTo>
                  <a:pt x="54690" y="70500"/>
                </a:lnTo>
                <a:lnTo>
                  <a:pt x="54670" y="70540"/>
                </a:lnTo>
                <a:lnTo>
                  <a:pt x="54670" y="70580"/>
                </a:lnTo>
                <a:lnTo>
                  <a:pt x="54670" y="70620"/>
                </a:lnTo>
                <a:lnTo>
                  <a:pt x="54720" y="70750"/>
                </a:lnTo>
                <a:lnTo>
                  <a:pt x="54720" y="70800"/>
                </a:lnTo>
                <a:lnTo>
                  <a:pt x="54700" y="70910"/>
                </a:lnTo>
                <a:lnTo>
                  <a:pt x="54690" y="70960"/>
                </a:lnTo>
                <a:lnTo>
                  <a:pt x="54670" y="71000"/>
                </a:lnTo>
                <a:lnTo>
                  <a:pt x="54650" y="71040"/>
                </a:lnTo>
                <a:lnTo>
                  <a:pt x="54620" y="71070"/>
                </a:lnTo>
                <a:lnTo>
                  <a:pt x="54580" y="71100"/>
                </a:lnTo>
                <a:lnTo>
                  <a:pt x="54470" y="71170"/>
                </a:lnTo>
                <a:lnTo>
                  <a:pt x="54350" y="71270"/>
                </a:lnTo>
                <a:lnTo>
                  <a:pt x="54200" y="71380"/>
                </a:lnTo>
                <a:lnTo>
                  <a:pt x="54140" y="71430"/>
                </a:lnTo>
                <a:lnTo>
                  <a:pt x="54120" y="71460"/>
                </a:lnTo>
                <a:lnTo>
                  <a:pt x="54110" y="71500"/>
                </a:lnTo>
                <a:lnTo>
                  <a:pt x="54070" y="71640"/>
                </a:lnTo>
                <a:lnTo>
                  <a:pt x="54060" y="71690"/>
                </a:lnTo>
                <a:lnTo>
                  <a:pt x="54030" y="71730"/>
                </a:lnTo>
                <a:lnTo>
                  <a:pt x="53950" y="71850"/>
                </a:lnTo>
                <a:lnTo>
                  <a:pt x="53930" y="71880"/>
                </a:lnTo>
                <a:lnTo>
                  <a:pt x="53920" y="71910"/>
                </a:lnTo>
                <a:lnTo>
                  <a:pt x="53920" y="71950"/>
                </a:lnTo>
                <a:lnTo>
                  <a:pt x="53920" y="72080"/>
                </a:lnTo>
                <a:lnTo>
                  <a:pt x="53910" y="72130"/>
                </a:lnTo>
                <a:lnTo>
                  <a:pt x="53900" y="72170"/>
                </a:lnTo>
                <a:lnTo>
                  <a:pt x="53880" y="72200"/>
                </a:lnTo>
                <a:lnTo>
                  <a:pt x="53850" y="72230"/>
                </a:lnTo>
                <a:lnTo>
                  <a:pt x="53770" y="72270"/>
                </a:lnTo>
                <a:lnTo>
                  <a:pt x="53730" y="72300"/>
                </a:lnTo>
                <a:lnTo>
                  <a:pt x="53700" y="72340"/>
                </a:lnTo>
                <a:lnTo>
                  <a:pt x="53660" y="72440"/>
                </a:lnTo>
                <a:lnTo>
                  <a:pt x="53630" y="72490"/>
                </a:lnTo>
                <a:lnTo>
                  <a:pt x="53590" y="72530"/>
                </a:lnTo>
                <a:lnTo>
                  <a:pt x="53570" y="72540"/>
                </a:lnTo>
                <a:lnTo>
                  <a:pt x="53440" y="72600"/>
                </a:lnTo>
                <a:lnTo>
                  <a:pt x="53340" y="72650"/>
                </a:lnTo>
                <a:lnTo>
                  <a:pt x="53260" y="72700"/>
                </a:lnTo>
                <a:lnTo>
                  <a:pt x="53170" y="72780"/>
                </a:lnTo>
                <a:lnTo>
                  <a:pt x="53090" y="72820"/>
                </a:lnTo>
                <a:lnTo>
                  <a:pt x="52980" y="72870"/>
                </a:lnTo>
                <a:lnTo>
                  <a:pt x="52860" y="72910"/>
                </a:lnTo>
                <a:lnTo>
                  <a:pt x="52800" y="72920"/>
                </a:lnTo>
                <a:lnTo>
                  <a:pt x="52740" y="72930"/>
                </a:lnTo>
                <a:lnTo>
                  <a:pt x="52610" y="72920"/>
                </a:lnTo>
                <a:lnTo>
                  <a:pt x="52550" y="72900"/>
                </a:lnTo>
                <a:lnTo>
                  <a:pt x="52510" y="72890"/>
                </a:lnTo>
                <a:lnTo>
                  <a:pt x="52400" y="72820"/>
                </a:lnTo>
                <a:lnTo>
                  <a:pt x="52370" y="72800"/>
                </a:lnTo>
                <a:lnTo>
                  <a:pt x="52340" y="72770"/>
                </a:lnTo>
                <a:lnTo>
                  <a:pt x="52300" y="72670"/>
                </a:lnTo>
                <a:lnTo>
                  <a:pt x="52280" y="72640"/>
                </a:lnTo>
                <a:lnTo>
                  <a:pt x="52260" y="72620"/>
                </a:lnTo>
                <a:lnTo>
                  <a:pt x="52230" y="72600"/>
                </a:lnTo>
                <a:lnTo>
                  <a:pt x="52130" y="72560"/>
                </a:lnTo>
                <a:lnTo>
                  <a:pt x="52030" y="72500"/>
                </a:lnTo>
                <a:lnTo>
                  <a:pt x="52010" y="72490"/>
                </a:lnTo>
                <a:lnTo>
                  <a:pt x="51970" y="72490"/>
                </a:lnTo>
                <a:lnTo>
                  <a:pt x="51940" y="72500"/>
                </a:lnTo>
                <a:lnTo>
                  <a:pt x="51810" y="72580"/>
                </a:lnTo>
                <a:lnTo>
                  <a:pt x="51680" y="72630"/>
                </a:lnTo>
                <a:lnTo>
                  <a:pt x="51610" y="72640"/>
                </a:lnTo>
                <a:lnTo>
                  <a:pt x="51550" y="72640"/>
                </a:lnTo>
                <a:lnTo>
                  <a:pt x="51430" y="72600"/>
                </a:lnTo>
                <a:lnTo>
                  <a:pt x="51350" y="72570"/>
                </a:lnTo>
                <a:lnTo>
                  <a:pt x="51230" y="72490"/>
                </a:lnTo>
                <a:lnTo>
                  <a:pt x="51200" y="72490"/>
                </a:lnTo>
                <a:lnTo>
                  <a:pt x="51150" y="72490"/>
                </a:lnTo>
                <a:lnTo>
                  <a:pt x="51080" y="72510"/>
                </a:lnTo>
                <a:lnTo>
                  <a:pt x="50940" y="72550"/>
                </a:lnTo>
                <a:lnTo>
                  <a:pt x="50880" y="72580"/>
                </a:lnTo>
                <a:lnTo>
                  <a:pt x="50850" y="72610"/>
                </a:lnTo>
                <a:lnTo>
                  <a:pt x="50840" y="72650"/>
                </a:lnTo>
                <a:lnTo>
                  <a:pt x="50850" y="72710"/>
                </a:lnTo>
                <a:lnTo>
                  <a:pt x="50860" y="72790"/>
                </a:lnTo>
                <a:lnTo>
                  <a:pt x="50860" y="72830"/>
                </a:lnTo>
                <a:lnTo>
                  <a:pt x="50840" y="72880"/>
                </a:lnTo>
                <a:lnTo>
                  <a:pt x="50750" y="73010"/>
                </a:lnTo>
                <a:lnTo>
                  <a:pt x="50600" y="73180"/>
                </a:lnTo>
                <a:lnTo>
                  <a:pt x="50570" y="73240"/>
                </a:lnTo>
                <a:lnTo>
                  <a:pt x="50550" y="73300"/>
                </a:lnTo>
                <a:lnTo>
                  <a:pt x="50550" y="73420"/>
                </a:lnTo>
                <a:lnTo>
                  <a:pt x="50560" y="73540"/>
                </a:lnTo>
                <a:lnTo>
                  <a:pt x="50590" y="73740"/>
                </a:lnTo>
                <a:lnTo>
                  <a:pt x="50610" y="74010"/>
                </a:lnTo>
                <a:lnTo>
                  <a:pt x="50620" y="74070"/>
                </a:lnTo>
                <a:lnTo>
                  <a:pt x="50640" y="74130"/>
                </a:lnTo>
                <a:lnTo>
                  <a:pt x="50670" y="74200"/>
                </a:lnTo>
                <a:lnTo>
                  <a:pt x="50680" y="74230"/>
                </a:lnTo>
                <a:lnTo>
                  <a:pt x="50670" y="74270"/>
                </a:lnTo>
                <a:lnTo>
                  <a:pt x="50660" y="74300"/>
                </a:lnTo>
                <a:lnTo>
                  <a:pt x="50530" y="74450"/>
                </a:lnTo>
                <a:lnTo>
                  <a:pt x="50500" y="74480"/>
                </a:lnTo>
                <a:lnTo>
                  <a:pt x="50470" y="74500"/>
                </a:lnTo>
                <a:lnTo>
                  <a:pt x="50350" y="74550"/>
                </a:lnTo>
                <a:lnTo>
                  <a:pt x="50290" y="74590"/>
                </a:lnTo>
                <a:lnTo>
                  <a:pt x="50260" y="74630"/>
                </a:lnTo>
                <a:lnTo>
                  <a:pt x="50190" y="74760"/>
                </a:lnTo>
                <a:lnTo>
                  <a:pt x="50090" y="74870"/>
                </a:lnTo>
                <a:lnTo>
                  <a:pt x="50000" y="75050"/>
                </a:lnTo>
                <a:lnTo>
                  <a:pt x="49960" y="75120"/>
                </a:lnTo>
                <a:lnTo>
                  <a:pt x="48740" y="74400"/>
                </a:lnTo>
                <a:lnTo>
                  <a:pt x="48630" y="74220"/>
                </a:lnTo>
                <a:lnTo>
                  <a:pt x="48700" y="74200"/>
                </a:lnTo>
                <a:lnTo>
                  <a:pt x="48750" y="73910"/>
                </a:lnTo>
                <a:lnTo>
                  <a:pt x="48770" y="73580"/>
                </a:lnTo>
                <a:lnTo>
                  <a:pt x="48760" y="73460"/>
                </a:lnTo>
                <a:lnTo>
                  <a:pt x="48950" y="73280"/>
                </a:lnTo>
                <a:lnTo>
                  <a:pt x="49120" y="73340"/>
                </a:lnTo>
                <a:lnTo>
                  <a:pt x="49170" y="73340"/>
                </a:lnTo>
                <a:lnTo>
                  <a:pt x="49010" y="73020"/>
                </a:lnTo>
                <a:lnTo>
                  <a:pt x="48900" y="72870"/>
                </a:lnTo>
                <a:lnTo>
                  <a:pt x="48740" y="72690"/>
                </a:lnTo>
                <a:lnTo>
                  <a:pt x="48420" y="72430"/>
                </a:lnTo>
                <a:lnTo>
                  <a:pt x="48260" y="72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Toplick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4730" y="75140"/>
                </a:moveTo>
                <a:lnTo>
                  <a:pt x="64820" y="75290"/>
                </a:lnTo>
                <a:lnTo>
                  <a:pt x="64870" y="75380"/>
                </a:lnTo>
                <a:lnTo>
                  <a:pt x="64880" y="75420"/>
                </a:lnTo>
                <a:lnTo>
                  <a:pt x="64880" y="75450"/>
                </a:lnTo>
                <a:lnTo>
                  <a:pt x="64870" y="75490"/>
                </a:lnTo>
                <a:lnTo>
                  <a:pt x="64760" y="75600"/>
                </a:lnTo>
                <a:lnTo>
                  <a:pt x="64650" y="75730"/>
                </a:lnTo>
                <a:lnTo>
                  <a:pt x="64540" y="75840"/>
                </a:lnTo>
                <a:lnTo>
                  <a:pt x="64220" y="76100"/>
                </a:lnTo>
                <a:lnTo>
                  <a:pt x="64170" y="76130"/>
                </a:lnTo>
                <a:lnTo>
                  <a:pt x="63980" y="76190"/>
                </a:lnTo>
                <a:lnTo>
                  <a:pt x="63930" y="76200"/>
                </a:lnTo>
                <a:lnTo>
                  <a:pt x="63760" y="76220"/>
                </a:lnTo>
                <a:lnTo>
                  <a:pt x="63670" y="76250"/>
                </a:lnTo>
                <a:lnTo>
                  <a:pt x="63560" y="76290"/>
                </a:lnTo>
                <a:lnTo>
                  <a:pt x="63370" y="76390"/>
                </a:lnTo>
                <a:lnTo>
                  <a:pt x="63180" y="76510"/>
                </a:lnTo>
                <a:lnTo>
                  <a:pt x="63130" y="76550"/>
                </a:lnTo>
                <a:lnTo>
                  <a:pt x="63060" y="76620"/>
                </a:lnTo>
                <a:lnTo>
                  <a:pt x="62960" y="76740"/>
                </a:lnTo>
                <a:lnTo>
                  <a:pt x="62860" y="76820"/>
                </a:lnTo>
                <a:lnTo>
                  <a:pt x="62790" y="76900"/>
                </a:lnTo>
                <a:lnTo>
                  <a:pt x="62730" y="76980"/>
                </a:lnTo>
                <a:lnTo>
                  <a:pt x="62710" y="77020"/>
                </a:lnTo>
                <a:lnTo>
                  <a:pt x="62550" y="77070"/>
                </a:lnTo>
                <a:lnTo>
                  <a:pt x="62420" y="77120"/>
                </a:lnTo>
                <a:lnTo>
                  <a:pt x="62350" y="77150"/>
                </a:lnTo>
                <a:lnTo>
                  <a:pt x="62320" y="77170"/>
                </a:lnTo>
                <a:lnTo>
                  <a:pt x="62290" y="77170"/>
                </a:lnTo>
                <a:lnTo>
                  <a:pt x="62270" y="77170"/>
                </a:lnTo>
                <a:lnTo>
                  <a:pt x="62250" y="77160"/>
                </a:lnTo>
                <a:lnTo>
                  <a:pt x="62140" y="77080"/>
                </a:lnTo>
                <a:lnTo>
                  <a:pt x="62060" y="77040"/>
                </a:lnTo>
                <a:lnTo>
                  <a:pt x="62030" y="77040"/>
                </a:lnTo>
                <a:lnTo>
                  <a:pt x="61990" y="77040"/>
                </a:lnTo>
                <a:lnTo>
                  <a:pt x="61960" y="77050"/>
                </a:lnTo>
                <a:lnTo>
                  <a:pt x="61900" y="77080"/>
                </a:lnTo>
                <a:lnTo>
                  <a:pt x="61880" y="77100"/>
                </a:lnTo>
                <a:lnTo>
                  <a:pt x="61850" y="77130"/>
                </a:lnTo>
                <a:lnTo>
                  <a:pt x="61840" y="77170"/>
                </a:lnTo>
                <a:lnTo>
                  <a:pt x="61790" y="77290"/>
                </a:lnTo>
                <a:lnTo>
                  <a:pt x="61770" y="77330"/>
                </a:lnTo>
                <a:lnTo>
                  <a:pt x="61740" y="77350"/>
                </a:lnTo>
                <a:lnTo>
                  <a:pt x="61680" y="77400"/>
                </a:lnTo>
                <a:lnTo>
                  <a:pt x="61540" y="77500"/>
                </a:lnTo>
                <a:lnTo>
                  <a:pt x="61390" y="77620"/>
                </a:lnTo>
                <a:lnTo>
                  <a:pt x="61340" y="77650"/>
                </a:lnTo>
                <a:lnTo>
                  <a:pt x="61300" y="77670"/>
                </a:lnTo>
                <a:lnTo>
                  <a:pt x="61260" y="77680"/>
                </a:lnTo>
                <a:lnTo>
                  <a:pt x="61200" y="77690"/>
                </a:lnTo>
                <a:lnTo>
                  <a:pt x="61130" y="77690"/>
                </a:lnTo>
                <a:lnTo>
                  <a:pt x="60580" y="77690"/>
                </a:lnTo>
                <a:lnTo>
                  <a:pt x="60510" y="77700"/>
                </a:lnTo>
                <a:lnTo>
                  <a:pt x="60450" y="77710"/>
                </a:lnTo>
                <a:lnTo>
                  <a:pt x="60380" y="77740"/>
                </a:lnTo>
                <a:lnTo>
                  <a:pt x="60310" y="77780"/>
                </a:lnTo>
                <a:lnTo>
                  <a:pt x="60270" y="77800"/>
                </a:lnTo>
                <a:lnTo>
                  <a:pt x="60090" y="77930"/>
                </a:lnTo>
                <a:lnTo>
                  <a:pt x="60050" y="77970"/>
                </a:lnTo>
                <a:lnTo>
                  <a:pt x="60020" y="78010"/>
                </a:lnTo>
                <a:lnTo>
                  <a:pt x="59930" y="78160"/>
                </a:lnTo>
                <a:lnTo>
                  <a:pt x="59890" y="78210"/>
                </a:lnTo>
                <a:lnTo>
                  <a:pt x="59790" y="78300"/>
                </a:lnTo>
                <a:lnTo>
                  <a:pt x="59710" y="78360"/>
                </a:lnTo>
                <a:lnTo>
                  <a:pt x="59270" y="78640"/>
                </a:lnTo>
                <a:lnTo>
                  <a:pt x="59130" y="78710"/>
                </a:lnTo>
                <a:lnTo>
                  <a:pt x="58910" y="78800"/>
                </a:lnTo>
                <a:lnTo>
                  <a:pt x="58880" y="78820"/>
                </a:lnTo>
                <a:lnTo>
                  <a:pt x="58860" y="78840"/>
                </a:lnTo>
                <a:lnTo>
                  <a:pt x="58860" y="78870"/>
                </a:lnTo>
                <a:lnTo>
                  <a:pt x="58860" y="78900"/>
                </a:lnTo>
                <a:lnTo>
                  <a:pt x="58870" y="78950"/>
                </a:lnTo>
                <a:lnTo>
                  <a:pt x="58920" y="79060"/>
                </a:lnTo>
                <a:lnTo>
                  <a:pt x="58980" y="79200"/>
                </a:lnTo>
                <a:lnTo>
                  <a:pt x="59000" y="79240"/>
                </a:lnTo>
                <a:lnTo>
                  <a:pt x="59080" y="79320"/>
                </a:lnTo>
                <a:lnTo>
                  <a:pt x="59100" y="79350"/>
                </a:lnTo>
                <a:lnTo>
                  <a:pt x="59130" y="79470"/>
                </a:lnTo>
                <a:lnTo>
                  <a:pt x="59150" y="79520"/>
                </a:lnTo>
                <a:lnTo>
                  <a:pt x="59230" y="79660"/>
                </a:lnTo>
                <a:lnTo>
                  <a:pt x="59250" y="79700"/>
                </a:lnTo>
                <a:lnTo>
                  <a:pt x="59260" y="79750"/>
                </a:lnTo>
                <a:lnTo>
                  <a:pt x="59250" y="79790"/>
                </a:lnTo>
                <a:lnTo>
                  <a:pt x="59240" y="79820"/>
                </a:lnTo>
                <a:lnTo>
                  <a:pt x="59150" y="79920"/>
                </a:lnTo>
                <a:lnTo>
                  <a:pt x="59120" y="79960"/>
                </a:lnTo>
                <a:lnTo>
                  <a:pt x="59080" y="80040"/>
                </a:lnTo>
                <a:lnTo>
                  <a:pt x="59060" y="80060"/>
                </a:lnTo>
                <a:lnTo>
                  <a:pt x="59030" y="80090"/>
                </a:lnTo>
                <a:lnTo>
                  <a:pt x="58960" y="80130"/>
                </a:lnTo>
                <a:lnTo>
                  <a:pt x="58900" y="80170"/>
                </a:lnTo>
                <a:lnTo>
                  <a:pt x="58850" y="80220"/>
                </a:lnTo>
                <a:lnTo>
                  <a:pt x="58830" y="80260"/>
                </a:lnTo>
                <a:lnTo>
                  <a:pt x="58820" y="80290"/>
                </a:lnTo>
                <a:lnTo>
                  <a:pt x="58820" y="80320"/>
                </a:lnTo>
                <a:lnTo>
                  <a:pt x="58830" y="80410"/>
                </a:lnTo>
                <a:lnTo>
                  <a:pt x="58840" y="80450"/>
                </a:lnTo>
                <a:lnTo>
                  <a:pt x="58820" y="80590"/>
                </a:lnTo>
                <a:lnTo>
                  <a:pt x="58820" y="80630"/>
                </a:lnTo>
                <a:lnTo>
                  <a:pt x="58830" y="80720"/>
                </a:lnTo>
                <a:lnTo>
                  <a:pt x="58830" y="80770"/>
                </a:lnTo>
                <a:lnTo>
                  <a:pt x="58800" y="80820"/>
                </a:lnTo>
                <a:lnTo>
                  <a:pt x="58680" y="80970"/>
                </a:lnTo>
                <a:lnTo>
                  <a:pt x="58660" y="81020"/>
                </a:lnTo>
                <a:lnTo>
                  <a:pt x="58650" y="81070"/>
                </a:lnTo>
                <a:lnTo>
                  <a:pt x="58650" y="81180"/>
                </a:lnTo>
                <a:lnTo>
                  <a:pt x="58640" y="81230"/>
                </a:lnTo>
                <a:lnTo>
                  <a:pt x="58560" y="81430"/>
                </a:lnTo>
                <a:lnTo>
                  <a:pt x="58560" y="81470"/>
                </a:lnTo>
                <a:lnTo>
                  <a:pt x="58160" y="81840"/>
                </a:lnTo>
                <a:lnTo>
                  <a:pt x="58160" y="81720"/>
                </a:lnTo>
                <a:lnTo>
                  <a:pt x="58010" y="81550"/>
                </a:lnTo>
                <a:lnTo>
                  <a:pt x="57670" y="81530"/>
                </a:lnTo>
                <a:lnTo>
                  <a:pt x="57140" y="81410"/>
                </a:lnTo>
                <a:lnTo>
                  <a:pt x="56970" y="81300"/>
                </a:lnTo>
                <a:lnTo>
                  <a:pt x="56650" y="81030"/>
                </a:lnTo>
                <a:lnTo>
                  <a:pt x="56470" y="80920"/>
                </a:lnTo>
                <a:lnTo>
                  <a:pt x="56290" y="80870"/>
                </a:lnTo>
                <a:lnTo>
                  <a:pt x="55900" y="80880"/>
                </a:lnTo>
                <a:lnTo>
                  <a:pt x="55720" y="80830"/>
                </a:lnTo>
                <a:lnTo>
                  <a:pt x="55250" y="80280"/>
                </a:lnTo>
                <a:lnTo>
                  <a:pt x="55160" y="79560"/>
                </a:lnTo>
                <a:lnTo>
                  <a:pt x="55130" y="78860"/>
                </a:lnTo>
                <a:lnTo>
                  <a:pt x="54880" y="78360"/>
                </a:lnTo>
                <a:lnTo>
                  <a:pt x="54600" y="78310"/>
                </a:lnTo>
                <a:lnTo>
                  <a:pt x="54380" y="78480"/>
                </a:lnTo>
                <a:lnTo>
                  <a:pt x="54140" y="78600"/>
                </a:lnTo>
                <a:lnTo>
                  <a:pt x="53850" y="78430"/>
                </a:lnTo>
                <a:lnTo>
                  <a:pt x="53710" y="78130"/>
                </a:lnTo>
                <a:lnTo>
                  <a:pt x="53460" y="76950"/>
                </a:lnTo>
                <a:lnTo>
                  <a:pt x="53200" y="76420"/>
                </a:lnTo>
                <a:lnTo>
                  <a:pt x="52940" y="76210"/>
                </a:lnTo>
                <a:lnTo>
                  <a:pt x="51840" y="76150"/>
                </a:lnTo>
                <a:lnTo>
                  <a:pt x="51490" y="76020"/>
                </a:lnTo>
                <a:lnTo>
                  <a:pt x="51300" y="75910"/>
                </a:lnTo>
                <a:lnTo>
                  <a:pt x="51160" y="75820"/>
                </a:lnTo>
                <a:lnTo>
                  <a:pt x="49960" y="75120"/>
                </a:lnTo>
                <a:lnTo>
                  <a:pt x="50000" y="75050"/>
                </a:lnTo>
                <a:lnTo>
                  <a:pt x="50090" y="74870"/>
                </a:lnTo>
                <a:lnTo>
                  <a:pt x="50190" y="74760"/>
                </a:lnTo>
                <a:lnTo>
                  <a:pt x="50260" y="74630"/>
                </a:lnTo>
                <a:lnTo>
                  <a:pt x="50290" y="74590"/>
                </a:lnTo>
                <a:lnTo>
                  <a:pt x="50350" y="74550"/>
                </a:lnTo>
                <a:lnTo>
                  <a:pt x="50470" y="74500"/>
                </a:lnTo>
                <a:lnTo>
                  <a:pt x="50500" y="74480"/>
                </a:lnTo>
                <a:lnTo>
                  <a:pt x="50530" y="74450"/>
                </a:lnTo>
                <a:lnTo>
                  <a:pt x="50660" y="74300"/>
                </a:lnTo>
                <a:lnTo>
                  <a:pt x="50670" y="74270"/>
                </a:lnTo>
                <a:lnTo>
                  <a:pt x="50680" y="74230"/>
                </a:lnTo>
                <a:lnTo>
                  <a:pt x="50670" y="74200"/>
                </a:lnTo>
                <a:lnTo>
                  <a:pt x="50640" y="74130"/>
                </a:lnTo>
                <a:lnTo>
                  <a:pt x="50620" y="74070"/>
                </a:lnTo>
                <a:lnTo>
                  <a:pt x="50610" y="74010"/>
                </a:lnTo>
                <a:lnTo>
                  <a:pt x="50590" y="73740"/>
                </a:lnTo>
                <a:lnTo>
                  <a:pt x="50560" y="73540"/>
                </a:lnTo>
                <a:lnTo>
                  <a:pt x="50550" y="73420"/>
                </a:lnTo>
                <a:lnTo>
                  <a:pt x="50550" y="73300"/>
                </a:lnTo>
                <a:lnTo>
                  <a:pt x="50570" y="73240"/>
                </a:lnTo>
                <a:lnTo>
                  <a:pt x="50600" y="73180"/>
                </a:lnTo>
                <a:lnTo>
                  <a:pt x="50750" y="73010"/>
                </a:lnTo>
                <a:lnTo>
                  <a:pt x="50840" y="72880"/>
                </a:lnTo>
                <a:lnTo>
                  <a:pt x="50860" y="72830"/>
                </a:lnTo>
                <a:lnTo>
                  <a:pt x="50860" y="72790"/>
                </a:lnTo>
                <a:lnTo>
                  <a:pt x="50850" y="72710"/>
                </a:lnTo>
                <a:lnTo>
                  <a:pt x="50840" y="72650"/>
                </a:lnTo>
                <a:lnTo>
                  <a:pt x="50850" y="72610"/>
                </a:lnTo>
                <a:lnTo>
                  <a:pt x="50880" y="72580"/>
                </a:lnTo>
                <a:lnTo>
                  <a:pt x="50940" y="72550"/>
                </a:lnTo>
                <a:lnTo>
                  <a:pt x="51080" y="72510"/>
                </a:lnTo>
                <a:lnTo>
                  <a:pt x="51150" y="72490"/>
                </a:lnTo>
                <a:lnTo>
                  <a:pt x="51200" y="72490"/>
                </a:lnTo>
                <a:lnTo>
                  <a:pt x="51230" y="72490"/>
                </a:lnTo>
                <a:lnTo>
                  <a:pt x="51350" y="72570"/>
                </a:lnTo>
                <a:lnTo>
                  <a:pt x="51430" y="72600"/>
                </a:lnTo>
                <a:lnTo>
                  <a:pt x="51550" y="72640"/>
                </a:lnTo>
                <a:lnTo>
                  <a:pt x="51610" y="72640"/>
                </a:lnTo>
                <a:lnTo>
                  <a:pt x="51680" y="72630"/>
                </a:lnTo>
                <a:lnTo>
                  <a:pt x="51810" y="72580"/>
                </a:lnTo>
                <a:lnTo>
                  <a:pt x="51940" y="72500"/>
                </a:lnTo>
                <a:lnTo>
                  <a:pt x="51970" y="72490"/>
                </a:lnTo>
                <a:lnTo>
                  <a:pt x="52010" y="72490"/>
                </a:lnTo>
                <a:lnTo>
                  <a:pt x="52030" y="72500"/>
                </a:lnTo>
                <a:lnTo>
                  <a:pt x="52130" y="72560"/>
                </a:lnTo>
                <a:lnTo>
                  <a:pt x="52230" y="72600"/>
                </a:lnTo>
                <a:lnTo>
                  <a:pt x="52260" y="72620"/>
                </a:lnTo>
                <a:lnTo>
                  <a:pt x="52280" y="72640"/>
                </a:lnTo>
                <a:lnTo>
                  <a:pt x="52300" y="72670"/>
                </a:lnTo>
                <a:lnTo>
                  <a:pt x="52340" y="72770"/>
                </a:lnTo>
                <a:lnTo>
                  <a:pt x="52370" y="72800"/>
                </a:lnTo>
                <a:lnTo>
                  <a:pt x="52400" y="72820"/>
                </a:lnTo>
                <a:lnTo>
                  <a:pt x="52510" y="72890"/>
                </a:lnTo>
                <a:lnTo>
                  <a:pt x="52550" y="72900"/>
                </a:lnTo>
                <a:lnTo>
                  <a:pt x="52610" y="72920"/>
                </a:lnTo>
                <a:lnTo>
                  <a:pt x="52740" y="72930"/>
                </a:lnTo>
                <a:lnTo>
                  <a:pt x="52800" y="72920"/>
                </a:lnTo>
                <a:lnTo>
                  <a:pt x="52860" y="72910"/>
                </a:lnTo>
                <a:lnTo>
                  <a:pt x="52980" y="72870"/>
                </a:lnTo>
                <a:lnTo>
                  <a:pt x="53090" y="72820"/>
                </a:lnTo>
                <a:lnTo>
                  <a:pt x="53170" y="72780"/>
                </a:lnTo>
                <a:lnTo>
                  <a:pt x="53260" y="72700"/>
                </a:lnTo>
                <a:lnTo>
                  <a:pt x="53340" y="72650"/>
                </a:lnTo>
                <a:lnTo>
                  <a:pt x="53440" y="72600"/>
                </a:lnTo>
                <a:lnTo>
                  <a:pt x="53570" y="72540"/>
                </a:lnTo>
                <a:lnTo>
                  <a:pt x="53590" y="72530"/>
                </a:lnTo>
                <a:lnTo>
                  <a:pt x="53630" y="72490"/>
                </a:lnTo>
                <a:lnTo>
                  <a:pt x="53660" y="72440"/>
                </a:lnTo>
                <a:lnTo>
                  <a:pt x="53700" y="72340"/>
                </a:lnTo>
                <a:lnTo>
                  <a:pt x="53730" y="72300"/>
                </a:lnTo>
                <a:lnTo>
                  <a:pt x="53770" y="72270"/>
                </a:lnTo>
                <a:lnTo>
                  <a:pt x="53850" y="72230"/>
                </a:lnTo>
                <a:lnTo>
                  <a:pt x="53880" y="72200"/>
                </a:lnTo>
                <a:lnTo>
                  <a:pt x="53900" y="72170"/>
                </a:lnTo>
                <a:lnTo>
                  <a:pt x="53910" y="72130"/>
                </a:lnTo>
                <a:lnTo>
                  <a:pt x="53920" y="72080"/>
                </a:lnTo>
                <a:lnTo>
                  <a:pt x="53920" y="71950"/>
                </a:lnTo>
                <a:lnTo>
                  <a:pt x="53920" y="71910"/>
                </a:lnTo>
                <a:lnTo>
                  <a:pt x="53930" y="71880"/>
                </a:lnTo>
                <a:lnTo>
                  <a:pt x="53950" y="71850"/>
                </a:lnTo>
                <a:lnTo>
                  <a:pt x="54030" y="71730"/>
                </a:lnTo>
                <a:lnTo>
                  <a:pt x="54060" y="71690"/>
                </a:lnTo>
                <a:lnTo>
                  <a:pt x="54070" y="71640"/>
                </a:lnTo>
                <a:lnTo>
                  <a:pt x="54110" y="71500"/>
                </a:lnTo>
                <a:lnTo>
                  <a:pt x="54120" y="71460"/>
                </a:lnTo>
                <a:lnTo>
                  <a:pt x="54140" y="71430"/>
                </a:lnTo>
                <a:lnTo>
                  <a:pt x="54200" y="71380"/>
                </a:lnTo>
                <a:lnTo>
                  <a:pt x="54350" y="71270"/>
                </a:lnTo>
                <a:lnTo>
                  <a:pt x="54470" y="71170"/>
                </a:lnTo>
                <a:lnTo>
                  <a:pt x="54580" y="71100"/>
                </a:lnTo>
                <a:lnTo>
                  <a:pt x="54620" y="71070"/>
                </a:lnTo>
                <a:lnTo>
                  <a:pt x="54650" y="71040"/>
                </a:lnTo>
                <a:lnTo>
                  <a:pt x="54670" y="71000"/>
                </a:lnTo>
                <a:lnTo>
                  <a:pt x="54690" y="70960"/>
                </a:lnTo>
                <a:lnTo>
                  <a:pt x="54700" y="70910"/>
                </a:lnTo>
                <a:lnTo>
                  <a:pt x="54720" y="70800"/>
                </a:lnTo>
                <a:lnTo>
                  <a:pt x="54720" y="70750"/>
                </a:lnTo>
                <a:lnTo>
                  <a:pt x="54670" y="70620"/>
                </a:lnTo>
                <a:lnTo>
                  <a:pt x="54670" y="70580"/>
                </a:lnTo>
                <a:lnTo>
                  <a:pt x="54670" y="70540"/>
                </a:lnTo>
                <a:lnTo>
                  <a:pt x="54690" y="70500"/>
                </a:lnTo>
                <a:lnTo>
                  <a:pt x="54710" y="70450"/>
                </a:lnTo>
                <a:lnTo>
                  <a:pt x="54750" y="70400"/>
                </a:lnTo>
                <a:lnTo>
                  <a:pt x="54800" y="70360"/>
                </a:lnTo>
                <a:lnTo>
                  <a:pt x="54860" y="70320"/>
                </a:lnTo>
                <a:lnTo>
                  <a:pt x="54900" y="70280"/>
                </a:lnTo>
                <a:lnTo>
                  <a:pt x="54930" y="70260"/>
                </a:lnTo>
                <a:lnTo>
                  <a:pt x="54930" y="70240"/>
                </a:lnTo>
                <a:lnTo>
                  <a:pt x="55070" y="70190"/>
                </a:lnTo>
                <a:lnTo>
                  <a:pt x="55300" y="70130"/>
                </a:lnTo>
                <a:lnTo>
                  <a:pt x="55480" y="70110"/>
                </a:lnTo>
                <a:lnTo>
                  <a:pt x="55540" y="70090"/>
                </a:lnTo>
                <a:lnTo>
                  <a:pt x="55850" y="69930"/>
                </a:lnTo>
                <a:lnTo>
                  <a:pt x="56190" y="69730"/>
                </a:lnTo>
                <a:lnTo>
                  <a:pt x="56250" y="69690"/>
                </a:lnTo>
                <a:lnTo>
                  <a:pt x="56330" y="69660"/>
                </a:lnTo>
                <a:lnTo>
                  <a:pt x="56420" y="69640"/>
                </a:lnTo>
                <a:lnTo>
                  <a:pt x="56670" y="69620"/>
                </a:lnTo>
                <a:lnTo>
                  <a:pt x="56730" y="69620"/>
                </a:lnTo>
                <a:lnTo>
                  <a:pt x="56790" y="69600"/>
                </a:lnTo>
                <a:lnTo>
                  <a:pt x="56850" y="69580"/>
                </a:lnTo>
                <a:lnTo>
                  <a:pt x="56950" y="69520"/>
                </a:lnTo>
                <a:lnTo>
                  <a:pt x="56980" y="69500"/>
                </a:lnTo>
                <a:lnTo>
                  <a:pt x="57030" y="69490"/>
                </a:lnTo>
                <a:lnTo>
                  <a:pt x="57070" y="69500"/>
                </a:lnTo>
                <a:lnTo>
                  <a:pt x="57100" y="69500"/>
                </a:lnTo>
                <a:lnTo>
                  <a:pt x="57320" y="69570"/>
                </a:lnTo>
                <a:lnTo>
                  <a:pt x="57400" y="69600"/>
                </a:lnTo>
                <a:lnTo>
                  <a:pt x="57530" y="69670"/>
                </a:lnTo>
                <a:lnTo>
                  <a:pt x="57590" y="69700"/>
                </a:lnTo>
                <a:lnTo>
                  <a:pt x="57630" y="69700"/>
                </a:lnTo>
                <a:lnTo>
                  <a:pt x="57680" y="69690"/>
                </a:lnTo>
                <a:lnTo>
                  <a:pt x="57770" y="69660"/>
                </a:lnTo>
                <a:lnTo>
                  <a:pt x="57870" y="69640"/>
                </a:lnTo>
                <a:lnTo>
                  <a:pt x="58010" y="69630"/>
                </a:lnTo>
                <a:lnTo>
                  <a:pt x="58090" y="69630"/>
                </a:lnTo>
                <a:lnTo>
                  <a:pt x="58090" y="69610"/>
                </a:lnTo>
                <a:lnTo>
                  <a:pt x="58090" y="69580"/>
                </a:lnTo>
                <a:lnTo>
                  <a:pt x="58130" y="69550"/>
                </a:lnTo>
                <a:lnTo>
                  <a:pt x="58180" y="69540"/>
                </a:lnTo>
                <a:lnTo>
                  <a:pt x="58230" y="69540"/>
                </a:lnTo>
                <a:lnTo>
                  <a:pt x="58290" y="69540"/>
                </a:lnTo>
                <a:lnTo>
                  <a:pt x="58330" y="69550"/>
                </a:lnTo>
                <a:lnTo>
                  <a:pt x="58360" y="69570"/>
                </a:lnTo>
                <a:lnTo>
                  <a:pt x="58410" y="69600"/>
                </a:lnTo>
                <a:lnTo>
                  <a:pt x="58440" y="69650"/>
                </a:lnTo>
                <a:lnTo>
                  <a:pt x="58500" y="69780"/>
                </a:lnTo>
                <a:lnTo>
                  <a:pt x="58510" y="69810"/>
                </a:lnTo>
                <a:lnTo>
                  <a:pt x="58530" y="69820"/>
                </a:lnTo>
                <a:lnTo>
                  <a:pt x="58590" y="69850"/>
                </a:lnTo>
                <a:lnTo>
                  <a:pt x="58680" y="69900"/>
                </a:lnTo>
                <a:lnTo>
                  <a:pt x="58800" y="69950"/>
                </a:lnTo>
                <a:lnTo>
                  <a:pt x="58850" y="69960"/>
                </a:lnTo>
                <a:lnTo>
                  <a:pt x="58910" y="69960"/>
                </a:lnTo>
                <a:lnTo>
                  <a:pt x="59020" y="69960"/>
                </a:lnTo>
                <a:lnTo>
                  <a:pt x="59070" y="69950"/>
                </a:lnTo>
                <a:lnTo>
                  <a:pt x="59170" y="69920"/>
                </a:lnTo>
                <a:lnTo>
                  <a:pt x="59340" y="70180"/>
                </a:lnTo>
                <a:lnTo>
                  <a:pt x="59430" y="70330"/>
                </a:lnTo>
                <a:lnTo>
                  <a:pt x="59470" y="70370"/>
                </a:lnTo>
                <a:lnTo>
                  <a:pt x="59510" y="70390"/>
                </a:lnTo>
                <a:lnTo>
                  <a:pt x="59570" y="70390"/>
                </a:lnTo>
                <a:lnTo>
                  <a:pt x="59730" y="70350"/>
                </a:lnTo>
                <a:lnTo>
                  <a:pt x="59840" y="70350"/>
                </a:lnTo>
                <a:lnTo>
                  <a:pt x="59890" y="70350"/>
                </a:lnTo>
                <a:lnTo>
                  <a:pt x="59940" y="70360"/>
                </a:lnTo>
                <a:lnTo>
                  <a:pt x="60110" y="70400"/>
                </a:lnTo>
                <a:lnTo>
                  <a:pt x="60160" y="70420"/>
                </a:lnTo>
                <a:lnTo>
                  <a:pt x="60290" y="70480"/>
                </a:lnTo>
                <a:lnTo>
                  <a:pt x="60350" y="70490"/>
                </a:lnTo>
                <a:lnTo>
                  <a:pt x="60470" y="70500"/>
                </a:lnTo>
                <a:lnTo>
                  <a:pt x="60650" y="70510"/>
                </a:lnTo>
                <a:lnTo>
                  <a:pt x="60780" y="70500"/>
                </a:lnTo>
                <a:lnTo>
                  <a:pt x="60840" y="70490"/>
                </a:lnTo>
                <a:lnTo>
                  <a:pt x="60950" y="70450"/>
                </a:lnTo>
                <a:lnTo>
                  <a:pt x="61230" y="70350"/>
                </a:lnTo>
                <a:lnTo>
                  <a:pt x="61210" y="70650"/>
                </a:lnTo>
                <a:lnTo>
                  <a:pt x="61200" y="70700"/>
                </a:lnTo>
                <a:lnTo>
                  <a:pt x="61160" y="70820"/>
                </a:lnTo>
                <a:lnTo>
                  <a:pt x="61100" y="70930"/>
                </a:lnTo>
                <a:lnTo>
                  <a:pt x="61060" y="71000"/>
                </a:lnTo>
                <a:lnTo>
                  <a:pt x="60990" y="71080"/>
                </a:lnTo>
                <a:lnTo>
                  <a:pt x="60980" y="71120"/>
                </a:lnTo>
                <a:lnTo>
                  <a:pt x="60970" y="71150"/>
                </a:lnTo>
                <a:lnTo>
                  <a:pt x="60970" y="71200"/>
                </a:lnTo>
                <a:lnTo>
                  <a:pt x="60980" y="71230"/>
                </a:lnTo>
                <a:lnTo>
                  <a:pt x="60990" y="71270"/>
                </a:lnTo>
                <a:lnTo>
                  <a:pt x="61060" y="71350"/>
                </a:lnTo>
                <a:lnTo>
                  <a:pt x="61080" y="71390"/>
                </a:lnTo>
                <a:lnTo>
                  <a:pt x="61100" y="71460"/>
                </a:lnTo>
                <a:lnTo>
                  <a:pt x="61120" y="71570"/>
                </a:lnTo>
                <a:lnTo>
                  <a:pt x="61130" y="71610"/>
                </a:lnTo>
                <a:lnTo>
                  <a:pt x="61160" y="71650"/>
                </a:lnTo>
                <a:lnTo>
                  <a:pt x="61220" y="71730"/>
                </a:lnTo>
                <a:lnTo>
                  <a:pt x="61260" y="71800"/>
                </a:lnTo>
                <a:lnTo>
                  <a:pt x="61300" y="71890"/>
                </a:lnTo>
                <a:lnTo>
                  <a:pt x="61310" y="71920"/>
                </a:lnTo>
                <a:lnTo>
                  <a:pt x="61360" y="71980"/>
                </a:lnTo>
                <a:lnTo>
                  <a:pt x="61380" y="72010"/>
                </a:lnTo>
                <a:lnTo>
                  <a:pt x="61420" y="72030"/>
                </a:lnTo>
                <a:lnTo>
                  <a:pt x="61450" y="72040"/>
                </a:lnTo>
                <a:lnTo>
                  <a:pt x="61610" y="72070"/>
                </a:lnTo>
                <a:lnTo>
                  <a:pt x="61660" y="72090"/>
                </a:lnTo>
                <a:lnTo>
                  <a:pt x="61690" y="72100"/>
                </a:lnTo>
                <a:lnTo>
                  <a:pt x="61710" y="72120"/>
                </a:lnTo>
                <a:lnTo>
                  <a:pt x="61740" y="72160"/>
                </a:lnTo>
                <a:lnTo>
                  <a:pt x="61760" y="72200"/>
                </a:lnTo>
                <a:lnTo>
                  <a:pt x="61760" y="72230"/>
                </a:lnTo>
                <a:lnTo>
                  <a:pt x="61750" y="72260"/>
                </a:lnTo>
                <a:lnTo>
                  <a:pt x="61710" y="72310"/>
                </a:lnTo>
                <a:lnTo>
                  <a:pt x="61610" y="72400"/>
                </a:lnTo>
                <a:lnTo>
                  <a:pt x="61570" y="72440"/>
                </a:lnTo>
                <a:lnTo>
                  <a:pt x="61530" y="72510"/>
                </a:lnTo>
                <a:lnTo>
                  <a:pt x="61520" y="72550"/>
                </a:lnTo>
                <a:lnTo>
                  <a:pt x="61510" y="72590"/>
                </a:lnTo>
                <a:lnTo>
                  <a:pt x="61510" y="72640"/>
                </a:lnTo>
                <a:lnTo>
                  <a:pt x="61510" y="72690"/>
                </a:lnTo>
                <a:lnTo>
                  <a:pt x="61540" y="72760"/>
                </a:lnTo>
                <a:lnTo>
                  <a:pt x="61580" y="72840"/>
                </a:lnTo>
                <a:lnTo>
                  <a:pt x="61600" y="72870"/>
                </a:lnTo>
                <a:lnTo>
                  <a:pt x="61630" y="72900"/>
                </a:lnTo>
                <a:lnTo>
                  <a:pt x="61710" y="72960"/>
                </a:lnTo>
                <a:lnTo>
                  <a:pt x="61760" y="72990"/>
                </a:lnTo>
                <a:lnTo>
                  <a:pt x="61810" y="73010"/>
                </a:lnTo>
                <a:lnTo>
                  <a:pt x="61870" y="73020"/>
                </a:lnTo>
                <a:lnTo>
                  <a:pt x="61910" y="73030"/>
                </a:lnTo>
                <a:lnTo>
                  <a:pt x="61930" y="73020"/>
                </a:lnTo>
                <a:lnTo>
                  <a:pt x="62140" y="73060"/>
                </a:lnTo>
                <a:lnTo>
                  <a:pt x="62200" y="73080"/>
                </a:lnTo>
                <a:lnTo>
                  <a:pt x="62240" y="73090"/>
                </a:lnTo>
                <a:lnTo>
                  <a:pt x="62300" y="73140"/>
                </a:lnTo>
                <a:lnTo>
                  <a:pt x="62360" y="73200"/>
                </a:lnTo>
                <a:lnTo>
                  <a:pt x="62420" y="73240"/>
                </a:lnTo>
                <a:lnTo>
                  <a:pt x="62580" y="73340"/>
                </a:lnTo>
                <a:lnTo>
                  <a:pt x="62750" y="73490"/>
                </a:lnTo>
                <a:lnTo>
                  <a:pt x="62790" y="73510"/>
                </a:lnTo>
                <a:lnTo>
                  <a:pt x="62830" y="73530"/>
                </a:lnTo>
                <a:lnTo>
                  <a:pt x="62870" y="73540"/>
                </a:lnTo>
                <a:lnTo>
                  <a:pt x="62900" y="73540"/>
                </a:lnTo>
                <a:lnTo>
                  <a:pt x="62940" y="73510"/>
                </a:lnTo>
                <a:lnTo>
                  <a:pt x="62970" y="73490"/>
                </a:lnTo>
                <a:lnTo>
                  <a:pt x="62990" y="73470"/>
                </a:lnTo>
                <a:lnTo>
                  <a:pt x="63000" y="73440"/>
                </a:lnTo>
                <a:lnTo>
                  <a:pt x="63010" y="73400"/>
                </a:lnTo>
                <a:lnTo>
                  <a:pt x="63000" y="73370"/>
                </a:lnTo>
                <a:lnTo>
                  <a:pt x="62990" y="73300"/>
                </a:lnTo>
                <a:lnTo>
                  <a:pt x="62960" y="73180"/>
                </a:lnTo>
                <a:lnTo>
                  <a:pt x="62950" y="73130"/>
                </a:lnTo>
                <a:lnTo>
                  <a:pt x="62950" y="73080"/>
                </a:lnTo>
                <a:lnTo>
                  <a:pt x="62950" y="73030"/>
                </a:lnTo>
                <a:lnTo>
                  <a:pt x="62980" y="72900"/>
                </a:lnTo>
                <a:lnTo>
                  <a:pt x="62990" y="72720"/>
                </a:lnTo>
                <a:lnTo>
                  <a:pt x="63000" y="72660"/>
                </a:lnTo>
                <a:lnTo>
                  <a:pt x="63010" y="72600"/>
                </a:lnTo>
                <a:lnTo>
                  <a:pt x="63030" y="72570"/>
                </a:lnTo>
                <a:lnTo>
                  <a:pt x="63080" y="72500"/>
                </a:lnTo>
                <a:lnTo>
                  <a:pt x="63120" y="72470"/>
                </a:lnTo>
                <a:lnTo>
                  <a:pt x="63150" y="72460"/>
                </a:lnTo>
                <a:lnTo>
                  <a:pt x="63180" y="72460"/>
                </a:lnTo>
                <a:lnTo>
                  <a:pt x="63220" y="72480"/>
                </a:lnTo>
                <a:lnTo>
                  <a:pt x="63270" y="72510"/>
                </a:lnTo>
                <a:lnTo>
                  <a:pt x="63300" y="72550"/>
                </a:lnTo>
                <a:lnTo>
                  <a:pt x="63350" y="72620"/>
                </a:lnTo>
                <a:lnTo>
                  <a:pt x="63370" y="72650"/>
                </a:lnTo>
                <a:lnTo>
                  <a:pt x="63400" y="72670"/>
                </a:lnTo>
                <a:lnTo>
                  <a:pt x="63460" y="72700"/>
                </a:lnTo>
                <a:lnTo>
                  <a:pt x="63510" y="72700"/>
                </a:lnTo>
                <a:lnTo>
                  <a:pt x="63610" y="72680"/>
                </a:lnTo>
                <a:lnTo>
                  <a:pt x="63650" y="72680"/>
                </a:lnTo>
                <a:lnTo>
                  <a:pt x="63710" y="72680"/>
                </a:lnTo>
                <a:lnTo>
                  <a:pt x="63870" y="72720"/>
                </a:lnTo>
                <a:lnTo>
                  <a:pt x="63900" y="72730"/>
                </a:lnTo>
                <a:lnTo>
                  <a:pt x="63940" y="72730"/>
                </a:lnTo>
                <a:lnTo>
                  <a:pt x="63980" y="72720"/>
                </a:lnTo>
                <a:lnTo>
                  <a:pt x="64030" y="72710"/>
                </a:lnTo>
                <a:lnTo>
                  <a:pt x="64070" y="72680"/>
                </a:lnTo>
                <a:lnTo>
                  <a:pt x="64150" y="73000"/>
                </a:lnTo>
                <a:lnTo>
                  <a:pt x="64170" y="73060"/>
                </a:lnTo>
                <a:lnTo>
                  <a:pt x="64200" y="73120"/>
                </a:lnTo>
                <a:lnTo>
                  <a:pt x="64280" y="73230"/>
                </a:lnTo>
                <a:lnTo>
                  <a:pt x="64300" y="73280"/>
                </a:lnTo>
                <a:lnTo>
                  <a:pt x="64300" y="73320"/>
                </a:lnTo>
                <a:lnTo>
                  <a:pt x="64290" y="73340"/>
                </a:lnTo>
                <a:lnTo>
                  <a:pt x="64260" y="73380"/>
                </a:lnTo>
                <a:lnTo>
                  <a:pt x="64220" y="73420"/>
                </a:lnTo>
                <a:lnTo>
                  <a:pt x="64090" y="73510"/>
                </a:lnTo>
                <a:lnTo>
                  <a:pt x="64030" y="73560"/>
                </a:lnTo>
                <a:lnTo>
                  <a:pt x="64010" y="73590"/>
                </a:lnTo>
                <a:lnTo>
                  <a:pt x="64000" y="73620"/>
                </a:lnTo>
                <a:lnTo>
                  <a:pt x="63990" y="73670"/>
                </a:lnTo>
                <a:lnTo>
                  <a:pt x="63990" y="73710"/>
                </a:lnTo>
                <a:lnTo>
                  <a:pt x="64010" y="73760"/>
                </a:lnTo>
                <a:lnTo>
                  <a:pt x="64030" y="73800"/>
                </a:lnTo>
                <a:lnTo>
                  <a:pt x="64120" y="73900"/>
                </a:lnTo>
                <a:lnTo>
                  <a:pt x="64190" y="74010"/>
                </a:lnTo>
                <a:lnTo>
                  <a:pt x="64230" y="74060"/>
                </a:lnTo>
                <a:lnTo>
                  <a:pt x="64420" y="74260"/>
                </a:lnTo>
                <a:lnTo>
                  <a:pt x="64460" y="74320"/>
                </a:lnTo>
                <a:lnTo>
                  <a:pt x="64590" y="74520"/>
                </a:lnTo>
                <a:lnTo>
                  <a:pt x="64700" y="74670"/>
                </a:lnTo>
                <a:lnTo>
                  <a:pt x="64710" y="74690"/>
                </a:lnTo>
                <a:lnTo>
                  <a:pt x="64720" y="74720"/>
                </a:lnTo>
                <a:lnTo>
                  <a:pt x="64710" y="74750"/>
                </a:lnTo>
                <a:lnTo>
                  <a:pt x="64680" y="74780"/>
                </a:lnTo>
                <a:lnTo>
                  <a:pt x="64660" y="74800"/>
                </a:lnTo>
                <a:lnTo>
                  <a:pt x="64560" y="74860"/>
                </a:lnTo>
                <a:lnTo>
                  <a:pt x="64540" y="74880"/>
                </a:lnTo>
                <a:lnTo>
                  <a:pt x="64520" y="74920"/>
                </a:lnTo>
                <a:lnTo>
                  <a:pt x="64510" y="74960"/>
                </a:lnTo>
                <a:lnTo>
                  <a:pt x="64510" y="75000"/>
                </a:lnTo>
                <a:lnTo>
                  <a:pt x="64540" y="75050"/>
                </a:lnTo>
                <a:lnTo>
                  <a:pt x="64580" y="75090"/>
                </a:lnTo>
                <a:lnTo>
                  <a:pt x="64620" y="75120"/>
                </a:lnTo>
                <a:lnTo>
                  <a:pt x="64670" y="75140"/>
                </a:lnTo>
                <a:lnTo>
                  <a:pt x="64710" y="75150"/>
                </a:lnTo>
                <a:lnTo>
                  <a:pt x="64730" y="75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Zlatiborsk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6870" y="53370"/>
                </a:moveTo>
                <a:lnTo>
                  <a:pt x="26990" y="53340"/>
                </a:lnTo>
                <a:lnTo>
                  <a:pt x="27050" y="53320"/>
                </a:lnTo>
                <a:lnTo>
                  <a:pt x="27090" y="53280"/>
                </a:lnTo>
                <a:lnTo>
                  <a:pt x="27140" y="53230"/>
                </a:lnTo>
                <a:lnTo>
                  <a:pt x="27280" y="52970"/>
                </a:lnTo>
                <a:lnTo>
                  <a:pt x="27320" y="52910"/>
                </a:lnTo>
                <a:lnTo>
                  <a:pt x="27370" y="52850"/>
                </a:lnTo>
                <a:lnTo>
                  <a:pt x="27400" y="52830"/>
                </a:lnTo>
                <a:lnTo>
                  <a:pt x="27440" y="52810"/>
                </a:lnTo>
                <a:lnTo>
                  <a:pt x="27590" y="52770"/>
                </a:lnTo>
                <a:lnTo>
                  <a:pt x="27620" y="52760"/>
                </a:lnTo>
                <a:lnTo>
                  <a:pt x="27780" y="52680"/>
                </a:lnTo>
                <a:lnTo>
                  <a:pt x="27830" y="52670"/>
                </a:lnTo>
                <a:lnTo>
                  <a:pt x="27870" y="52670"/>
                </a:lnTo>
                <a:lnTo>
                  <a:pt x="27910" y="52670"/>
                </a:lnTo>
                <a:lnTo>
                  <a:pt x="28040" y="52710"/>
                </a:lnTo>
                <a:lnTo>
                  <a:pt x="28110" y="52730"/>
                </a:lnTo>
                <a:lnTo>
                  <a:pt x="28190" y="52750"/>
                </a:lnTo>
                <a:lnTo>
                  <a:pt x="28240" y="52750"/>
                </a:lnTo>
                <a:lnTo>
                  <a:pt x="28310" y="52730"/>
                </a:lnTo>
                <a:lnTo>
                  <a:pt x="28340" y="52710"/>
                </a:lnTo>
                <a:lnTo>
                  <a:pt x="28380" y="52670"/>
                </a:lnTo>
                <a:lnTo>
                  <a:pt x="28410" y="52630"/>
                </a:lnTo>
                <a:lnTo>
                  <a:pt x="28470" y="52490"/>
                </a:lnTo>
                <a:lnTo>
                  <a:pt x="28550" y="52350"/>
                </a:lnTo>
                <a:lnTo>
                  <a:pt x="28570" y="52300"/>
                </a:lnTo>
                <a:lnTo>
                  <a:pt x="28570" y="52240"/>
                </a:lnTo>
                <a:lnTo>
                  <a:pt x="28560" y="52160"/>
                </a:lnTo>
                <a:lnTo>
                  <a:pt x="28710" y="52130"/>
                </a:lnTo>
                <a:lnTo>
                  <a:pt x="28770" y="52130"/>
                </a:lnTo>
                <a:lnTo>
                  <a:pt x="28810" y="52130"/>
                </a:lnTo>
                <a:lnTo>
                  <a:pt x="28860" y="52140"/>
                </a:lnTo>
                <a:lnTo>
                  <a:pt x="28890" y="52160"/>
                </a:lnTo>
                <a:lnTo>
                  <a:pt x="29060" y="52230"/>
                </a:lnTo>
                <a:lnTo>
                  <a:pt x="29190" y="52270"/>
                </a:lnTo>
                <a:lnTo>
                  <a:pt x="29220" y="52290"/>
                </a:lnTo>
                <a:lnTo>
                  <a:pt x="29240" y="52300"/>
                </a:lnTo>
                <a:lnTo>
                  <a:pt x="29320" y="52440"/>
                </a:lnTo>
                <a:lnTo>
                  <a:pt x="29440" y="52550"/>
                </a:lnTo>
                <a:lnTo>
                  <a:pt x="29470" y="52570"/>
                </a:lnTo>
                <a:lnTo>
                  <a:pt x="29510" y="52590"/>
                </a:lnTo>
                <a:lnTo>
                  <a:pt x="29710" y="52640"/>
                </a:lnTo>
                <a:lnTo>
                  <a:pt x="29740" y="52650"/>
                </a:lnTo>
                <a:lnTo>
                  <a:pt x="29840" y="52670"/>
                </a:lnTo>
                <a:lnTo>
                  <a:pt x="29920" y="52690"/>
                </a:lnTo>
                <a:lnTo>
                  <a:pt x="29990" y="52730"/>
                </a:lnTo>
                <a:lnTo>
                  <a:pt x="30020" y="52750"/>
                </a:lnTo>
                <a:lnTo>
                  <a:pt x="30060" y="52790"/>
                </a:lnTo>
                <a:lnTo>
                  <a:pt x="30170" y="52920"/>
                </a:lnTo>
                <a:lnTo>
                  <a:pt x="30220" y="52960"/>
                </a:lnTo>
                <a:lnTo>
                  <a:pt x="30260" y="52990"/>
                </a:lnTo>
                <a:lnTo>
                  <a:pt x="30340" y="53000"/>
                </a:lnTo>
                <a:lnTo>
                  <a:pt x="30480" y="52990"/>
                </a:lnTo>
                <a:lnTo>
                  <a:pt x="30540" y="53020"/>
                </a:lnTo>
                <a:lnTo>
                  <a:pt x="30570" y="53040"/>
                </a:lnTo>
                <a:lnTo>
                  <a:pt x="30600" y="53060"/>
                </a:lnTo>
                <a:lnTo>
                  <a:pt x="30680" y="53180"/>
                </a:lnTo>
                <a:lnTo>
                  <a:pt x="30780" y="53270"/>
                </a:lnTo>
                <a:lnTo>
                  <a:pt x="30830" y="53320"/>
                </a:lnTo>
                <a:lnTo>
                  <a:pt x="30880" y="53400"/>
                </a:lnTo>
                <a:lnTo>
                  <a:pt x="30910" y="53500"/>
                </a:lnTo>
                <a:lnTo>
                  <a:pt x="30940" y="53570"/>
                </a:lnTo>
                <a:lnTo>
                  <a:pt x="30960" y="53600"/>
                </a:lnTo>
                <a:lnTo>
                  <a:pt x="31080" y="53730"/>
                </a:lnTo>
                <a:lnTo>
                  <a:pt x="31140" y="53810"/>
                </a:lnTo>
                <a:lnTo>
                  <a:pt x="31160" y="53870"/>
                </a:lnTo>
                <a:lnTo>
                  <a:pt x="31170" y="53910"/>
                </a:lnTo>
                <a:lnTo>
                  <a:pt x="31170" y="53960"/>
                </a:lnTo>
                <a:lnTo>
                  <a:pt x="31140" y="54050"/>
                </a:lnTo>
                <a:lnTo>
                  <a:pt x="31140" y="54080"/>
                </a:lnTo>
                <a:lnTo>
                  <a:pt x="31140" y="54110"/>
                </a:lnTo>
                <a:lnTo>
                  <a:pt x="31170" y="54170"/>
                </a:lnTo>
                <a:lnTo>
                  <a:pt x="31190" y="54200"/>
                </a:lnTo>
                <a:lnTo>
                  <a:pt x="31220" y="54220"/>
                </a:lnTo>
                <a:lnTo>
                  <a:pt x="31260" y="54240"/>
                </a:lnTo>
                <a:lnTo>
                  <a:pt x="31320" y="54250"/>
                </a:lnTo>
                <a:lnTo>
                  <a:pt x="31460" y="54260"/>
                </a:lnTo>
                <a:lnTo>
                  <a:pt x="31560" y="54270"/>
                </a:lnTo>
                <a:lnTo>
                  <a:pt x="31610" y="54260"/>
                </a:lnTo>
                <a:lnTo>
                  <a:pt x="31640" y="54250"/>
                </a:lnTo>
                <a:lnTo>
                  <a:pt x="31670" y="54230"/>
                </a:lnTo>
                <a:lnTo>
                  <a:pt x="31700" y="54200"/>
                </a:lnTo>
                <a:lnTo>
                  <a:pt x="31720" y="54170"/>
                </a:lnTo>
                <a:lnTo>
                  <a:pt x="31730" y="54140"/>
                </a:lnTo>
                <a:lnTo>
                  <a:pt x="31750" y="54080"/>
                </a:lnTo>
                <a:lnTo>
                  <a:pt x="31750" y="54020"/>
                </a:lnTo>
                <a:lnTo>
                  <a:pt x="31750" y="53890"/>
                </a:lnTo>
                <a:lnTo>
                  <a:pt x="31730" y="53770"/>
                </a:lnTo>
                <a:lnTo>
                  <a:pt x="31670" y="53550"/>
                </a:lnTo>
                <a:lnTo>
                  <a:pt x="31560" y="53270"/>
                </a:lnTo>
                <a:lnTo>
                  <a:pt x="31520" y="53210"/>
                </a:lnTo>
                <a:lnTo>
                  <a:pt x="31470" y="53150"/>
                </a:lnTo>
                <a:lnTo>
                  <a:pt x="31420" y="53110"/>
                </a:lnTo>
                <a:lnTo>
                  <a:pt x="31350" y="53070"/>
                </a:lnTo>
                <a:lnTo>
                  <a:pt x="31270" y="53020"/>
                </a:lnTo>
                <a:lnTo>
                  <a:pt x="31180" y="52940"/>
                </a:lnTo>
                <a:lnTo>
                  <a:pt x="31150" y="52910"/>
                </a:lnTo>
                <a:lnTo>
                  <a:pt x="31140" y="52880"/>
                </a:lnTo>
                <a:lnTo>
                  <a:pt x="31130" y="52850"/>
                </a:lnTo>
                <a:lnTo>
                  <a:pt x="31130" y="52820"/>
                </a:lnTo>
                <a:lnTo>
                  <a:pt x="31150" y="52800"/>
                </a:lnTo>
                <a:lnTo>
                  <a:pt x="31170" y="52770"/>
                </a:lnTo>
                <a:lnTo>
                  <a:pt x="31210" y="52740"/>
                </a:lnTo>
                <a:lnTo>
                  <a:pt x="31280" y="52700"/>
                </a:lnTo>
                <a:lnTo>
                  <a:pt x="31350" y="52680"/>
                </a:lnTo>
                <a:lnTo>
                  <a:pt x="31400" y="52670"/>
                </a:lnTo>
                <a:lnTo>
                  <a:pt x="31450" y="52670"/>
                </a:lnTo>
                <a:lnTo>
                  <a:pt x="31500" y="52680"/>
                </a:lnTo>
                <a:lnTo>
                  <a:pt x="31540" y="52690"/>
                </a:lnTo>
                <a:lnTo>
                  <a:pt x="31570" y="52710"/>
                </a:lnTo>
                <a:lnTo>
                  <a:pt x="31600" y="52740"/>
                </a:lnTo>
                <a:lnTo>
                  <a:pt x="31710" y="52850"/>
                </a:lnTo>
                <a:lnTo>
                  <a:pt x="31770" y="52910"/>
                </a:lnTo>
                <a:lnTo>
                  <a:pt x="31880" y="52970"/>
                </a:lnTo>
                <a:lnTo>
                  <a:pt x="32000" y="53040"/>
                </a:lnTo>
                <a:lnTo>
                  <a:pt x="32050" y="53050"/>
                </a:lnTo>
                <a:lnTo>
                  <a:pt x="32090" y="53040"/>
                </a:lnTo>
                <a:lnTo>
                  <a:pt x="32110" y="53020"/>
                </a:lnTo>
                <a:lnTo>
                  <a:pt x="32210" y="52900"/>
                </a:lnTo>
                <a:lnTo>
                  <a:pt x="32240" y="52870"/>
                </a:lnTo>
                <a:lnTo>
                  <a:pt x="32310" y="52840"/>
                </a:lnTo>
                <a:lnTo>
                  <a:pt x="32400" y="52820"/>
                </a:lnTo>
                <a:lnTo>
                  <a:pt x="32430" y="52800"/>
                </a:lnTo>
                <a:lnTo>
                  <a:pt x="32460" y="52790"/>
                </a:lnTo>
                <a:lnTo>
                  <a:pt x="32480" y="52750"/>
                </a:lnTo>
                <a:lnTo>
                  <a:pt x="32500" y="52710"/>
                </a:lnTo>
                <a:lnTo>
                  <a:pt x="32540" y="52560"/>
                </a:lnTo>
                <a:lnTo>
                  <a:pt x="32550" y="52530"/>
                </a:lnTo>
                <a:lnTo>
                  <a:pt x="32580" y="52500"/>
                </a:lnTo>
                <a:lnTo>
                  <a:pt x="32600" y="52480"/>
                </a:lnTo>
                <a:lnTo>
                  <a:pt x="32640" y="52470"/>
                </a:lnTo>
                <a:lnTo>
                  <a:pt x="32680" y="52470"/>
                </a:lnTo>
                <a:lnTo>
                  <a:pt x="33010" y="52500"/>
                </a:lnTo>
                <a:lnTo>
                  <a:pt x="33120" y="52530"/>
                </a:lnTo>
                <a:lnTo>
                  <a:pt x="33160" y="52550"/>
                </a:lnTo>
                <a:lnTo>
                  <a:pt x="33240" y="52600"/>
                </a:lnTo>
                <a:lnTo>
                  <a:pt x="33360" y="52680"/>
                </a:lnTo>
                <a:lnTo>
                  <a:pt x="33380" y="52700"/>
                </a:lnTo>
                <a:lnTo>
                  <a:pt x="33390" y="52740"/>
                </a:lnTo>
                <a:lnTo>
                  <a:pt x="33390" y="52780"/>
                </a:lnTo>
                <a:lnTo>
                  <a:pt x="33390" y="52820"/>
                </a:lnTo>
                <a:lnTo>
                  <a:pt x="33360" y="52860"/>
                </a:lnTo>
                <a:lnTo>
                  <a:pt x="33320" y="52900"/>
                </a:lnTo>
                <a:lnTo>
                  <a:pt x="33290" y="52940"/>
                </a:lnTo>
                <a:lnTo>
                  <a:pt x="33290" y="52970"/>
                </a:lnTo>
                <a:lnTo>
                  <a:pt x="33290" y="53000"/>
                </a:lnTo>
                <a:lnTo>
                  <a:pt x="33300" y="53060"/>
                </a:lnTo>
                <a:lnTo>
                  <a:pt x="33320" y="53100"/>
                </a:lnTo>
                <a:lnTo>
                  <a:pt x="33350" y="53140"/>
                </a:lnTo>
                <a:lnTo>
                  <a:pt x="33410" y="53230"/>
                </a:lnTo>
                <a:lnTo>
                  <a:pt x="33490" y="53310"/>
                </a:lnTo>
                <a:lnTo>
                  <a:pt x="33520" y="53330"/>
                </a:lnTo>
                <a:lnTo>
                  <a:pt x="33550" y="53350"/>
                </a:lnTo>
                <a:lnTo>
                  <a:pt x="33680" y="53390"/>
                </a:lnTo>
                <a:lnTo>
                  <a:pt x="33790" y="53470"/>
                </a:lnTo>
                <a:lnTo>
                  <a:pt x="33910" y="53530"/>
                </a:lnTo>
                <a:lnTo>
                  <a:pt x="33950" y="53550"/>
                </a:lnTo>
                <a:lnTo>
                  <a:pt x="34030" y="53620"/>
                </a:lnTo>
                <a:lnTo>
                  <a:pt x="34060" y="53640"/>
                </a:lnTo>
                <a:lnTo>
                  <a:pt x="34110" y="53660"/>
                </a:lnTo>
                <a:lnTo>
                  <a:pt x="34320" y="53690"/>
                </a:lnTo>
                <a:lnTo>
                  <a:pt x="34440" y="53710"/>
                </a:lnTo>
                <a:lnTo>
                  <a:pt x="34510" y="53730"/>
                </a:lnTo>
                <a:lnTo>
                  <a:pt x="34550" y="53540"/>
                </a:lnTo>
                <a:lnTo>
                  <a:pt x="34560" y="53490"/>
                </a:lnTo>
                <a:lnTo>
                  <a:pt x="34570" y="53460"/>
                </a:lnTo>
                <a:lnTo>
                  <a:pt x="34590" y="53420"/>
                </a:lnTo>
                <a:lnTo>
                  <a:pt x="34610" y="53390"/>
                </a:lnTo>
                <a:lnTo>
                  <a:pt x="34620" y="53380"/>
                </a:lnTo>
                <a:lnTo>
                  <a:pt x="34630" y="53370"/>
                </a:lnTo>
                <a:lnTo>
                  <a:pt x="34640" y="53360"/>
                </a:lnTo>
                <a:lnTo>
                  <a:pt x="34660" y="53340"/>
                </a:lnTo>
                <a:lnTo>
                  <a:pt x="34710" y="53320"/>
                </a:lnTo>
                <a:lnTo>
                  <a:pt x="34730" y="53310"/>
                </a:lnTo>
                <a:lnTo>
                  <a:pt x="34740" y="53300"/>
                </a:lnTo>
                <a:lnTo>
                  <a:pt x="34790" y="53260"/>
                </a:lnTo>
                <a:lnTo>
                  <a:pt x="34820" y="53240"/>
                </a:lnTo>
                <a:lnTo>
                  <a:pt x="35030" y="53070"/>
                </a:lnTo>
                <a:lnTo>
                  <a:pt x="35080" y="53140"/>
                </a:lnTo>
                <a:lnTo>
                  <a:pt x="35100" y="53170"/>
                </a:lnTo>
                <a:lnTo>
                  <a:pt x="35150" y="53210"/>
                </a:lnTo>
                <a:lnTo>
                  <a:pt x="35190" y="53220"/>
                </a:lnTo>
                <a:lnTo>
                  <a:pt x="35220" y="53230"/>
                </a:lnTo>
                <a:lnTo>
                  <a:pt x="35410" y="53230"/>
                </a:lnTo>
                <a:lnTo>
                  <a:pt x="35480" y="53250"/>
                </a:lnTo>
                <a:lnTo>
                  <a:pt x="35510" y="53270"/>
                </a:lnTo>
                <a:lnTo>
                  <a:pt x="35610" y="53330"/>
                </a:lnTo>
                <a:lnTo>
                  <a:pt x="35660" y="53360"/>
                </a:lnTo>
                <a:lnTo>
                  <a:pt x="35900" y="53500"/>
                </a:lnTo>
                <a:lnTo>
                  <a:pt x="35930" y="53580"/>
                </a:lnTo>
                <a:lnTo>
                  <a:pt x="36030" y="53830"/>
                </a:lnTo>
                <a:lnTo>
                  <a:pt x="36050" y="53920"/>
                </a:lnTo>
                <a:lnTo>
                  <a:pt x="36040" y="53960"/>
                </a:lnTo>
                <a:lnTo>
                  <a:pt x="36020" y="54020"/>
                </a:lnTo>
                <a:lnTo>
                  <a:pt x="35910" y="54180"/>
                </a:lnTo>
                <a:lnTo>
                  <a:pt x="35860" y="54290"/>
                </a:lnTo>
                <a:lnTo>
                  <a:pt x="35850" y="54340"/>
                </a:lnTo>
                <a:lnTo>
                  <a:pt x="35850" y="54390"/>
                </a:lnTo>
                <a:lnTo>
                  <a:pt x="35860" y="54430"/>
                </a:lnTo>
                <a:lnTo>
                  <a:pt x="35910" y="54550"/>
                </a:lnTo>
                <a:lnTo>
                  <a:pt x="35920" y="54610"/>
                </a:lnTo>
                <a:lnTo>
                  <a:pt x="35910" y="54640"/>
                </a:lnTo>
                <a:lnTo>
                  <a:pt x="35890" y="54680"/>
                </a:lnTo>
                <a:lnTo>
                  <a:pt x="35820" y="54760"/>
                </a:lnTo>
                <a:lnTo>
                  <a:pt x="35800" y="54780"/>
                </a:lnTo>
                <a:lnTo>
                  <a:pt x="35790" y="54830"/>
                </a:lnTo>
                <a:lnTo>
                  <a:pt x="35790" y="54850"/>
                </a:lnTo>
                <a:lnTo>
                  <a:pt x="35790" y="54880"/>
                </a:lnTo>
                <a:lnTo>
                  <a:pt x="35810" y="54930"/>
                </a:lnTo>
                <a:lnTo>
                  <a:pt x="35840" y="54970"/>
                </a:lnTo>
                <a:lnTo>
                  <a:pt x="35880" y="55010"/>
                </a:lnTo>
                <a:lnTo>
                  <a:pt x="36020" y="55120"/>
                </a:lnTo>
                <a:lnTo>
                  <a:pt x="36060" y="55160"/>
                </a:lnTo>
                <a:lnTo>
                  <a:pt x="36090" y="55200"/>
                </a:lnTo>
                <a:lnTo>
                  <a:pt x="36110" y="55250"/>
                </a:lnTo>
                <a:lnTo>
                  <a:pt x="36110" y="55290"/>
                </a:lnTo>
                <a:lnTo>
                  <a:pt x="36100" y="55340"/>
                </a:lnTo>
                <a:lnTo>
                  <a:pt x="36050" y="55420"/>
                </a:lnTo>
                <a:lnTo>
                  <a:pt x="36010" y="55460"/>
                </a:lnTo>
                <a:lnTo>
                  <a:pt x="35890" y="55590"/>
                </a:lnTo>
                <a:lnTo>
                  <a:pt x="35870" y="55620"/>
                </a:lnTo>
                <a:lnTo>
                  <a:pt x="35860" y="55660"/>
                </a:lnTo>
                <a:lnTo>
                  <a:pt x="35800" y="55840"/>
                </a:lnTo>
                <a:lnTo>
                  <a:pt x="35790" y="55870"/>
                </a:lnTo>
                <a:lnTo>
                  <a:pt x="35800" y="55900"/>
                </a:lnTo>
                <a:lnTo>
                  <a:pt x="35810" y="55920"/>
                </a:lnTo>
                <a:lnTo>
                  <a:pt x="35840" y="55950"/>
                </a:lnTo>
                <a:lnTo>
                  <a:pt x="35970" y="56000"/>
                </a:lnTo>
                <a:lnTo>
                  <a:pt x="36000" y="56010"/>
                </a:lnTo>
                <a:lnTo>
                  <a:pt x="36010" y="56050"/>
                </a:lnTo>
                <a:lnTo>
                  <a:pt x="36010" y="56080"/>
                </a:lnTo>
                <a:lnTo>
                  <a:pt x="36010" y="56100"/>
                </a:lnTo>
                <a:lnTo>
                  <a:pt x="35960" y="56190"/>
                </a:lnTo>
                <a:lnTo>
                  <a:pt x="35940" y="56220"/>
                </a:lnTo>
                <a:lnTo>
                  <a:pt x="35940" y="56250"/>
                </a:lnTo>
                <a:lnTo>
                  <a:pt x="35940" y="56300"/>
                </a:lnTo>
                <a:lnTo>
                  <a:pt x="35960" y="56340"/>
                </a:lnTo>
                <a:lnTo>
                  <a:pt x="36000" y="56380"/>
                </a:lnTo>
                <a:lnTo>
                  <a:pt x="36050" y="56420"/>
                </a:lnTo>
                <a:lnTo>
                  <a:pt x="36320" y="56590"/>
                </a:lnTo>
                <a:lnTo>
                  <a:pt x="36390" y="56610"/>
                </a:lnTo>
                <a:lnTo>
                  <a:pt x="36460" y="56620"/>
                </a:lnTo>
                <a:lnTo>
                  <a:pt x="36520" y="56770"/>
                </a:lnTo>
                <a:lnTo>
                  <a:pt x="36580" y="56900"/>
                </a:lnTo>
                <a:lnTo>
                  <a:pt x="36600" y="56960"/>
                </a:lnTo>
                <a:lnTo>
                  <a:pt x="36590" y="57010"/>
                </a:lnTo>
                <a:lnTo>
                  <a:pt x="36580" y="57050"/>
                </a:lnTo>
                <a:lnTo>
                  <a:pt x="36550" y="57090"/>
                </a:lnTo>
                <a:lnTo>
                  <a:pt x="36500" y="57160"/>
                </a:lnTo>
                <a:lnTo>
                  <a:pt x="36470" y="57190"/>
                </a:lnTo>
                <a:lnTo>
                  <a:pt x="36370" y="57260"/>
                </a:lnTo>
                <a:lnTo>
                  <a:pt x="36330" y="57290"/>
                </a:lnTo>
                <a:lnTo>
                  <a:pt x="36320" y="57320"/>
                </a:lnTo>
                <a:lnTo>
                  <a:pt x="36310" y="57350"/>
                </a:lnTo>
                <a:lnTo>
                  <a:pt x="36310" y="57400"/>
                </a:lnTo>
                <a:lnTo>
                  <a:pt x="36320" y="57450"/>
                </a:lnTo>
                <a:lnTo>
                  <a:pt x="36350" y="57490"/>
                </a:lnTo>
                <a:lnTo>
                  <a:pt x="36520" y="57740"/>
                </a:lnTo>
                <a:lnTo>
                  <a:pt x="36550" y="57770"/>
                </a:lnTo>
                <a:lnTo>
                  <a:pt x="36700" y="57890"/>
                </a:lnTo>
                <a:lnTo>
                  <a:pt x="36800" y="57980"/>
                </a:lnTo>
                <a:lnTo>
                  <a:pt x="36990" y="58100"/>
                </a:lnTo>
                <a:lnTo>
                  <a:pt x="37180" y="58170"/>
                </a:lnTo>
                <a:lnTo>
                  <a:pt x="37450" y="58290"/>
                </a:lnTo>
                <a:lnTo>
                  <a:pt x="37250" y="58350"/>
                </a:lnTo>
                <a:lnTo>
                  <a:pt x="37120" y="58370"/>
                </a:lnTo>
                <a:lnTo>
                  <a:pt x="36990" y="58380"/>
                </a:lnTo>
                <a:lnTo>
                  <a:pt x="36800" y="58360"/>
                </a:lnTo>
                <a:lnTo>
                  <a:pt x="36770" y="58370"/>
                </a:lnTo>
                <a:lnTo>
                  <a:pt x="36730" y="58380"/>
                </a:lnTo>
                <a:lnTo>
                  <a:pt x="36690" y="58410"/>
                </a:lnTo>
                <a:lnTo>
                  <a:pt x="36630" y="58470"/>
                </a:lnTo>
                <a:lnTo>
                  <a:pt x="36610" y="58500"/>
                </a:lnTo>
                <a:lnTo>
                  <a:pt x="36560" y="58590"/>
                </a:lnTo>
                <a:lnTo>
                  <a:pt x="36530" y="58640"/>
                </a:lnTo>
                <a:lnTo>
                  <a:pt x="36410" y="58760"/>
                </a:lnTo>
                <a:lnTo>
                  <a:pt x="36390" y="58790"/>
                </a:lnTo>
                <a:lnTo>
                  <a:pt x="36360" y="58880"/>
                </a:lnTo>
                <a:lnTo>
                  <a:pt x="36330" y="58990"/>
                </a:lnTo>
                <a:lnTo>
                  <a:pt x="36320" y="59040"/>
                </a:lnTo>
                <a:lnTo>
                  <a:pt x="36320" y="59090"/>
                </a:lnTo>
                <a:lnTo>
                  <a:pt x="36340" y="59140"/>
                </a:lnTo>
                <a:lnTo>
                  <a:pt x="36370" y="59200"/>
                </a:lnTo>
                <a:lnTo>
                  <a:pt x="36420" y="59260"/>
                </a:lnTo>
                <a:lnTo>
                  <a:pt x="36450" y="59280"/>
                </a:lnTo>
                <a:lnTo>
                  <a:pt x="36560" y="59330"/>
                </a:lnTo>
                <a:lnTo>
                  <a:pt x="36590" y="59350"/>
                </a:lnTo>
                <a:lnTo>
                  <a:pt x="36620" y="59390"/>
                </a:lnTo>
                <a:lnTo>
                  <a:pt x="36630" y="59430"/>
                </a:lnTo>
                <a:lnTo>
                  <a:pt x="36640" y="59480"/>
                </a:lnTo>
                <a:lnTo>
                  <a:pt x="36640" y="59530"/>
                </a:lnTo>
                <a:lnTo>
                  <a:pt x="36630" y="59580"/>
                </a:lnTo>
                <a:lnTo>
                  <a:pt x="36610" y="59640"/>
                </a:lnTo>
                <a:lnTo>
                  <a:pt x="36610" y="59720"/>
                </a:lnTo>
                <a:lnTo>
                  <a:pt x="36610" y="59740"/>
                </a:lnTo>
                <a:lnTo>
                  <a:pt x="36630" y="59780"/>
                </a:lnTo>
                <a:lnTo>
                  <a:pt x="36750" y="59940"/>
                </a:lnTo>
                <a:lnTo>
                  <a:pt x="36780" y="59980"/>
                </a:lnTo>
                <a:lnTo>
                  <a:pt x="36890" y="60050"/>
                </a:lnTo>
                <a:lnTo>
                  <a:pt x="36960" y="60110"/>
                </a:lnTo>
                <a:lnTo>
                  <a:pt x="37000" y="60190"/>
                </a:lnTo>
                <a:lnTo>
                  <a:pt x="37030" y="60250"/>
                </a:lnTo>
                <a:lnTo>
                  <a:pt x="37030" y="60300"/>
                </a:lnTo>
                <a:lnTo>
                  <a:pt x="37030" y="60330"/>
                </a:lnTo>
                <a:lnTo>
                  <a:pt x="37020" y="60360"/>
                </a:lnTo>
                <a:lnTo>
                  <a:pt x="36980" y="60400"/>
                </a:lnTo>
                <a:lnTo>
                  <a:pt x="36930" y="60450"/>
                </a:lnTo>
                <a:lnTo>
                  <a:pt x="36890" y="60500"/>
                </a:lnTo>
                <a:lnTo>
                  <a:pt x="36870" y="60530"/>
                </a:lnTo>
                <a:lnTo>
                  <a:pt x="36850" y="60590"/>
                </a:lnTo>
                <a:lnTo>
                  <a:pt x="36840" y="60640"/>
                </a:lnTo>
                <a:lnTo>
                  <a:pt x="36840" y="60660"/>
                </a:lnTo>
                <a:lnTo>
                  <a:pt x="36890" y="60810"/>
                </a:lnTo>
                <a:lnTo>
                  <a:pt x="36900" y="60870"/>
                </a:lnTo>
                <a:lnTo>
                  <a:pt x="36900" y="60920"/>
                </a:lnTo>
                <a:lnTo>
                  <a:pt x="36890" y="61050"/>
                </a:lnTo>
                <a:lnTo>
                  <a:pt x="36880" y="61130"/>
                </a:lnTo>
                <a:lnTo>
                  <a:pt x="36890" y="61180"/>
                </a:lnTo>
                <a:lnTo>
                  <a:pt x="36920" y="61280"/>
                </a:lnTo>
                <a:lnTo>
                  <a:pt x="36920" y="61390"/>
                </a:lnTo>
                <a:lnTo>
                  <a:pt x="36930" y="61430"/>
                </a:lnTo>
                <a:lnTo>
                  <a:pt x="36950" y="61470"/>
                </a:lnTo>
                <a:lnTo>
                  <a:pt x="36970" y="61500"/>
                </a:lnTo>
                <a:lnTo>
                  <a:pt x="37010" y="61530"/>
                </a:lnTo>
                <a:lnTo>
                  <a:pt x="37120" y="61600"/>
                </a:lnTo>
                <a:lnTo>
                  <a:pt x="37240" y="61690"/>
                </a:lnTo>
                <a:lnTo>
                  <a:pt x="37340" y="61750"/>
                </a:lnTo>
                <a:lnTo>
                  <a:pt x="37570" y="61840"/>
                </a:lnTo>
                <a:lnTo>
                  <a:pt x="37600" y="61880"/>
                </a:lnTo>
                <a:lnTo>
                  <a:pt x="37610" y="61900"/>
                </a:lnTo>
                <a:lnTo>
                  <a:pt x="37610" y="61940"/>
                </a:lnTo>
                <a:lnTo>
                  <a:pt x="37620" y="62090"/>
                </a:lnTo>
                <a:lnTo>
                  <a:pt x="37630" y="62130"/>
                </a:lnTo>
                <a:lnTo>
                  <a:pt x="37670" y="62220"/>
                </a:lnTo>
                <a:lnTo>
                  <a:pt x="37670" y="62250"/>
                </a:lnTo>
                <a:lnTo>
                  <a:pt x="37670" y="62310"/>
                </a:lnTo>
                <a:lnTo>
                  <a:pt x="37650" y="62360"/>
                </a:lnTo>
                <a:lnTo>
                  <a:pt x="37590" y="62480"/>
                </a:lnTo>
                <a:lnTo>
                  <a:pt x="37540" y="62630"/>
                </a:lnTo>
                <a:lnTo>
                  <a:pt x="37530" y="62660"/>
                </a:lnTo>
                <a:lnTo>
                  <a:pt x="37510" y="62700"/>
                </a:lnTo>
                <a:lnTo>
                  <a:pt x="37440" y="62780"/>
                </a:lnTo>
                <a:lnTo>
                  <a:pt x="37420" y="62810"/>
                </a:lnTo>
                <a:lnTo>
                  <a:pt x="37410" y="62850"/>
                </a:lnTo>
                <a:lnTo>
                  <a:pt x="37410" y="62870"/>
                </a:lnTo>
                <a:lnTo>
                  <a:pt x="37430" y="62920"/>
                </a:lnTo>
                <a:lnTo>
                  <a:pt x="37460" y="62960"/>
                </a:lnTo>
                <a:lnTo>
                  <a:pt x="37500" y="63000"/>
                </a:lnTo>
                <a:lnTo>
                  <a:pt x="37670" y="63130"/>
                </a:lnTo>
                <a:lnTo>
                  <a:pt x="37730" y="63190"/>
                </a:lnTo>
                <a:lnTo>
                  <a:pt x="37750" y="63230"/>
                </a:lnTo>
                <a:lnTo>
                  <a:pt x="37760" y="63270"/>
                </a:lnTo>
                <a:lnTo>
                  <a:pt x="37770" y="63310"/>
                </a:lnTo>
                <a:lnTo>
                  <a:pt x="37770" y="63350"/>
                </a:lnTo>
                <a:lnTo>
                  <a:pt x="37750" y="63410"/>
                </a:lnTo>
                <a:lnTo>
                  <a:pt x="37730" y="63440"/>
                </a:lnTo>
                <a:lnTo>
                  <a:pt x="37700" y="63490"/>
                </a:lnTo>
                <a:lnTo>
                  <a:pt x="37680" y="63530"/>
                </a:lnTo>
                <a:lnTo>
                  <a:pt x="37660" y="63590"/>
                </a:lnTo>
                <a:lnTo>
                  <a:pt x="37630" y="63710"/>
                </a:lnTo>
                <a:lnTo>
                  <a:pt x="37610" y="63760"/>
                </a:lnTo>
                <a:lnTo>
                  <a:pt x="37590" y="63800"/>
                </a:lnTo>
                <a:lnTo>
                  <a:pt x="37570" y="63830"/>
                </a:lnTo>
                <a:lnTo>
                  <a:pt x="37530" y="63860"/>
                </a:lnTo>
                <a:lnTo>
                  <a:pt x="37490" y="63890"/>
                </a:lnTo>
                <a:lnTo>
                  <a:pt x="37450" y="63900"/>
                </a:lnTo>
                <a:lnTo>
                  <a:pt x="37420" y="63900"/>
                </a:lnTo>
                <a:lnTo>
                  <a:pt x="37370" y="63890"/>
                </a:lnTo>
                <a:lnTo>
                  <a:pt x="37270" y="63840"/>
                </a:lnTo>
                <a:lnTo>
                  <a:pt x="37110" y="63740"/>
                </a:lnTo>
                <a:lnTo>
                  <a:pt x="37060" y="63710"/>
                </a:lnTo>
                <a:lnTo>
                  <a:pt x="37010" y="63690"/>
                </a:lnTo>
                <a:lnTo>
                  <a:pt x="36930" y="63670"/>
                </a:lnTo>
                <a:lnTo>
                  <a:pt x="36700" y="63630"/>
                </a:lnTo>
                <a:lnTo>
                  <a:pt x="36650" y="63630"/>
                </a:lnTo>
                <a:lnTo>
                  <a:pt x="36530" y="63680"/>
                </a:lnTo>
                <a:lnTo>
                  <a:pt x="36490" y="63680"/>
                </a:lnTo>
                <a:lnTo>
                  <a:pt x="36400" y="63660"/>
                </a:lnTo>
                <a:lnTo>
                  <a:pt x="36350" y="63610"/>
                </a:lnTo>
                <a:lnTo>
                  <a:pt x="36350" y="63600"/>
                </a:lnTo>
                <a:lnTo>
                  <a:pt x="36340" y="63600"/>
                </a:lnTo>
                <a:lnTo>
                  <a:pt x="36320" y="63600"/>
                </a:lnTo>
                <a:lnTo>
                  <a:pt x="36270" y="63600"/>
                </a:lnTo>
                <a:lnTo>
                  <a:pt x="36250" y="63600"/>
                </a:lnTo>
                <a:lnTo>
                  <a:pt x="36240" y="63610"/>
                </a:lnTo>
                <a:lnTo>
                  <a:pt x="36240" y="63620"/>
                </a:lnTo>
                <a:lnTo>
                  <a:pt x="36240" y="63640"/>
                </a:lnTo>
                <a:lnTo>
                  <a:pt x="36240" y="63660"/>
                </a:lnTo>
                <a:lnTo>
                  <a:pt x="36240" y="63680"/>
                </a:lnTo>
                <a:lnTo>
                  <a:pt x="36240" y="63690"/>
                </a:lnTo>
                <a:lnTo>
                  <a:pt x="36250" y="63710"/>
                </a:lnTo>
                <a:lnTo>
                  <a:pt x="36290" y="63770"/>
                </a:lnTo>
                <a:lnTo>
                  <a:pt x="36290" y="64060"/>
                </a:lnTo>
                <a:lnTo>
                  <a:pt x="36280" y="64200"/>
                </a:lnTo>
                <a:lnTo>
                  <a:pt x="36280" y="64240"/>
                </a:lnTo>
                <a:lnTo>
                  <a:pt x="36300" y="64340"/>
                </a:lnTo>
                <a:lnTo>
                  <a:pt x="36290" y="64380"/>
                </a:lnTo>
                <a:lnTo>
                  <a:pt x="36270" y="64430"/>
                </a:lnTo>
                <a:lnTo>
                  <a:pt x="36240" y="64470"/>
                </a:lnTo>
                <a:lnTo>
                  <a:pt x="36200" y="64510"/>
                </a:lnTo>
                <a:lnTo>
                  <a:pt x="36150" y="64540"/>
                </a:lnTo>
                <a:lnTo>
                  <a:pt x="36120" y="64560"/>
                </a:lnTo>
                <a:lnTo>
                  <a:pt x="36030" y="64590"/>
                </a:lnTo>
                <a:lnTo>
                  <a:pt x="35960" y="64600"/>
                </a:lnTo>
                <a:lnTo>
                  <a:pt x="35920" y="64600"/>
                </a:lnTo>
                <a:lnTo>
                  <a:pt x="35880" y="64590"/>
                </a:lnTo>
                <a:lnTo>
                  <a:pt x="35800" y="64560"/>
                </a:lnTo>
                <a:lnTo>
                  <a:pt x="35720" y="64510"/>
                </a:lnTo>
                <a:lnTo>
                  <a:pt x="35680" y="64500"/>
                </a:lnTo>
                <a:lnTo>
                  <a:pt x="35630" y="64490"/>
                </a:lnTo>
                <a:lnTo>
                  <a:pt x="35590" y="64500"/>
                </a:lnTo>
                <a:lnTo>
                  <a:pt x="35550" y="64510"/>
                </a:lnTo>
                <a:lnTo>
                  <a:pt x="35510" y="64540"/>
                </a:lnTo>
                <a:lnTo>
                  <a:pt x="35420" y="64620"/>
                </a:lnTo>
                <a:lnTo>
                  <a:pt x="35180" y="64850"/>
                </a:lnTo>
                <a:lnTo>
                  <a:pt x="35080" y="64930"/>
                </a:lnTo>
                <a:lnTo>
                  <a:pt x="35000" y="64980"/>
                </a:lnTo>
                <a:lnTo>
                  <a:pt x="34880" y="65030"/>
                </a:lnTo>
                <a:lnTo>
                  <a:pt x="34850" y="65050"/>
                </a:lnTo>
                <a:lnTo>
                  <a:pt x="34820" y="65080"/>
                </a:lnTo>
                <a:lnTo>
                  <a:pt x="34560" y="65370"/>
                </a:lnTo>
                <a:lnTo>
                  <a:pt x="34490" y="65530"/>
                </a:lnTo>
                <a:lnTo>
                  <a:pt x="34470" y="65560"/>
                </a:lnTo>
                <a:lnTo>
                  <a:pt x="34440" y="65580"/>
                </a:lnTo>
                <a:lnTo>
                  <a:pt x="34310" y="65620"/>
                </a:lnTo>
                <a:lnTo>
                  <a:pt x="34160" y="65690"/>
                </a:lnTo>
                <a:lnTo>
                  <a:pt x="34110" y="65690"/>
                </a:lnTo>
                <a:lnTo>
                  <a:pt x="34040" y="65680"/>
                </a:lnTo>
                <a:lnTo>
                  <a:pt x="33980" y="65640"/>
                </a:lnTo>
                <a:lnTo>
                  <a:pt x="33870" y="65530"/>
                </a:lnTo>
                <a:lnTo>
                  <a:pt x="33640" y="65350"/>
                </a:lnTo>
                <a:lnTo>
                  <a:pt x="33370" y="65180"/>
                </a:lnTo>
                <a:lnTo>
                  <a:pt x="33340" y="65320"/>
                </a:lnTo>
                <a:lnTo>
                  <a:pt x="33330" y="65390"/>
                </a:lnTo>
                <a:lnTo>
                  <a:pt x="33320" y="65460"/>
                </a:lnTo>
                <a:lnTo>
                  <a:pt x="33330" y="65510"/>
                </a:lnTo>
                <a:lnTo>
                  <a:pt x="33340" y="65550"/>
                </a:lnTo>
                <a:lnTo>
                  <a:pt x="33400" y="65680"/>
                </a:lnTo>
                <a:lnTo>
                  <a:pt x="33410" y="65720"/>
                </a:lnTo>
                <a:lnTo>
                  <a:pt x="33410" y="65770"/>
                </a:lnTo>
                <a:lnTo>
                  <a:pt x="33400" y="65800"/>
                </a:lnTo>
                <a:lnTo>
                  <a:pt x="33380" y="65830"/>
                </a:lnTo>
                <a:lnTo>
                  <a:pt x="33360" y="65860"/>
                </a:lnTo>
                <a:lnTo>
                  <a:pt x="33330" y="65880"/>
                </a:lnTo>
                <a:lnTo>
                  <a:pt x="33210" y="65960"/>
                </a:lnTo>
                <a:lnTo>
                  <a:pt x="33170" y="65990"/>
                </a:lnTo>
                <a:lnTo>
                  <a:pt x="33130" y="66030"/>
                </a:lnTo>
                <a:lnTo>
                  <a:pt x="33120" y="66080"/>
                </a:lnTo>
                <a:lnTo>
                  <a:pt x="33120" y="66120"/>
                </a:lnTo>
                <a:lnTo>
                  <a:pt x="33130" y="66160"/>
                </a:lnTo>
                <a:lnTo>
                  <a:pt x="33220" y="66310"/>
                </a:lnTo>
                <a:lnTo>
                  <a:pt x="33270" y="66440"/>
                </a:lnTo>
                <a:lnTo>
                  <a:pt x="33300" y="66490"/>
                </a:lnTo>
                <a:lnTo>
                  <a:pt x="33380" y="66570"/>
                </a:lnTo>
                <a:lnTo>
                  <a:pt x="33460" y="66650"/>
                </a:lnTo>
                <a:lnTo>
                  <a:pt x="33510" y="66680"/>
                </a:lnTo>
                <a:lnTo>
                  <a:pt x="33590" y="66710"/>
                </a:lnTo>
                <a:lnTo>
                  <a:pt x="33660" y="66720"/>
                </a:lnTo>
                <a:lnTo>
                  <a:pt x="33790" y="66730"/>
                </a:lnTo>
                <a:lnTo>
                  <a:pt x="33860" y="66750"/>
                </a:lnTo>
                <a:lnTo>
                  <a:pt x="33920" y="66770"/>
                </a:lnTo>
                <a:lnTo>
                  <a:pt x="34060" y="66850"/>
                </a:lnTo>
                <a:lnTo>
                  <a:pt x="34090" y="66870"/>
                </a:lnTo>
                <a:lnTo>
                  <a:pt x="34110" y="66910"/>
                </a:lnTo>
                <a:lnTo>
                  <a:pt x="34130" y="66950"/>
                </a:lnTo>
                <a:lnTo>
                  <a:pt x="34160" y="67040"/>
                </a:lnTo>
                <a:lnTo>
                  <a:pt x="34180" y="67080"/>
                </a:lnTo>
                <a:lnTo>
                  <a:pt x="34210" y="67120"/>
                </a:lnTo>
                <a:lnTo>
                  <a:pt x="34240" y="67140"/>
                </a:lnTo>
                <a:lnTo>
                  <a:pt x="34270" y="67150"/>
                </a:lnTo>
                <a:lnTo>
                  <a:pt x="34330" y="67150"/>
                </a:lnTo>
                <a:lnTo>
                  <a:pt x="34520" y="67160"/>
                </a:lnTo>
                <a:lnTo>
                  <a:pt x="34640" y="67180"/>
                </a:lnTo>
                <a:lnTo>
                  <a:pt x="34800" y="67230"/>
                </a:lnTo>
                <a:lnTo>
                  <a:pt x="34830" y="67240"/>
                </a:lnTo>
                <a:lnTo>
                  <a:pt x="34870" y="67280"/>
                </a:lnTo>
                <a:lnTo>
                  <a:pt x="34900" y="67330"/>
                </a:lnTo>
                <a:lnTo>
                  <a:pt x="34920" y="67390"/>
                </a:lnTo>
                <a:lnTo>
                  <a:pt x="34950" y="67580"/>
                </a:lnTo>
                <a:lnTo>
                  <a:pt x="34970" y="67630"/>
                </a:lnTo>
                <a:lnTo>
                  <a:pt x="34990" y="67670"/>
                </a:lnTo>
                <a:lnTo>
                  <a:pt x="35060" y="67740"/>
                </a:lnTo>
                <a:lnTo>
                  <a:pt x="35070" y="67770"/>
                </a:lnTo>
                <a:lnTo>
                  <a:pt x="35090" y="67810"/>
                </a:lnTo>
                <a:lnTo>
                  <a:pt x="35090" y="67870"/>
                </a:lnTo>
                <a:lnTo>
                  <a:pt x="35060" y="68040"/>
                </a:lnTo>
                <a:lnTo>
                  <a:pt x="35050" y="68100"/>
                </a:lnTo>
                <a:lnTo>
                  <a:pt x="35060" y="68170"/>
                </a:lnTo>
                <a:lnTo>
                  <a:pt x="35070" y="68220"/>
                </a:lnTo>
                <a:lnTo>
                  <a:pt x="35180" y="68460"/>
                </a:lnTo>
                <a:lnTo>
                  <a:pt x="35240" y="68570"/>
                </a:lnTo>
                <a:lnTo>
                  <a:pt x="35270" y="68610"/>
                </a:lnTo>
                <a:lnTo>
                  <a:pt x="35340" y="68690"/>
                </a:lnTo>
                <a:lnTo>
                  <a:pt x="35360" y="68720"/>
                </a:lnTo>
                <a:lnTo>
                  <a:pt x="35350" y="68740"/>
                </a:lnTo>
                <a:lnTo>
                  <a:pt x="35340" y="68750"/>
                </a:lnTo>
                <a:lnTo>
                  <a:pt x="35460" y="68950"/>
                </a:lnTo>
                <a:lnTo>
                  <a:pt x="35590" y="69110"/>
                </a:lnTo>
                <a:lnTo>
                  <a:pt x="35670" y="69230"/>
                </a:lnTo>
                <a:lnTo>
                  <a:pt x="35690" y="69270"/>
                </a:lnTo>
                <a:lnTo>
                  <a:pt x="35730" y="69420"/>
                </a:lnTo>
                <a:lnTo>
                  <a:pt x="35750" y="69470"/>
                </a:lnTo>
                <a:lnTo>
                  <a:pt x="35780" y="69520"/>
                </a:lnTo>
                <a:lnTo>
                  <a:pt x="35820" y="69570"/>
                </a:lnTo>
                <a:lnTo>
                  <a:pt x="35950" y="69710"/>
                </a:lnTo>
                <a:lnTo>
                  <a:pt x="36110" y="69920"/>
                </a:lnTo>
                <a:lnTo>
                  <a:pt x="36140" y="69970"/>
                </a:lnTo>
                <a:lnTo>
                  <a:pt x="36140" y="70010"/>
                </a:lnTo>
                <a:lnTo>
                  <a:pt x="36150" y="70070"/>
                </a:lnTo>
                <a:lnTo>
                  <a:pt x="36150" y="70120"/>
                </a:lnTo>
                <a:lnTo>
                  <a:pt x="36180" y="70160"/>
                </a:lnTo>
                <a:lnTo>
                  <a:pt x="36250" y="70290"/>
                </a:lnTo>
                <a:lnTo>
                  <a:pt x="36290" y="70410"/>
                </a:lnTo>
                <a:lnTo>
                  <a:pt x="36320" y="70460"/>
                </a:lnTo>
                <a:lnTo>
                  <a:pt x="36460" y="70630"/>
                </a:lnTo>
                <a:lnTo>
                  <a:pt x="36480" y="70670"/>
                </a:lnTo>
                <a:lnTo>
                  <a:pt x="36490" y="70720"/>
                </a:lnTo>
                <a:lnTo>
                  <a:pt x="36490" y="70760"/>
                </a:lnTo>
                <a:lnTo>
                  <a:pt x="36480" y="70810"/>
                </a:lnTo>
                <a:lnTo>
                  <a:pt x="36460" y="70850"/>
                </a:lnTo>
                <a:lnTo>
                  <a:pt x="36410" y="70890"/>
                </a:lnTo>
                <a:lnTo>
                  <a:pt x="36380" y="70930"/>
                </a:lnTo>
                <a:lnTo>
                  <a:pt x="36370" y="70960"/>
                </a:lnTo>
                <a:lnTo>
                  <a:pt x="36370" y="70990"/>
                </a:lnTo>
                <a:lnTo>
                  <a:pt x="36370" y="71030"/>
                </a:lnTo>
                <a:lnTo>
                  <a:pt x="36390" y="71090"/>
                </a:lnTo>
                <a:lnTo>
                  <a:pt x="36420" y="71140"/>
                </a:lnTo>
                <a:lnTo>
                  <a:pt x="36460" y="71190"/>
                </a:lnTo>
                <a:lnTo>
                  <a:pt x="36530" y="71260"/>
                </a:lnTo>
                <a:lnTo>
                  <a:pt x="36640" y="71330"/>
                </a:lnTo>
                <a:lnTo>
                  <a:pt x="36690" y="71360"/>
                </a:lnTo>
                <a:lnTo>
                  <a:pt x="36810" y="71500"/>
                </a:lnTo>
                <a:lnTo>
                  <a:pt x="36840" y="71520"/>
                </a:lnTo>
                <a:lnTo>
                  <a:pt x="36890" y="71540"/>
                </a:lnTo>
                <a:lnTo>
                  <a:pt x="36920" y="71550"/>
                </a:lnTo>
                <a:lnTo>
                  <a:pt x="36950" y="71540"/>
                </a:lnTo>
                <a:lnTo>
                  <a:pt x="36990" y="71530"/>
                </a:lnTo>
                <a:lnTo>
                  <a:pt x="37120" y="71450"/>
                </a:lnTo>
                <a:lnTo>
                  <a:pt x="37150" y="71440"/>
                </a:lnTo>
                <a:lnTo>
                  <a:pt x="37250" y="71420"/>
                </a:lnTo>
                <a:lnTo>
                  <a:pt x="37440" y="71410"/>
                </a:lnTo>
                <a:lnTo>
                  <a:pt x="37500" y="71390"/>
                </a:lnTo>
                <a:lnTo>
                  <a:pt x="37620" y="71350"/>
                </a:lnTo>
                <a:lnTo>
                  <a:pt x="37750" y="71280"/>
                </a:lnTo>
                <a:lnTo>
                  <a:pt x="37810" y="71270"/>
                </a:lnTo>
                <a:lnTo>
                  <a:pt x="37880" y="71260"/>
                </a:lnTo>
                <a:lnTo>
                  <a:pt x="38150" y="71250"/>
                </a:lnTo>
                <a:lnTo>
                  <a:pt x="38220" y="71250"/>
                </a:lnTo>
                <a:lnTo>
                  <a:pt x="38280" y="71240"/>
                </a:lnTo>
                <a:lnTo>
                  <a:pt x="38470" y="71170"/>
                </a:lnTo>
                <a:lnTo>
                  <a:pt x="38660" y="71140"/>
                </a:lnTo>
                <a:lnTo>
                  <a:pt x="38720" y="71120"/>
                </a:lnTo>
                <a:lnTo>
                  <a:pt x="38810" y="71070"/>
                </a:lnTo>
                <a:lnTo>
                  <a:pt x="38850" y="71060"/>
                </a:lnTo>
                <a:lnTo>
                  <a:pt x="38870" y="71060"/>
                </a:lnTo>
                <a:lnTo>
                  <a:pt x="38920" y="71070"/>
                </a:lnTo>
                <a:lnTo>
                  <a:pt x="39040" y="71110"/>
                </a:lnTo>
                <a:lnTo>
                  <a:pt x="39080" y="71130"/>
                </a:lnTo>
                <a:lnTo>
                  <a:pt x="39110" y="71160"/>
                </a:lnTo>
                <a:lnTo>
                  <a:pt x="39160" y="71220"/>
                </a:lnTo>
                <a:lnTo>
                  <a:pt x="39250" y="71310"/>
                </a:lnTo>
                <a:lnTo>
                  <a:pt x="39270" y="71360"/>
                </a:lnTo>
                <a:lnTo>
                  <a:pt x="39290" y="71410"/>
                </a:lnTo>
                <a:lnTo>
                  <a:pt x="39300" y="71500"/>
                </a:lnTo>
                <a:lnTo>
                  <a:pt x="39170" y="71660"/>
                </a:lnTo>
                <a:lnTo>
                  <a:pt x="38990" y="71910"/>
                </a:lnTo>
                <a:lnTo>
                  <a:pt x="38940" y="72050"/>
                </a:lnTo>
                <a:lnTo>
                  <a:pt x="38870" y="72180"/>
                </a:lnTo>
                <a:lnTo>
                  <a:pt x="38830" y="72320"/>
                </a:lnTo>
                <a:lnTo>
                  <a:pt x="38770" y="72500"/>
                </a:lnTo>
                <a:lnTo>
                  <a:pt x="38760" y="72560"/>
                </a:lnTo>
                <a:lnTo>
                  <a:pt x="38750" y="72780"/>
                </a:lnTo>
                <a:lnTo>
                  <a:pt x="38720" y="72840"/>
                </a:lnTo>
                <a:lnTo>
                  <a:pt x="38700" y="72880"/>
                </a:lnTo>
                <a:lnTo>
                  <a:pt x="38640" y="72930"/>
                </a:lnTo>
                <a:lnTo>
                  <a:pt x="38490" y="73040"/>
                </a:lnTo>
                <a:lnTo>
                  <a:pt x="38370" y="73120"/>
                </a:lnTo>
                <a:lnTo>
                  <a:pt x="38270" y="73200"/>
                </a:lnTo>
                <a:lnTo>
                  <a:pt x="38240" y="73230"/>
                </a:lnTo>
                <a:lnTo>
                  <a:pt x="38210" y="73260"/>
                </a:lnTo>
                <a:lnTo>
                  <a:pt x="38200" y="73290"/>
                </a:lnTo>
                <a:lnTo>
                  <a:pt x="38200" y="73310"/>
                </a:lnTo>
                <a:lnTo>
                  <a:pt x="38210" y="73360"/>
                </a:lnTo>
                <a:lnTo>
                  <a:pt x="38260" y="73550"/>
                </a:lnTo>
                <a:lnTo>
                  <a:pt x="38280" y="73590"/>
                </a:lnTo>
                <a:lnTo>
                  <a:pt x="38310" y="73630"/>
                </a:lnTo>
                <a:lnTo>
                  <a:pt x="38340" y="73650"/>
                </a:lnTo>
                <a:lnTo>
                  <a:pt x="38450" y="73690"/>
                </a:lnTo>
                <a:lnTo>
                  <a:pt x="38490" y="73710"/>
                </a:lnTo>
                <a:lnTo>
                  <a:pt x="38530" y="73740"/>
                </a:lnTo>
                <a:lnTo>
                  <a:pt x="38570" y="73780"/>
                </a:lnTo>
                <a:lnTo>
                  <a:pt x="38610" y="73840"/>
                </a:lnTo>
                <a:lnTo>
                  <a:pt x="38670" y="73970"/>
                </a:lnTo>
                <a:lnTo>
                  <a:pt x="38700" y="74020"/>
                </a:lnTo>
                <a:lnTo>
                  <a:pt x="38740" y="74050"/>
                </a:lnTo>
                <a:lnTo>
                  <a:pt x="38810" y="74080"/>
                </a:lnTo>
                <a:lnTo>
                  <a:pt x="38910" y="74110"/>
                </a:lnTo>
                <a:lnTo>
                  <a:pt x="38950" y="74130"/>
                </a:lnTo>
                <a:lnTo>
                  <a:pt x="38980" y="74150"/>
                </a:lnTo>
                <a:lnTo>
                  <a:pt x="39110" y="74260"/>
                </a:lnTo>
                <a:lnTo>
                  <a:pt x="39160" y="74290"/>
                </a:lnTo>
                <a:lnTo>
                  <a:pt x="39250" y="74320"/>
                </a:lnTo>
                <a:lnTo>
                  <a:pt x="39290" y="74340"/>
                </a:lnTo>
                <a:lnTo>
                  <a:pt x="39330" y="74380"/>
                </a:lnTo>
                <a:lnTo>
                  <a:pt x="39360" y="74430"/>
                </a:lnTo>
                <a:lnTo>
                  <a:pt x="39400" y="74520"/>
                </a:lnTo>
                <a:lnTo>
                  <a:pt x="39440" y="74580"/>
                </a:lnTo>
                <a:lnTo>
                  <a:pt x="39480" y="74640"/>
                </a:lnTo>
                <a:lnTo>
                  <a:pt x="39540" y="74710"/>
                </a:lnTo>
                <a:lnTo>
                  <a:pt x="39260" y="74770"/>
                </a:lnTo>
                <a:lnTo>
                  <a:pt x="39040" y="74790"/>
                </a:lnTo>
                <a:lnTo>
                  <a:pt x="38950" y="74810"/>
                </a:lnTo>
                <a:lnTo>
                  <a:pt x="38910" y="74830"/>
                </a:lnTo>
                <a:lnTo>
                  <a:pt x="38780" y="74900"/>
                </a:lnTo>
                <a:lnTo>
                  <a:pt x="38620" y="74970"/>
                </a:lnTo>
                <a:lnTo>
                  <a:pt x="38580" y="74990"/>
                </a:lnTo>
                <a:lnTo>
                  <a:pt x="38490" y="75060"/>
                </a:lnTo>
                <a:lnTo>
                  <a:pt x="38420" y="75090"/>
                </a:lnTo>
                <a:lnTo>
                  <a:pt x="38360" y="75100"/>
                </a:lnTo>
                <a:lnTo>
                  <a:pt x="38290" y="75100"/>
                </a:lnTo>
                <a:lnTo>
                  <a:pt x="38090" y="75100"/>
                </a:lnTo>
                <a:lnTo>
                  <a:pt x="37900" y="75100"/>
                </a:lnTo>
                <a:lnTo>
                  <a:pt x="37710" y="75070"/>
                </a:lnTo>
                <a:lnTo>
                  <a:pt x="37670" y="75080"/>
                </a:lnTo>
                <a:lnTo>
                  <a:pt x="37650" y="75090"/>
                </a:lnTo>
                <a:lnTo>
                  <a:pt x="37610" y="75110"/>
                </a:lnTo>
                <a:lnTo>
                  <a:pt x="37480" y="75280"/>
                </a:lnTo>
                <a:lnTo>
                  <a:pt x="37450" y="75320"/>
                </a:lnTo>
                <a:lnTo>
                  <a:pt x="37400" y="75400"/>
                </a:lnTo>
                <a:lnTo>
                  <a:pt x="37370" y="75440"/>
                </a:lnTo>
                <a:lnTo>
                  <a:pt x="37250" y="75550"/>
                </a:lnTo>
                <a:lnTo>
                  <a:pt x="37220" y="75580"/>
                </a:lnTo>
                <a:lnTo>
                  <a:pt x="37190" y="75620"/>
                </a:lnTo>
                <a:lnTo>
                  <a:pt x="37170" y="75660"/>
                </a:lnTo>
                <a:lnTo>
                  <a:pt x="37170" y="75710"/>
                </a:lnTo>
                <a:lnTo>
                  <a:pt x="37190" y="75750"/>
                </a:lnTo>
                <a:lnTo>
                  <a:pt x="37240" y="75860"/>
                </a:lnTo>
                <a:lnTo>
                  <a:pt x="37250" y="75900"/>
                </a:lnTo>
                <a:lnTo>
                  <a:pt x="37260" y="75950"/>
                </a:lnTo>
                <a:lnTo>
                  <a:pt x="37250" y="76000"/>
                </a:lnTo>
                <a:lnTo>
                  <a:pt x="37240" y="76030"/>
                </a:lnTo>
                <a:lnTo>
                  <a:pt x="37220" y="76060"/>
                </a:lnTo>
                <a:lnTo>
                  <a:pt x="37190" y="76080"/>
                </a:lnTo>
                <a:lnTo>
                  <a:pt x="37160" y="76100"/>
                </a:lnTo>
                <a:lnTo>
                  <a:pt x="37130" y="76100"/>
                </a:lnTo>
                <a:lnTo>
                  <a:pt x="37090" y="76110"/>
                </a:lnTo>
                <a:lnTo>
                  <a:pt x="36990" y="76080"/>
                </a:lnTo>
                <a:lnTo>
                  <a:pt x="36940" y="76080"/>
                </a:lnTo>
                <a:lnTo>
                  <a:pt x="36860" y="76100"/>
                </a:lnTo>
                <a:lnTo>
                  <a:pt x="36810" y="76120"/>
                </a:lnTo>
                <a:lnTo>
                  <a:pt x="36710" y="76170"/>
                </a:lnTo>
                <a:lnTo>
                  <a:pt x="36570" y="76230"/>
                </a:lnTo>
                <a:lnTo>
                  <a:pt x="36540" y="76250"/>
                </a:lnTo>
                <a:lnTo>
                  <a:pt x="36490" y="76290"/>
                </a:lnTo>
                <a:lnTo>
                  <a:pt x="36460" y="76330"/>
                </a:lnTo>
                <a:lnTo>
                  <a:pt x="36370" y="76440"/>
                </a:lnTo>
                <a:lnTo>
                  <a:pt x="36260" y="76600"/>
                </a:lnTo>
                <a:lnTo>
                  <a:pt x="36200" y="76720"/>
                </a:lnTo>
                <a:lnTo>
                  <a:pt x="36140" y="76880"/>
                </a:lnTo>
                <a:lnTo>
                  <a:pt x="36120" y="76910"/>
                </a:lnTo>
                <a:lnTo>
                  <a:pt x="36050" y="77000"/>
                </a:lnTo>
                <a:lnTo>
                  <a:pt x="36020" y="77070"/>
                </a:lnTo>
                <a:lnTo>
                  <a:pt x="35920" y="77330"/>
                </a:lnTo>
                <a:lnTo>
                  <a:pt x="35910" y="77390"/>
                </a:lnTo>
                <a:lnTo>
                  <a:pt x="35890" y="77580"/>
                </a:lnTo>
                <a:lnTo>
                  <a:pt x="35870" y="77630"/>
                </a:lnTo>
                <a:lnTo>
                  <a:pt x="35840" y="77680"/>
                </a:lnTo>
                <a:lnTo>
                  <a:pt x="35770" y="77760"/>
                </a:lnTo>
                <a:lnTo>
                  <a:pt x="35200" y="77190"/>
                </a:lnTo>
                <a:lnTo>
                  <a:pt x="34210" y="76490"/>
                </a:lnTo>
                <a:lnTo>
                  <a:pt x="34040" y="76320"/>
                </a:lnTo>
                <a:lnTo>
                  <a:pt x="33920" y="76100"/>
                </a:lnTo>
                <a:lnTo>
                  <a:pt x="33830" y="75870"/>
                </a:lnTo>
                <a:lnTo>
                  <a:pt x="33700" y="75690"/>
                </a:lnTo>
                <a:lnTo>
                  <a:pt x="33500" y="75610"/>
                </a:lnTo>
                <a:lnTo>
                  <a:pt x="33340" y="75700"/>
                </a:lnTo>
                <a:lnTo>
                  <a:pt x="32950" y="76100"/>
                </a:lnTo>
                <a:lnTo>
                  <a:pt x="32760" y="76220"/>
                </a:lnTo>
                <a:lnTo>
                  <a:pt x="32200" y="76260"/>
                </a:lnTo>
                <a:lnTo>
                  <a:pt x="31650" y="76230"/>
                </a:lnTo>
                <a:lnTo>
                  <a:pt x="31270" y="76080"/>
                </a:lnTo>
                <a:lnTo>
                  <a:pt x="30930" y="75800"/>
                </a:lnTo>
                <a:lnTo>
                  <a:pt x="30620" y="75400"/>
                </a:lnTo>
                <a:lnTo>
                  <a:pt x="30140" y="74510"/>
                </a:lnTo>
                <a:lnTo>
                  <a:pt x="30000" y="74500"/>
                </a:lnTo>
                <a:lnTo>
                  <a:pt x="29870" y="74640"/>
                </a:lnTo>
                <a:lnTo>
                  <a:pt x="29660" y="74720"/>
                </a:lnTo>
                <a:lnTo>
                  <a:pt x="29300" y="74680"/>
                </a:lnTo>
                <a:lnTo>
                  <a:pt x="28570" y="74450"/>
                </a:lnTo>
                <a:lnTo>
                  <a:pt x="28230" y="74270"/>
                </a:lnTo>
                <a:lnTo>
                  <a:pt x="27940" y="74010"/>
                </a:lnTo>
                <a:lnTo>
                  <a:pt x="27430" y="73340"/>
                </a:lnTo>
                <a:lnTo>
                  <a:pt x="27400" y="73310"/>
                </a:lnTo>
                <a:lnTo>
                  <a:pt x="26810" y="72810"/>
                </a:lnTo>
                <a:lnTo>
                  <a:pt x="26640" y="72560"/>
                </a:lnTo>
                <a:lnTo>
                  <a:pt x="26360" y="71920"/>
                </a:lnTo>
                <a:lnTo>
                  <a:pt x="26160" y="71620"/>
                </a:lnTo>
                <a:lnTo>
                  <a:pt x="25180" y="70590"/>
                </a:lnTo>
                <a:lnTo>
                  <a:pt x="24490" y="69550"/>
                </a:lnTo>
                <a:lnTo>
                  <a:pt x="24220" y="69350"/>
                </a:lnTo>
                <a:lnTo>
                  <a:pt x="21950" y="68320"/>
                </a:lnTo>
                <a:lnTo>
                  <a:pt x="21520" y="67950"/>
                </a:lnTo>
                <a:lnTo>
                  <a:pt x="21250" y="67350"/>
                </a:lnTo>
                <a:lnTo>
                  <a:pt x="21240" y="66690"/>
                </a:lnTo>
                <a:lnTo>
                  <a:pt x="21570" y="66160"/>
                </a:lnTo>
                <a:lnTo>
                  <a:pt x="21930" y="66160"/>
                </a:lnTo>
                <a:lnTo>
                  <a:pt x="22130" y="65780"/>
                </a:lnTo>
                <a:lnTo>
                  <a:pt x="22290" y="65270"/>
                </a:lnTo>
                <a:lnTo>
                  <a:pt x="22520" y="64890"/>
                </a:lnTo>
                <a:lnTo>
                  <a:pt x="22700" y="64840"/>
                </a:lnTo>
                <a:lnTo>
                  <a:pt x="23120" y="64910"/>
                </a:lnTo>
                <a:lnTo>
                  <a:pt x="23310" y="64900"/>
                </a:lnTo>
                <a:lnTo>
                  <a:pt x="23510" y="64790"/>
                </a:lnTo>
                <a:lnTo>
                  <a:pt x="23890" y="64480"/>
                </a:lnTo>
                <a:lnTo>
                  <a:pt x="24070" y="64430"/>
                </a:lnTo>
                <a:lnTo>
                  <a:pt x="24350" y="64600"/>
                </a:lnTo>
                <a:lnTo>
                  <a:pt x="24630" y="64960"/>
                </a:lnTo>
                <a:lnTo>
                  <a:pt x="24860" y="65400"/>
                </a:lnTo>
                <a:lnTo>
                  <a:pt x="25000" y="65780"/>
                </a:lnTo>
                <a:lnTo>
                  <a:pt x="25130" y="65980"/>
                </a:lnTo>
                <a:lnTo>
                  <a:pt x="25270" y="65790"/>
                </a:lnTo>
                <a:lnTo>
                  <a:pt x="25480" y="65290"/>
                </a:lnTo>
                <a:lnTo>
                  <a:pt x="25680" y="65270"/>
                </a:lnTo>
                <a:lnTo>
                  <a:pt x="26300" y="65530"/>
                </a:lnTo>
                <a:lnTo>
                  <a:pt x="26430" y="65440"/>
                </a:lnTo>
                <a:lnTo>
                  <a:pt x="26470" y="65350"/>
                </a:lnTo>
                <a:lnTo>
                  <a:pt x="26420" y="65240"/>
                </a:lnTo>
                <a:lnTo>
                  <a:pt x="26300" y="65130"/>
                </a:lnTo>
                <a:lnTo>
                  <a:pt x="26220" y="64890"/>
                </a:lnTo>
                <a:lnTo>
                  <a:pt x="26200" y="64570"/>
                </a:lnTo>
                <a:lnTo>
                  <a:pt x="26230" y="64240"/>
                </a:lnTo>
                <a:lnTo>
                  <a:pt x="26300" y="63970"/>
                </a:lnTo>
                <a:lnTo>
                  <a:pt x="26730" y="63550"/>
                </a:lnTo>
                <a:lnTo>
                  <a:pt x="26700" y="62950"/>
                </a:lnTo>
                <a:lnTo>
                  <a:pt x="26300" y="61680"/>
                </a:lnTo>
                <a:lnTo>
                  <a:pt x="25970" y="60920"/>
                </a:lnTo>
                <a:lnTo>
                  <a:pt x="24280" y="59090"/>
                </a:lnTo>
                <a:lnTo>
                  <a:pt x="23400" y="57660"/>
                </a:lnTo>
                <a:lnTo>
                  <a:pt x="22890" y="57000"/>
                </a:lnTo>
                <a:lnTo>
                  <a:pt x="22320" y="56560"/>
                </a:lnTo>
                <a:lnTo>
                  <a:pt x="22130" y="56440"/>
                </a:lnTo>
                <a:lnTo>
                  <a:pt x="22320" y="56250"/>
                </a:lnTo>
                <a:lnTo>
                  <a:pt x="22350" y="56090"/>
                </a:lnTo>
                <a:lnTo>
                  <a:pt x="22280" y="55800"/>
                </a:lnTo>
                <a:lnTo>
                  <a:pt x="22270" y="55640"/>
                </a:lnTo>
                <a:lnTo>
                  <a:pt x="22360" y="55420"/>
                </a:lnTo>
                <a:lnTo>
                  <a:pt x="22510" y="55290"/>
                </a:lnTo>
                <a:lnTo>
                  <a:pt x="22850" y="55180"/>
                </a:lnTo>
                <a:lnTo>
                  <a:pt x="23090" y="55170"/>
                </a:lnTo>
                <a:lnTo>
                  <a:pt x="23310" y="55250"/>
                </a:lnTo>
                <a:lnTo>
                  <a:pt x="23730" y="55550"/>
                </a:lnTo>
                <a:lnTo>
                  <a:pt x="24150" y="55950"/>
                </a:lnTo>
                <a:lnTo>
                  <a:pt x="24370" y="56080"/>
                </a:lnTo>
                <a:lnTo>
                  <a:pt x="24610" y="56070"/>
                </a:lnTo>
                <a:lnTo>
                  <a:pt x="24850" y="55990"/>
                </a:lnTo>
                <a:lnTo>
                  <a:pt x="25490" y="55950"/>
                </a:lnTo>
                <a:lnTo>
                  <a:pt x="25730" y="55930"/>
                </a:lnTo>
                <a:lnTo>
                  <a:pt x="26670" y="56030"/>
                </a:lnTo>
                <a:lnTo>
                  <a:pt x="27080" y="55990"/>
                </a:lnTo>
                <a:lnTo>
                  <a:pt x="27470" y="55850"/>
                </a:lnTo>
                <a:lnTo>
                  <a:pt x="28150" y="55340"/>
                </a:lnTo>
                <a:lnTo>
                  <a:pt x="28430" y="55020"/>
                </a:lnTo>
                <a:lnTo>
                  <a:pt x="28570" y="54650"/>
                </a:lnTo>
                <a:lnTo>
                  <a:pt x="28450" y="54210"/>
                </a:lnTo>
                <a:lnTo>
                  <a:pt x="28240" y="54030"/>
                </a:lnTo>
                <a:lnTo>
                  <a:pt x="28090" y="54080"/>
                </a:lnTo>
                <a:lnTo>
                  <a:pt x="27990" y="54220"/>
                </a:lnTo>
                <a:lnTo>
                  <a:pt x="27930" y="54280"/>
                </a:lnTo>
                <a:lnTo>
                  <a:pt x="27780" y="54160"/>
                </a:lnTo>
                <a:lnTo>
                  <a:pt x="27510" y="53830"/>
                </a:lnTo>
                <a:lnTo>
                  <a:pt x="26970" y="53510"/>
                </a:lnTo>
                <a:lnTo>
                  <a:pt x="26870" y="53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Sremsk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4850" y="28260"/>
                </a:moveTo>
                <a:lnTo>
                  <a:pt x="24950" y="28410"/>
                </a:lnTo>
                <a:lnTo>
                  <a:pt x="25070" y="28570"/>
                </a:lnTo>
                <a:lnTo>
                  <a:pt x="25100" y="28600"/>
                </a:lnTo>
                <a:lnTo>
                  <a:pt x="25140" y="28630"/>
                </a:lnTo>
                <a:lnTo>
                  <a:pt x="25160" y="28660"/>
                </a:lnTo>
                <a:lnTo>
                  <a:pt x="25170" y="28670"/>
                </a:lnTo>
                <a:lnTo>
                  <a:pt x="25190" y="28700"/>
                </a:lnTo>
                <a:lnTo>
                  <a:pt x="25220" y="28750"/>
                </a:lnTo>
                <a:lnTo>
                  <a:pt x="25230" y="28770"/>
                </a:lnTo>
                <a:lnTo>
                  <a:pt x="25240" y="28780"/>
                </a:lnTo>
                <a:lnTo>
                  <a:pt x="25250" y="28790"/>
                </a:lnTo>
                <a:lnTo>
                  <a:pt x="25260" y="28800"/>
                </a:lnTo>
                <a:lnTo>
                  <a:pt x="25350" y="28840"/>
                </a:lnTo>
                <a:lnTo>
                  <a:pt x="25370" y="28860"/>
                </a:lnTo>
                <a:lnTo>
                  <a:pt x="25390" y="28860"/>
                </a:lnTo>
                <a:lnTo>
                  <a:pt x="25400" y="28860"/>
                </a:lnTo>
                <a:lnTo>
                  <a:pt x="25420" y="28860"/>
                </a:lnTo>
                <a:lnTo>
                  <a:pt x="25430" y="28860"/>
                </a:lnTo>
                <a:lnTo>
                  <a:pt x="25440" y="28850"/>
                </a:lnTo>
                <a:lnTo>
                  <a:pt x="25460" y="28840"/>
                </a:lnTo>
                <a:lnTo>
                  <a:pt x="25470" y="28830"/>
                </a:lnTo>
                <a:lnTo>
                  <a:pt x="25490" y="28810"/>
                </a:lnTo>
                <a:lnTo>
                  <a:pt x="25530" y="28770"/>
                </a:lnTo>
                <a:lnTo>
                  <a:pt x="25560" y="28730"/>
                </a:lnTo>
                <a:lnTo>
                  <a:pt x="25750" y="28450"/>
                </a:lnTo>
                <a:lnTo>
                  <a:pt x="25740" y="28430"/>
                </a:lnTo>
                <a:lnTo>
                  <a:pt x="25720" y="28380"/>
                </a:lnTo>
                <a:lnTo>
                  <a:pt x="25730" y="28340"/>
                </a:lnTo>
                <a:lnTo>
                  <a:pt x="25750" y="28300"/>
                </a:lnTo>
                <a:lnTo>
                  <a:pt x="25780" y="28270"/>
                </a:lnTo>
                <a:lnTo>
                  <a:pt x="25820" y="28250"/>
                </a:lnTo>
                <a:lnTo>
                  <a:pt x="25900" y="28220"/>
                </a:lnTo>
                <a:lnTo>
                  <a:pt x="25960" y="28200"/>
                </a:lnTo>
                <a:lnTo>
                  <a:pt x="25980" y="28210"/>
                </a:lnTo>
                <a:lnTo>
                  <a:pt x="26020" y="28220"/>
                </a:lnTo>
                <a:lnTo>
                  <a:pt x="26060" y="28240"/>
                </a:lnTo>
                <a:lnTo>
                  <a:pt x="26140" y="28320"/>
                </a:lnTo>
                <a:lnTo>
                  <a:pt x="26180" y="28340"/>
                </a:lnTo>
                <a:lnTo>
                  <a:pt x="26220" y="28350"/>
                </a:lnTo>
                <a:lnTo>
                  <a:pt x="26290" y="28370"/>
                </a:lnTo>
                <a:lnTo>
                  <a:pt x="26670" y="28400"/>
                </a:lnTo>
                <a:lnTo>
                  <a:pt x="26690" y="28410"/>
                </a:lnTo>
                <a:lnTo>
                  <a:pt x="26770" y="28510"/>
                </a:lnTo>
                <a:lnTo>
                  <a:pt x="26810" y="28550"/>
                </a:lnTo>
                <a:lnTo>
                  <a:pt x="26850" y="28560"/>
                </a:lnTo>
                <a:lnTo>
                  <a:pt x="26890" y="28580"/>
                </a:lnTo>
                <a:lnTo>
                  <a:pt x="27000" y="28600"/>
                </a:lnTo>
                <a:lnTo>
                  <a:pt x="27050" y="28620"/>
                </a:lnTo>
                <a:lnTo>
                  <a:pt x="27090" y="28630"/>
                </a:lnTo>
                <a:lnTo>
                  <a:pt x="27130" y="28650"/>
                </a:lnTo>
                <a:lnTo>
                  <a:pt x="27240" y="28760"/>
                </a:lnTo>
                <a:lnTo>
                  <a:pt x="27310" y="28800"/>
                </a:lnTo>
                <a:lnTo>
                  <a:pt x="27350" y="28810"/>
                </a:lnTo>
                <a:lnTo>
                  <a:pt x="27420" y="28830"/>
                </a:lnTo>
                <a:lnTo>
                  <a:pt x="27620" y="28840"/>
                </a:lnTo>
                <a:lnTo>
                  <a:pt x="27680" y="28850"/>
                </a:lnTo>
                <a:lnTo>
                  <a:pt x="27850" y="28910"/>
                </a:lnTo>
                <a:lnTo>
                  <a:pt x="28090" y="28990"/>
                </a:lnTo>
                <a:lnTo>
                  <a:pt x="28260" y="29040"/>
                </a:lnTo>
                <a:lnTo>
                  <a:pt x="28310" y="29050"/>
                </a:lnTo>
                <a:lnTo>
                  <a:pt x="28360" y="29040"/>
                </a:lnTo>
                <a:lnTo>
                  <a:pt x="28600" y="28980"/>
                </a:lnTo>
                <a:lnTo>
                  <a:pt x="28660" y="28960"/>
                </a:lnTo>
                <a:lnTo>
                  <a:pt x="28730" y="28960"/>
                </a:lnTo>
                <a:lnTo>
                  <a:pt x="28930" y="28960"/>
                </a:lnTo>
                <a:lnTo>
                  <a:pt x="29890" y="28970"/>
                </a:lnTo>
                <a:lnTo>
                  <a:pt x="30210" y="28840"/>
                </a:lnTo>
                <a:lnTo>
                  <a:pt x="30330" y="28780"/>
                </a:lnTo>
                <a:lnTo>
                  <a:pt x="30420" y="28730"/>
                </a:lnTo>
                <a:lnTo>
                  <a:pt x="30460" y="28710"/>
                </a:lnTo>
                <a:lnTo>
                  <a:pt x="30510" y="28700"/>
                </a:lnTo>
                <a:lnTo>
                  <a:pt x="30730" y="28680"/>
                </a:lnTo>
                <a:lnTo>
                  <a:pt x="30780" y="28660"/>
                </a:lnTo>
                <a:lnTo>
                  <a:pt x="30830" y="28640"/>
                </a:lnTo>
                <a:lnTo>
                  <a:pt x="30870" y="28610"/>
                </a:lnTo>
                <a:lnTo>
                  <a:pt x="30960" y="28530"/>
                </a:lnTo>
                <a:lnTo>
                  <a:pt x="31120" y="28370"/>
                </a:lnTo>
                <a:lnTo>
                  <a:pt x="31300" y="28610"/>
                </a:lnTo>
                <a:lnTo>
                  <a:pt x="31430" y="28840"/>
                </a:lnTo>
                <a:lnTo>
                  <a:pt x="31460" y="28860"/>
                </a:lnTo>
                <a:lnTo>
                  <a:pt x="31490" y="28880"/>
                </a:lnTo>
                <a:lnTo>
                  <a:pt x="31520" y="28890"/>
                </a:lnTo>
                <a:lnTo>
                  <a:pt x="31550" y="28880"/>
                </a:lnTo>
                <a:lnTo>
                  <a:pt x="31700" y="28840"/>
                </a:lnTo>
                <a:lnTo>
                  <a:pt x="31760" y="28820"/>
                </a:lnTo>
                <a:lnTo>
                  <a:pt x="31890" y="28810"/>
                </a:lnTo>
                <a:lnTo>
                  <a:pt x="32160" y="28810"/>
                </a:lnTo>
                <a:lnTo>
                  <a:pt x="32450" y="28820"/>
                </a:lnTo>
                <a:lnTo>
                  <a:pt x="32600" y="28830"/>
                </a:lnTo>
                <a:lnTo>
                  <a:pt x="32660" y="28840"/>
                </a:lnTo>
                <a:lnTo>
                  <a:pt x="32690" y="28850"/>
                </a:lnTo>
                <a:lnTo>
                  <a:pt x="32950" y="28870"/>
                </a:lnTo>
                <a:lnTo>
                  <a:pt x="33190" y="28880"/>
                </a:lnTo>
                <a:lnTo>
                  <a:pt x="33220" y="28890"/>
                </a:lnTo>
                <a:lnTo>
                  <a:pt x="33290" y="28930"/>
                </a:lnTo>
                <a:lnTo>
                  <a:pt x="33320" y="28930"/>
                </a:lnTo>
                <a:lnTo>
                  <a:pt x="33430" y="28950"/>
                </a:lnTo>
                <a:lnTo>
                  <a:pt x="33710" y="28900"/>
                </a:lnTo>
                <a:lnTo>
                  <a:pt x="33820" y="28870"/>
                </a:lnTo>
                <a:lnTo>
                  <a:pt x="33900" y="28850"/>
                </a:lnTo>
                <a:lnTo>
                  <a:pt x="34120" y="28820"/>
                </a:lnTo>
                <a:lnTo>
                  <a:pt x="34170" y="28800"/>
                </a:lnTo>
                <a:lnTo>
                  <a:pt x="34230" y="28770"/>
                </a:lnTo>
                <a:lnTo>
                  <a:pt x="34280" y="28740"/>
                </a:lnTo>
                <a:lnTo>
                  <a:pt x="34430" y="28640"/>
                </a:lnTo>
                <a:lnTo>
                  <a:pt x="34510" y="28580"/>
                </a:lnTo>
                <a:lnTo>
                  <a:pt x="34550" y="28540"/>
                </a:lnTo>
                <a:lnTo>
                  <a:pt x="34560" y="28520"/>
                </a:lnTo>
                <a:lnTo>
                  <a:pt x="34570" y="28490"/>
                </a:lnTo>
                <a:lnTo>
                  <a:pt x="34560" y="28460"/>
                </a:lnTo>
                <a:lnTo>
                  <a:pt x="34530" y="28420"/>
                </a:lnTo>
                <a:lnTo>
                  <a:pt x="34460" y="28350"/>
                </a:lnTo>
                <a:lnTo>
                  <a:pt x="34430" y="28310"/>
                </a:lnTo>
                <a:lnTo>
                  <a:pt x="34420" y="28270"/>
                </a:lnTo>
                <a:lnTo>
                  <a:pt x="34410" y="28240"/>
                </a:lnTo>
                <a:lnTo>
                  <a:pt x="34420" y="28220"/>
                </a:lnTo>
                <a:lnTo>
                  <a:pt x="34440" y="28190"/>
                </a:lnTo>
                <a:lnTo>
                  <a:pt x="34640" y="27840"/>
                </a:lnTo>
                <a:lnTo>
                  <a:pt x="35570" y="28120"/>
                </a:lnTo>
                <a:lnTo>
                  <a:pt x="35940" y="28170"/>
                </a:lnTo>
                <a:lnTo>
                  <a:pt x="37930" y="27950"/>
                </a:lnTo>
                <a:lnTo>
                  <a:pt x="38550" y="28170"/>
                </a:lnTo>
                <a:lnTo>
                  <a:pt x="39120" y="28610"/>
                </a:lnTo>
                <a:lnTo>
                  <a:pt x="39470" y="28980"/>
                </a:lnTo>
                <a:lnTo>
                  <a:pt x="39660" y="29190"/>
                </a:lnTo>
                <a:lnTo>
                  <a:pt x="40480" y="30400"/>
                </a:lnTo>
                <a:lnTo>
                  <a:pt x="40590" y="30570"/>
                </a:lnTo>
                <a:lnTo>
                  <a:pt x="40780" y="31480"/>
                </a:lnTo>
                <a:lnTo>
                  <a:pt x="40390" y="32040"/>
                </a:lnTo>
                <a:lnTo>
                  <a:pt x="39900" y="32420"/>
                </a:lnTo>
                <a:lnTo>
                  <a:pt x="39800" y="32810"/>
                </a:lnTo>
                <a:lnTo>
                  <a:pt x="39680" y="32810"/>
                </a:lnTo>
                <a:lnTo>
                  <a:pt x="39890" y="33340"/>
                </a:lnTo>
                <a:lnTo>
                  <a:pt x="40150" y="33820"/>
                </a:lnTo>
                <a:lnTo>
                  <a:pt x="40240" y="33940"/>
                </a:lnTo>
                <a:lnTo>
                  <a:pt x="39520" y="34170"/>
                </a:lnTo>
                <a:lnTo>
                  <a:pt x="39150" y="34260"/>
                </a:lnTo>
                <a:lnTo>
                  <a:pt x="38950" y="34260"/>
                </a:lnTo>
                <a:lnTo>
                  <a:pt x="38890" y="34270"/>
                </a:lnTo>
                <a:lnTo>
                  <a:pt x="38820" y="34290"/>
                </a:lnTo>
                <a:lnTo>
                  <a:pt x="38780" y="34320"/>
                </a:lnTo>
                <a:lnTo>
                  <a:pt x="38680" y="34400"/>
                </a:lnTo>
                <a:lnTo>
                  <a:pt x="38570" y="34470"/>
                </a:lnTo>
                <a:lnTo>
                  <a:pt x="38440" y="34590"/>
                </a:lnTo>
                <a:lnTo>
                  <a:pt x="38230" y="34760"/>
                </a:lnTo>
                <a:lnTo>
                  <a:pt x="38190" y="34790"/>
                </a:lnTo>
                <a:lnTo>
                  <a:pt x="38150" y="34800"/>
                </a:lnTo>
                <a:lnTo>
                  <a:pt x="38100" y="34810"/>
                </a:lnTo>
                <a:lnTo>
                  <a:pt x="37970" y="34820"/>
                </a:lnTo>
                <a:lnTo>
                  <a:pt x="37840" y="34810"/>
                </a:lnTo>
                <a:lnTo>
                  <a:pt x="37700" y="34780"/>
                </a:lnTo>
                <a:lnTo>
                  <a:pt x="37650" y="34780"/>
                </a:lnTo>
                <a:lnTo>
                  <a:pt x="37610" y="34790"/>
                </a:lnTo>
                <a:lnTo>
                  <a:pt x="37580" y="34800"/>
                </a:lnTo>
                <a:lnTo>
                  <a:pt x="37540" y="34830"/>
                </a:lnTo>
                <a:lnTo>
                  <a:pt x="37470" y="34890"/>
                </a:lnTo>
                <a:lnTo>
                  <a:pt x="37440" y="34940"/>
                </a:lnTo>
                <a:lnTo>
                  <a:pt x="37430" y="34970"/>
                </a:lnTo>
                <a:lnTo>
                  <a:pt x="37420" y="35010"/>
                </a:lnTo>
                <a:lnTo>
                  <a:pt x="37420" y="35140"/>
                </a:lnTo>
                <a:lnTo>
                  <a:pt x="37410" y="35200"/>
                </a:lnTo>
                <a:lnTo>
                  <a:pt x="37360" y="35430"/>
                </a:lnTo>
                <a:lnTo>
                  <a:pt x="37310" y="35550"/>
                </a:lnTo>
                <a:lnTo>
                  <a:pt x="37120" y="35920"/>
                </a:lnTo>
                <a:lnTo>
                  <a:pt x="37100" y="36080"/>
                </a:lnTo>
                <a:lnTo>
                  <a:pt x="37090" y="36260"/>
                </a:lnTo>
                <a:lnTo>
                  <a:pt x="37070" y="36310"/>
                </a:lnTo>
                <a:lnTo>
                  <a:pt x="37050" y="36360"/>
                </a:lnTo>
                <a:lnTo>
                  <a:pt x="36990" y="36460"/>
                </a:lnTo>
                <a:lnTo>
                  <a:pt x="36960" y="36510"/>
                </a:lnTo>
                <a:lnTo>
                  <a:pt x="36950" y="36570"/>
                </a:lnTo>
                <a:lnTo>
                  <a:pt x="36940" y="36630"/>
                </a:lnTo>
                <a:lnTo>
                  <a:pt x="36930" y="36880"/>
                </a:lnTo>
                <a:lnTo>
                  <a:pt x="36920" y="36940"/>
                </a:lnTo>
                <a:lnTo>
                  <a:pt x="36910" y="36980"/>
                </a:lnTo>
                <a:lnTo>
                  <a:pt x="36890" y="37010"/>
                </a:lnTo>
                <a:lnTo>
                  <a:pt x="36830" y="37070"/>
                </a:lnTo>
                <a:lnTo>
                  <a:pt x="36770" y="37110"/>
                </a:lnTo>
                <a:lnTo>
                  <a:pt x="36660" y="37160"/>
                </a:lnTo>
                <a:lnTo>
                  <a:pt x="36540" y="37190"/>
                </a:lnTo>
                <a:lnTo>
                  <a:pt x="36490" y="37200"/>
                </a:lnTo>
                <a:lnTo>
                  <a:pt x="36420" y="37190"/>
                </a:lnTo>
                <a:lnTo>
                  <a:pt x="36380" y="37190"/>
                </a:lnTo>
                <a:lnTo>
                  <a:pt x="36340" y="37200"/>
                </a:lnTo>
                <a:lnTo>
                  <a:pt x="36320" y="37210"/>
                </a:lnTo>
                <a:lnTo>
                  <a:pt x="36280" y="37240"/>
                </a:lnTo>
                <a:lnTo>
                  <a:pt x="36240" y="37310"/>
                </a:lnTo>
                <a:lnTo>
                  <a:pt x="36230" y="37340"/>
                </a:lnTo>
                <a:lnTo>
                  <a:pt x="36210" y="37410"/>
                </a:lnTo>
                <a:lnTo>
                  <a:pt x="36210" y="37480"/>
                </a:lnTo>
                <a:lnTo>
                  <a:pt x="36210" y="37540"/>
                </a:lnTo>
                <a:lnTo>
                  <a:pt x="36230" y="37610"/>
                </a:lnTo>
                <a:lnTo>
                  <a:pt x="36240" y="37650"/>
                </a:lnTo>
                <a:lnTo>
                  <a:pt x="36260" y="37680"/>
                </a:lnTo>
                <a:lnTo>
                  <a:pt x="36320" y="37730"/>
                </a:lnTo>
                <a:lnTo>
                  <a:pt x="36390" y="37770"/>
                </a:lnTo>
                <a:lnTo>
                  <a:pt x="36500" y="37820"/>
                </a:lnTo>
                <a:lnTo>
                  <a:pt x="36640" y="37870"/>
                </a:lnTo>
                <a:lnTo>
                  <a:pt x="36660" y="37890"/>
                </a:lnTo>
                <a:lnTo>
                  <a:pt x="36690" y="37920"/>
                </a:lnTo>
                <a:lnTo>
                  <a:pt x="36700" y="37960"/>
                </a:lnTo>
                <a:lnTo>
                  <a:pt x="36700" y="38010"/>
                </a:lnTo>
                <a:lnTo>
                  <a:pt x="36670" y="38120"/>
                </a:lnTo>
                <a:lnTo>
                  <a:pt x="36650" y="38170"/>
                </a:lnTo>
                <a:lnTo>
                  <a:pt x="36630" y="38200"/>
                </a:lnTo>
                <a:lnTo>
                  <a:pt x="36610" y="38220"/>
                </a:lnTo>
                <a:lnTo>
                  <a:pt x="36510" y="38290"/>
                </a:lnTo>
                <a:lnTo>
                  <a:pt x="36490" y="38310"/>
                </a:lnTo>
                <a:lnTo>
                  <a:pt x="36480" y="38350"/>
                </a:lnTo>
                <a:lnTo>
                  <a:pt x="36480" y="38370"/>
                </a:lnTo>
                <a:lnTo>
                  <a:pt x="36570" y="38480"/>
                </a:lnTo>
                <a:lnTo>
                  <a:pt x="36580" y="38530"/>
                </a:lnTo>
                <a:lnTo>
                  <a:pt x="36590" y="38570"/>
                </a:lnTo>
                <a:lnTo>
                  <a:pt x="36580" y="38600"/>
                </a:lnTo>
                <a:lnTo>
                  <a:pt x="36540" y="38740"/>
                </a:lnTo>
                <a:lnTo>
                  <a:pt x="36500" y="38810"/>
                </a:lnTo>
                <a:lnTo>
                  <a:pt x="36430" y="39090"/>
                </a:lnTo>
                <a:lnTo>
                  <a:pt x="35630" y="39510"/>
                </a:lnTo>
                <a:lnTo>
                  <a:pt x="35320" y="39770"/>
                </a:lnTo>
                <a:lnTo>
                  <a:pt x="34980" y="40170"/>
                </a:lnTo>
                <a:lnTo>
                  <a:pt x="34430" y="40650"/>
                </a:lnTo>
                <a:lnTo>
                  <a:pt x="33890" y="40870"/>
                </a:lnTo>
                <a:lnTo>
                  <a:pt x="33560" y="40490"/>
                </a:lnTo>
                <a:lnTo>
                  <a:pt x="33730" y="40230"/>
                </a:lnTo>
                <a:lnTo>
                  <a:pt x="34700" y="39780"/>
                </a:lnTo>
                <a:lnTo>
                  <a:pt x="35040" y="39540"/>
                </a:lnTo>
                <a:lnTo>
                  <a:pt x="34590" y="39380"/>
                </a:lnTo>
                <a:lnTo>
                  <a:pt x="33450" y="39390"/>
                </a:lnTo>
                <a:lnTo>
                  <a:pt x="33050" y="39120"/>
                </a:lnTo>
                <a:lnTo>
                  <a:pt x="32770" y="38820"/>
                </a:lnTo>
                <a:lnTo>
                  <a:pt x="32330" y="38500"/>
                </a:lnTo>
                <a:lnTo>
                  <a:pt x="31510" y="38080"/>
                </a:lnTo>
                <a:lnTo>
                  <a:pt x="30660" y="38060"/>
                </a:lnTo>
                <a:lnTo>
                  <a:pt x="30390" y="37940"/>
                </a:lnTo>
                <a:lnTo>
                  <a:pt x="30250" y="37780"/>
                </a:lnTo>
                <a:lnTo>
                  <a:pt x="30170" y="37610"/>
                </a:lnTo>
                <a:lnTo>
                  <a:pt x="30100" y="37420"/>
                </a:lnTo>
                <a:lnTo>
                  <a:pt x="30000" y="37210"/>
                </a:lnTo>
                <a:lnTo>
                  <a:pt x="29920" y="36780"/>
                </a:lnTo>
                <a:lnTo>
                  <a:pt x="30080" y="36250"/>
                </a:lnTo>
                <a:lnTo>
                  <a:pt x="30790" y="34800"/>
                </a:lnTo>
                <a:lnTo>
                  <a:pt x="30880" y="34500"/>
                </a:lnTo>
                <a:lnTo>
                  <a:pt x="30850" y="34260"/>
                </a:lnTo>
                <a:lnTo>
                  <a:pt x="30720" y="34190"/>
                </a:lnTo>
                <a:lnTo>
                  <a:pt x="30280" y="34130"/>
                </a:lnTo>
                <a:lnTo>
                  <a:pt x="29920" y="33930"/>
                </a:lnTo>
                <a:lnTo>
                  <a:pt x="29630" y="33880"/>
                </a:lnTo>
                <a:lnTo>
                  <a:pt x="29470" y="33810"/>
                </a:lnTo>
                <a:lnTo>
                  <a:pt x="29000" y="34320"/>
                </a:lnTo>
                <a:lnTo>
                  <a:pt x="28940" y="34310"/>
                </a:lnTo>
                <a:lnTo>
                  <a:pt x="28810" y="34290"/>
                </a:lnTo>
                <a:lnTo>
                  <a:pt x="28460" y="34280"/>
                </a:lnTo>
                <a:lnTo>
                  <a:pt x="28330" y="34290"/>
                </a:lnTo>
                <a:lnTo>
                  <a:pt x="28270" y="34290"/>
                </a:lnTo>
                <a:lnTo>
                  <a:pt x="28200" y="34300"/>
                </a:lnTo>
                <a:lnTo>
                  <a:pt x="28090" y="34350"/>
                </a:lnTo>
                <a:lnTo>
                  <a:pt x="27800" y="34500"/>
                </a:lnTo>
                <a:lnTo>
                  <a:pt x="27640" y="34570"/>
                </a:lnTo>
                <a:lnTo>
                  <a:pt x="27570" y="34600"/>
                </a:lnTo>
                <a:lnTo>
                  <a:pt x="27520" y="34610"/>
                </a:lnTo>
                <a:lnTo>
                  <a:pt x="27470" y="34610"/>
                </a:lnTo>
                <a:lnTo>
                  <a:pt x="27420" y="34600"/>
                </a:lnTo>
                <a:lnTo>
                  <a:pt x="27290" y="34580"/>
                </a:lnTo>
                <a:lnTo>
                  <a:pt x="27130" y="34550"/>
                </a:lnTo>
                <a:lnTo>
                  <a:pt x="27040" y="34530"/>
                </a:lnTo>
                <a:lnTo>
                  <a:pt x="26940" y="34470"/>
                </a:lnTo>
                <a:lnTo>
                  <a:pt x="26900" y="34440"/>
                </a:lnTo>
                <a:lnTo>
                  <a:pt x="26750" y="34290"/>
                </a:lnTo>
                <a:lnTo>
                  <a:pt x="26710" y="34260"/>
                </a:lnTo>
                <a:lnTo>
                  <a:pt x="26660" y="34240"/>
                </a:lnTo>
                <a:lnTo>
                  <a:pt x="26620" y="34220"/>
                </a:lnTo>
                <a:lnTo>
                  <a:pt x="26590" y="34220"/>
                </a:lnTo>
                <a:lnTo>
                  <a:pt x="26550" y="34240"/>
                </a:lnTo>
                <a:lnTo>
                  <a:pt x="26500" y="34260"/>
                </a:lnTo>
                <a:lnTo>
                  <a:pt x="26430" y="34310"/>
                </a:lnTo>
                <a:lnTo>
                  <a:pt x="26380" y="34350"/>
                </a:lnTo>
                <a:lnTo>
                  <a:pt x="26320" y="34420"/>
                </a:lnTo>
                <a:lnTo>
                  <a:pt x="26240" y="34520"/>
                </a:lnTo>
                <a:lnTo>
                  <a:pt x="26180" y="34590"/>
                </a:lnTo>
                <a:lnTo>
                  <a:pt x="26130" y="34620"/>
                </a:lnTo>
                <a:lnTo>
                  <a:pt x="26090" y="34630"/>
                </a:lnTo>
                <a:lnTo>
                  <a:pt x="26060" y="34630"/>
                </a:lnTo>
                <a:lnTo>
                  <a:pt x="26030" y="34620"/>
                </a:lnTo>
                <a:lnTo>
                  <a:pt x="25960" y="34590"/>
                </a:lnTo>
                <a:lnTo>
                  <a:pt x="25920" y="34570"/>
                </a:lnTo>
                <a:lnTo>
                  <a:pt x="25880" y="34540"/>
                </a:lnTo>
                <a:lnTo>
                  <a:pt x="25850" y="34490"/>
                </a:lnTo>
                <a:lnTo>
                  <a:pt x="25800" y="34340"/>
                </a:lnTo>
                <a:lnTo>
                  <a:pt x="25740" y="34200"/>
                </a:lnTo>
                <a:lnTo>
                  <a:pt x="25690" y="34050"/>
                </a:lnTo>
                <a:lnTo>
                  <a:pt x="25660" y="34000"/>
                </a:lnTo>
                <a:lnTo>
                  <a:pt x="25600" y="33920"/>
                </a:lnTo>
                <a:lnTo>
                  <a:pt x="25510" y="33840"/>
                </a:lnTo>
                <a:lnTo>
                  <a:pt x="25320" y="33710"/>
                </a:lnTo>
                <a:lnTo>
                  <a:pt x="25270" y="33680"/>
                </a:lnTo>
                <a:lnTo>
                  <a:pt x="25190" y="33650"/>
                </a:lnTo>
                <a:lnTo>
                  <a:pt x="25140" y="33640"/>
                </a:lnTo>
                <a:lnTo>
                  <a:pt x="25090" y="33640"/>
                </a:lnTo>
                <a:lnTo>
                  <a:pt x="25050" y="33650"/>
                </a:lnTo>
                <a:lnTo>
                  <a:pt x="24880" y="33880"/>
                </a:lnTo>
                <a:lnTo>
                  <a:pt x="24910" y="34070"/>
                </a:lnTo>
                <a:lnTo>
                  <a:pt x="24730" y="34260"/>
                </a:lnTo>
                <a:lnTo>
                  <a:pt x="24480" y="34300"/>
                </a:lnTo>
                <a:lnTo>
                  <a:pt x="23970" y="34120"/>
                </a:lnTo>
                <a:lnTo>
                  <a:pt x="23710" y="34100"/>
                </a:lnTo>
                <a:lnTo>
                  <a:pt x="23980" y="34390"/>
                </a:lnTo>
                <a:lnTo>
                  <a:pt x="24270" y="34590"/>
                </a:lnTo>
                <a:lnTo>
                  <a:pt x="24240" y="34720"/>
                </a:lnTo>
                <a:lnTo>
                  <a:pt x="24180" y="34640"/>
                </a:lnTo>
                <a:lnTo>
                  <a:pt x="24170" y="34660"/>
                </a:lnTo>
                <a:lnTo>
                  <a:pt x="24130" y="34690"/>
                </a:lnTo>
                <a:lnTo>
                  <a:pt x="23960" y="34710"/>
                </a:lnTo>
                <a:lnTo>
                  <a:pt x="23800" y="34650"/>
                </a:lnTo>
                <a:lnTo>
                  <a:pt x="23470" y="34330"/>
                </a:lnTo>
                <a:lnTo>
                  <a:pt x="23320" y="34330"/>
                </a:lnTo>
                <a:lnTo>
                  <a:pt x="23180" y="34400"/>
                </a:lnTo>
                <a:lnTo>
                  <a:pt x="23030" y="34420"/>
                </a:lnTo>
                <a:lnTo>
                  <a:pt x="22300" y="34270"/>
                </a:lnTo>
                <a:lnTo>
                  <a:pt x="22130" y="34300"/>
                </a:lnTo>
                <a:lnTo>
                  <a:pt x="21840" y="34420"/>
                </a:lnTo>
                <a:lnTo>
                  <a:pt x="21680" y="34420"/>
                </a:lnTo>
                <a:lnTo>
                  <a:pt x="21590" y="34310"/>
                </a:lnTo>
                <a:lnTo>
                  <a:pt x="21530" y="34120"/>
                </a:lnTo>
                <a:lnTo>
                  <a:pt x="21430" y="33980"/>
                </a:lnTo>
                <a:lnTo>
                  <a:pt x="21220" y="34030"/>
                </a:lnTo>
                <a:lnTo>
                  <a:pt x="19740" y="35110"/>
                </a:lnTo>
                <a:lnTo>
                  <a:pt x="19470" y="35210"/>
                </a:lnTo>
                <a:lnTo>
                  <a:pt x="19130" y="35260"/>
                </a:lnTo>
                <a:lnTo>
                  <a:pt x="18600" y="35420"/>
                </a:lnTo>
                <a:lnTo>
                  <a:pt x="18240" y="34740"/>
                </a:lnTo>
                <a:lnTo>
                  <a:pt x="18200" y="34270"/>
                </a:lnTo>
                <a:lnTo>
                  <a:pt x="18640" y="34020"/>
                </a:lnTo>
                <a:lnTo>
                  <a:pt x="18870" y="34090"/>
                </a:lnTo>
                <a:lnTo>
                  <a:pt x="19200" y="34460"/>
                </a:lnTo>
                <a:lnTo>
                  <a:pt x="19440" y="34490"/>
                </a:lnTo>
                <a:lnTo>
                  <a:pt x="19640" y="34370"/>
                </a:lnTo>
                <a:lnTo>
                  <a:pt x="19790" y="34170"/>
                </a:lnTo>
                <a:lnTo>
                  <a:pt x="20050" y="33730"/>
                </a:lnTo>
                <a:lnTo>
                  <a:pt x="20210" y="33630"/>
                </a:lnTo>
                <a:lnTo>
                  <a:pt x="20400" y="33550"/>
                </a:lnTo>
                <a:lnTo>
                  <a:pt x="20520" y="33380"/>
                </a:lnTo>
                <a:lnTo>
                  <a:pt x="20450" y="33020"/>
                </a:lnTo>
                <a:lnTo>
                  <a:pt x="20300" y="32850"/>
                </a:lnTo>
                <a:lnTo>
                  <a:pt x="19960" y="32980"/>
                </a:lnTo>
                <a:lnTo>
                  <a:pt x="19780" y="32820"/>
                </a:lnTo>
                <a:lnTo>
                  <a:pt x="19750" y="32580"/>
                </a:lnTo>
                <a:lnTo>
                  <a:pt x="19800" y="32300"/>
                </a:lnTo>
                <a:lnTo>
                  <a:pt x="19880" y="32010"/>
                </a:lnTo>
                <a:lnTo>
                  <a:pt x="19920" y="31790"/>
                </a:lnTo>
                <a:lnTo>
                  <a:pt x="19900" y="31550"/>
                </a:lnTo>
                <a:lnTo>
                  <a:pt x="19760" y="30860"/>
                </a:lnTo>
                <a:lnTo>
                  <a:pt x="19700" y="30300"/>
                </a:lnTo>
                <a:lnTo>
                  <a:pt x="19650" y="30070"/>
                </a:lnTo>
                <a:lnTo>
                  <a:pt x="19520" y="29780"/>
                </a:lnTo>
                <a:lnTo>
                  <a:pt x="19400" y="29620"/>
                </a:lnTo>
                <a:lnTo>
                  <a:pt x="19230" y="29460"/>
                </a:lnTo>
                <a:lnTo>
                  <a:pt x="19100" y="29280"/>
                </a:lnTo>
                <a:lnTo>
                  <a:pt x="19080" y="29070"/>
                </a:lnTo>
                <a:lnTo>
                  <a:pt x="19330" y="28840"/>
                </a:lnTo>
                <a:lnTo>
                  <a:pt x="20260" y="28940"/>
                </a:lnTo>
                <a:lnTo>
                  <a:pt x="20610" y="28860"/>
                </a:lnTo>
                <a:lnTo>
                  <a:pt x="20680" y="28490"/>
                </a:lnTo>
                <a:lnTo>
                  <a:pt x="20470" y="28040"/>
                </a:lnTo>
                <a:lnTo>
                  <a:pt x="20350" y="27700"/>
                </a:lnTo>
                <a:lnTo>
                  <a:pt x="20720" y="27610"/>
                </a:lnTo>
                <a:lnTo>
                  <a:pt x="20910" y="27720"/>
                </a:lnTo>
                <a:lnTo>
                  <a:pt x="21230" y="28170"/>
                </a:lnTo>
                <a:lnTo>
                  <a:pt x="21400" y="28350"/>
                </a:lnTo>
                <a:lnTo>
                  <a:pt x="21720" y="28470"/>
                </a:lnTo>
                <a:lnTo>
                  <a:pt x="22070" y="28490"/>
                </a:lnTo>
                <a:lnTo>
                  <a:pt x="22770" y="28400"/>
                </a:lnTo>
                <a:lnTo>
                  <a:pt x="22850" y="28340"/>
                </a:lnTo>
                <a:lnTo>
                  <a:pt x="22900" y="28230"/>
                </a:lnTo>
                <a:lnTo>
                  <a:pt x="22960" y="28130"/>
                </a:lnTo>
                <a:lnTo>
                  <a:pt x="23080" y="28080"/>
                </a:lnTo>
                <a:lnTo>
                  <a:pt x="23160" y="28120"/>
                </a:lnTo>
                <a:lnTo>
                  <a:pt x="23290" y="28330"/>
                </a:lnTo>
                <a:lnTo>
                  <a:pt x="23370" y="28380"/>
                </a:lnTo>
                <a:lnTo>
                  <a:pt x="24800" y="28320"/>
                </a:lnTo>
                <a:lnTo>
                  <a:pt x="24850" y="282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Macvansk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6870" y="53370"/>
                </a:moveTo>
                <a:lnTo>
                  <a:pt x="26580" y="52930"/>
                </a:lnTo>
                <a:lnTo>
                  <a:pt x="26320" y="52690"/>
                </a:lnTo>
                <a:lnTo>
                  <a:pt x="26220" y="52540"/>
                </a:lnTo>
                <a:lnTo>
                  <a:pt x="26180" y="52130"/>
                </a:lnTo>
                <a:lnTo>
                  <a:pt x="26040" y="51950"/>
                </a:lnTo>
                <a:lnTo>
                  <a:pt x="25940" y="51950"/>
                </a:lnTo>
                <a:lnTo>
                  <a:pt x="25750" y="52140"/>
                </a:lnTo>
                <a:lnTo>
                  <a:pt x="25660" y="52170"/>
                </a:lnTo>
                <a:lnTo>
                  <a:pt x="25540" y="52100"/>
                </a:lnTo>
                <a:lnTo>
                  <a:pt x="25360" y="51930"/>
                </a:lnTo>
                <a:lnTo>
                  <a:pt x="24640" y="51390"/>
                </a:lnTo>
                <a:lnTo>
                  <a:pt x="24330" y="51060"/>
                </a:lnTo>
                <a:lnTo>
                  <a:pt x="24230" y="50770"/>
                </a:lnTo>
                <a:lnTo>
                  <a:pt x="24190" y="50300"/>
                </a:lnTo>
                <a:lnTo>
                  <a:pt x="23990" y="49800"/>
                </a:lnTo>
                <a:lnTo>
                  <a:pt x="23700" y="49390"/>
                </a:lnTo>
                <a:lnTo>
                  <a:pt x="23420" y="49150"/>
                </a:lnTo>
                <a:lnTo>
                  <a:pt x="23230" y="49110"/>
                </a:lnTo>
                <a:lnTo>
                  <a:pt x="22700" y="49240"/>
                </a:lnTo>
                <a:lnTo>
                  <a:pt x="22460" y="49230"/>
                </a:lnTo>
                <a:lnTo>
                  <a:pt x="22320" y="49180"/>
                </a:lnTo>
                <a:lnTo>
                  <a:pt x="21980" y="49010"/>
                </a:lnTo>
                <a:lnTo>
                  <a:pt x="21270" y="48850"/>
                </a:lnTo>
                <a:lnTo>
                  <a:pt x="20930" y="48700"/>
                </a:lnTo>
                <a:lnTo>
                  <a:pt x="20640" y="48340"/>
                </a:lnTo>
                <a:lnTo>
                  <a:pt x="20270" y="47540"/>
                </a:lnTo>
                <a:lnTo>
                  <a:pt x="20140" y="47080"/>
                </a:lnTo>
                <a:lnTo>
                  <a:pt x="20110" y="46640"/>
                </a:lnTo>
                <a:lnTo>
                  <a:pt x="20250" y="46160"/>
                </a:lnTo>
                <a:lnTo>
                  <a:pt x="20480" y="45870"/>
                </a:lnTo>
                <a:lnTo>
                  <a:pt x="20680" y="45530"/>
                </a:lnTo>
                <a:lnTo>
                  <a:pt x="20710" y="44890"/>
                </a:lnTo>
                <a:lnTo>
                  <a:pt x="20440" y="43870"/>
                </a:lnTo>
                <a:lnTo>
                  <a:pt x="20490" y="43500"/>
                </a:lnTo>
                <a:lnTo>
                  <a:pt x="21070" y="43310"/>
                </a:lnTo>
                <a:lnTo>
                  <a:pt x="21200" y="43200"/>
                </a:lnTo>
                <a:lnTo>
                  <a:pt x="21310" y="43040"/>
                </a:lnTo>
                <a:lnTo>
                  <a:pt x="21400" y="42850"/>
                </a:lnTo>
                <a:lnTo>
                  <a:pt x="21440" y="42690"/>
                </a:lnTo>
                <a:lnTo>
                  <a:pt x="21420" y="42320"/>
                </a:lnTo>
                <a:lnTo>
                  <a:pt x="21450" y="42160"/>
                </a:lnTo>
                <a:lnTo>
                  <a:pt x="21530" y="42060"/>
                </a:lnTo>
                <a:lnTo>
                  <a:pt x="21710" y="41950"/>
                </a:lnTo>
                <a:lnTo>
                  <a:pt x="21790" y="41870"/>
                </a:lnTo>
                <a:lnTo>
                  <a:pt x="22570" y="40540"/>
                </a:lnTo>
                <a:lnTo>
                  <a:pt x="22800" y="39850"/>
                </a:lnTo>
                <a:lnTo>
                  <a:pt x="22930" y="39630"/>
                </a:lnTo>
                <a:lnTo>
                  <a:pt x="23100" y="39440"/>
                </a:lnTo>
                <a:lnTo>
                  <a:pt x="23440" y="39160"/>
                </a:lnTo>
                <a:lnTo>
                  <a:pt x="23600" y="38920"/>
                </a:lnTo>
                <a:lnTo>
                  <a:pt x="23770" y="38490"/>
                </a:lnTo>
                <a:lnTo>
                  <a:pt x="24350" y="35680"/>
                </a:lnTo>
                <a:lnTo>
                  <a:pt x="24420" y="35570"/>
                </a:lnTo>
                <a:lnTo>
                  <a:pt x="24510" y="35550"/>
                </a:lnTo>
                <a:lnTo>
                  <a:pt x="24570" y="35480"/>
                </a:lnTo>
                <a:lnTo>
                  <a:pt x="24550" y="35250"/>
                </a:lnTo>
                <a:lnTo>
                  <a:pt x="24500" y="35050"/>
                </a:lnTo>
                <a:lnTo>
                  <a:pt x="24430" y="34920"/>
                </a:lnTo>
                <a:lnTo>
                  <a:pt x="24340" y="34830"/>
                </a:lnTo>
                <a:lnTo>
                  <a:pt x="24240" y="34720"/>
                </a:lnTo>
                <a:lnTo>
                  <a:pt x="24270" y="34590"/>
                </a:lnTo>
                <a:lnTo>
                  <a:pt x="23980" y="34390"/>
                </a:lnTo>
                <a:lnTo>
                  <a:pt x="23710" y="34100"/>
                </a:lnTo>
                <a:lnTo>
                  <a:pt x="23970" y="34120"/>
                </a:lnTo>
                <a:lnTo>
                  <a:pt x="24480" y="34300"/>
                </a:lnTo>
                <a:lnTo>
                  <a:pt x="24730" y="34260"/>
                </a:lnTo>
                <a:lnTo>
                  <a:pt x="24910" y="34070"/>
                </a:lnTo>
                <a:lnTo>
                  <a:pt x="24880" y="33880"/>
                </a:lnTo>
                <a:lnTo>
                  <a:pt x="25050" y="33650"/>
                </a:lnTo>
                <a:lnTo>
                  <a:pt x="25090" y="33640"/>
                </a:lnTo>
                <a:lnTo>
                  <a:pt x="25140" y="33640"/>
                </a:lnTo>
                <a:lnTo>
                  <a:pt x="25190" y="33650"/>
                </a:lnTo>
                <a:lnTo>
                  <a:pt x="25270" y="33680"/>
                </a:lnTo>
                <a:lnTo>
                  <a:pt x="25320" y="33710"/>
                </a:lnTo>
                <a:lnTo>
                  <a:pt x="25510" y="33840"/>
                </a:lnTo>
                <a:lnTo>
                  <a:pt x="25600" y="33920"/>
                </a:lnTo>
                <a:lnTo>
                  <a:pt x="25660" y="34000"/>
                </a:lnTo>
                <a:lnTo>
                  <a:pt x="25690" y="34050"/>
                </a:lnTo>
                <a:lnTo>
                  <a:pt x="25740" y="34200"/>
                </a:lnTo>
                <a:lnTo>
                  <a:pt x="25800" y="34340"/>
                </a:lnTo>
                <a:lnTo>
                  <a:pt x="25850" y="34490"/>
                </a:lnTo>
                <a:lnTo>
                  <a:pt x="25880" y="34540"/>
                </a:lnTo>
                <a:lnTo>
                  <a:pt x="25920" y="34570"/>
                </a:lnTo>
                <a:lnTo>
                  <a:pt x="25960" y="34590"/>
                </a:lnTo>
                <a:lnTo>
                  <a:pt x="26030" y="34620"/>
                </a:lnTo>
                <a:lnTo>
                  <a:pt x="26060" y="34630"/>
                </a:lnTo>
                <a:lnTo>
                  <a:pt x="26090" y="34630"/>
                </a:lnTo>
                <a:lnTo>
                  <a:pt x="26130" y="34620"/>
                </a:lnTo>
                <a:lnTo>
                  <a:pt x="26180" y="34590"/>
                </a:lnTo>
                <a:lnTo>
                  <a:pt x="26240" y="34520"/>
                </a:lnTo>
                <a:lnTo>
                  <a:pt x="26320" y="34420"/>
                </a:lnTo>
                <a:lnTo>
                  <a:pt x="26380" y="34350"/>
                </a:lnTo>
                <a:lnTo>
                  <a:pt x="26430" y="34310"/>
                </a:lnTo>
                <a:lnTo>
                  <a:pt x="26500" y="34260"/>
                </a:lnTo>
                <a:lnTo>
                  <a:pt x="26550" y="34240"/>
                </a:lnTo>
                <a:lnTo>
                  <a:pt x="26590" y="34220"/>
                </a:lnTo>
                <a:lnTo>
                  <a:pt x="26620" y="34220"/>
                </a:lnTo>
                <a:lnTo>
                  <a:pt x="26660" y="34240"/>
                </a:lnTo>
                <a:lnTo>
                  <a:pt x="26710" y="34260"/>
                </a:lnTo>
                <a:lnTo>
                  <a:pt x="26750" y="34290"/>
                </a:lnTo>
                <a:lnTo>
                  <a:pt x="26900" y="34440"/>
                </a:lnTo>
                <a:lnTo>
                  <a:pt x="26940" y="34470"/>
                </a:lnTo>
                <a:lnTo>
                  <a:pt x="27040" y="34530"/>
                </a:lnTo>
                <a:lnTo>
                  <a:pt x="27130" y="34550"/>
                </a:lnTo>
                <a:lnTo>
                  <a:pt x="27290" y="34580"/>
                </a:lnTo>
                <a:lnTo>
                  <a:pt x="27420" y="34600"/>
                </a:lnTo>
                <a:lnTo>
                  <a:pt x="27470" y="34610"/>
                </a:lnTo>
                <a:lnTo>
                  <a:pt x="27520" y="34610"/>
                </a:lnTo>
                <a:lnTo>
                  <a:pt x="27570" y="34600"/>
                </a:lnTo>
                <a:lnTo>
                  <a:pt x="27640" y="34570"/>
                </a:lnTo>
                <a:lnTo>
                  <a:pt x="27800" y="34500"/>
                </a:lnTo>
                <a:lnTo>
                  <a:pt x="28090" y="34350"/>
                </a:lnTo>
                <a:lnTo>
                  <a:pt x="28200" y="34300"/>
                </a:lnTo>
                <a:lnTo>
                  <a:pt x="28270" y="34290"/>
                </a:lnTo>
                <a:lnTo>
                  <a:pt x="28330" y="34290"/>
                </a:lnTo>
                <a:lnTo>
                  <a:pt x="28460" y="34280"/>
                </a:lnTo>
                <a:lnTo>
                  <a:pt x="28810" y="34290"/>
                </a:lnTo>
                <a:lnTo>
                  <a:pt x="28940" y="34310"/>
                </a:lnTo>
                <a:lnTo>
                  <a:pt x="29000" y="34320"/>
                </a:lnTo>
                <a:lnTo>
                  <a:pt x="29470" y="33810"/>
                </a:lnTo>
                <a:lnTo>
                  <a:pt x="29630" y="33880"/>
                </a:lnTo>
                <a:lnTo>
                  <a:pt x="29920" y="33930"/>
                </a:lnTo>
                <a:lnTo>
                  <a:pt x="30280" y="34130"/>
                </a:lnTo>
                <a:lnTo>
                  <a:pt x="30720" y="34190"/>
                </a:lnTo>
                <a:lnTo>
                  <a:pt x="30850" y="34260"/>
                </a:lnTo>
                <a:lnTo>
                  <a:pt x="30880" y="34500"/>
                </a:lnTo>
                <a:lnTo>
                  <a:pt x="30790" y="34800"/>
                </a:lnTo>
                <a:lnTo>
                  <a:pt x="30080" y="36250"/>
                </a:lnTo>
                <a:lnTo>
                  <a:pt x="29920" y="36780"/>
                </a:lnTo>
                <a:lnTo>
                  <a:pt x="30000" y="37210"/>
                </a:lnTo>
                <a:lnTo>
                  <a:pt x="30100" y="37420"/>
                </a:lnTo>
                <a:lnTo>
                  <a:pt x="30170" y="37610"/>
                </a:lnTo>
                <a:lnTo>
                  <a:pt x="30250" y="37780"/>
                </a:lnTo>
                <a:lnTo>
                  <a:pt x="30390" y="37940"/>
                </a:lnTo>
                <a:lnTo>
                  <a:pt x="30660" y="38060"/>
                </a:lnTo>
                <a:lnTo>
                  <a:pt x="31510" y="38080"/>
                </a:lnTo>
                <a:lnTo>
                  <a:pt x="32330" y="38500"/>
                </a:lnTo>
                <a:lnTo>
                  <a:pt x="32770" y="38820"/>
                </a:lnTo>
                <a:lnTo>
                  <a:pt x="33050" y="39120"/>
                </a:lnTo>
                <a:lnTo>
                  <a:pt x="33450" y="39390"/>
                </a:lnTo>
                <a:lnTo>
                  <a:pt x="34590" y="39380"/>
                </a:lnTo>
                <a:lnTo>
                  <a:pt x="35040" y="39540"/>
                </a:lnTo>
                <a:lnTo>
                  <a:pt x="34700" y="39780"/>
                </a:lnTo>
                <a:lnTo>
                  <a:pt x="33730" y="40230"/>
                </a:lnTo>
                <a:lnTo>
                  <a:pt x="33560" y="40490"/>
                </a:lnTo>
                <a:lnTo>
                  <a:pt x="33890" y="40870"/>
                </a:lnTo>
                <a:lnTo>
                  <a:pt x="34430" y="40650"/>
                </a:lnTo>
                <a:lnTo>
                  <a:pt x="34330" y="41380"/>
                </a:lnTo>
                <a:lnTo>
                  <a:pt x="34350" y="41480"/>
                </a:lnTo>
                <a:lnTo>
                  <a:pt x="34350" y="41510"/>
                </a:lnTo>
                <a:lnTo>
                  <a:pt x="34350" y="41540"/>
                </a:lnTo>
                <a:lnTo>
                  <a:pt x="34240" y="41700"/>
                </a:lnTo>
                <a:lnTo>
                  <a:pt x="34230" y="41750"/>
                </a:lnTo>
                <a:lnTo>
                  <a:pt x="34230" y="41770"/>
                </a:lnTo>
                <a:lnTo>
                  <a:pt x="34240" y="41800"/>
                </a:lnTo>
                <a:lnTo>
                  <a:pt x="34270" y="41850"/>
                </a:lnTo>
                <a:lnTo>
                  <a:pt x="34350" y="41960"/>
                </a:lnTo>
                <a:lnTo>
                  <a:pt x="34370" y="42000"/>
                </a:lnTo>
                <a:lnTo>
                  <a:pt x="34380" y="42050"/>
                </a:lnTo>
                <a:lnTo>
                  <a:pt x="34390" y="42170"/>
                </a:lnTo>
                <a:lnTo>
                  <a:pt x="34400" y="42420"/>
                </a:lnTo>
                <a:lnTo>
                  <a:pt x="34310" y="42420"/>
                </a:lnTo>
                <a:lnTo>
                  <a:pt x="34290" y="42420"/>
                </a:lnTo>
                <a:lnTo>
                  <a:pt x="34280" y="42420"/>
                </a:lnTo>
                <a:lnTo>
                  <a:pt x="34230" y="42480"/>
                </a:lnTo>
                <a:lnTo>
                  <a:pt x="34070" y="42580"/>
                </a:lnTo>
                <a:lnTo>
                  <a:pt x="34020" y="42610"/>
                </a:lnTo>
                <a:lnTo>
                  <a:pt x="33810" y="42680"/>
                </a:lnTo>
                <a:lnTo>
                  <a:pt x="33690" y="42750"/>
                </a:lnTo>
                <a:lnTo>
                  <a:pt x="33660" y="42750"/>
                </a:lnTo>
                <a:lnTo>
                  <a:pt x="33620" y="42740"/>
                </a:lnTo>
                <a:lnTo>
                  <a:pt x="33580" y="42710"/>
                </a:lnTo>
                <a:lnTo>
                  <a:pt x="33460" y="42620"/>
                </a:lnTo>
                <a:lnTo>
                  <a:pt x="33390" y="42580"/>
                </a:lnTo>
                <a:lnTo>
                  <a:pt x="33320" y="42550"/>
                </a:lnTo>
                <a:lnTo>
                  <a:pt x="33270" y="42540"/>
                </a:lnTo>
                <a:lnTo>
                  <a:pt x="33220" y="42550"/>
                </a:lnTo>
                <a:lnTo>
                  <a:pt x="33180" y="42550"/>
                </a:lnTo>
                <a:lnTo>
                  <a:pt x="33150" y="42570"/>
                </a:lnTo>
                <a:lnTo>
                  <a:pt x="33100" y="42600"/>
                </a:lnTo>
                <a:lnTo>
                  <a:pt x="33050" y="42640"/>
                </a:lnTo>
                <a:lnTo>
                  <a:pt x="32910" y="42770"/>
                </a:lnTo>
                <a:lnTo>
                  <a:pt x="32840" y="42820"/>
                </a:lnTo>
                <a:lnTo>
                  <a:pt x="32800" y="42840"/>
                </a:lnTo>
                <a:lnTo>
                  <a:pt x="32690" y="42880"/>
                </a:lnTo>
                <a:lnTo>
                  <a:pt x="32650" y="42890"/>
                </a:lnTo>
                <a:lnTo>
                  <a:pt x="32620" y="42930"/>
                </a:lnTo>
                <a:lnTo>
                  <a:pt x="32540" y="43010"/>
                </a:lnTo>
                <a:lnTo>
                  <a:pt x="32510" y="43060"/>
                </a:lnTo>
                <a:lnTo>
                  <a:pt x="32470" y="43110"/>
                </a:lnTo>
                <a:lnTo>
                  <a:pt x="32440" y="43210"/>
                </a:lnTo>
                <a:lnTo>
                  <a:pt x="32390" y="43370"/>
                </a:lnTo>
                <a:lnTo>
                  <a:pt x="32440" y="43420"/>
                </a:lnTo>
                <a:lnTo>
                  <a:pt x="32480" y="43470"/>
                </a:lnTo>
                <a:lnTo>
                  <a:pt x="32500" y="43520"/>
                </a:lnTo>
                <a:lnTo>
                  <a:pt x="32510" y="43570"/>
                </a:lnTo>
                <a:lnTo>
                  <a:pt x="32520" y="43620"/>
                </a:lnTo>
                <a:lnTo>
                  <a:pt x="32510" y="43740"/>
                </a:lnTo>
                <a:lnTo>
                  <a:pt x="32520" y="43790"/>
                </a:lnTo>
                <a:lnTo>
                  <a:pt x="32570" y="43900"/>
                </a:lnTo>
                <a:lnTo>
                  <a:pt x="32610" y="43960"/>
                </a:lnTo>
                <a:lnTo>
                  <a:pt x="32690" y="44070"/>
                </a:lnTo>
                <a:lnTo>
                  <a:pt x="32710" y="44100"/>
                </a:lnTo>
                <a:lnTo>
                  <a:pt x="32720" y="44140"/>
                </a:lnTo>
                <a:lnTo>
                  <a:pt x="32730" y="44190"/>
                </a:lnTo>
                <a:lnTo>
                  <a:pt x="32730" y="44280"/>
                </a:lnTo>
                <a:lnTo>
                  <a:pt x="32720" y="44300"/>
                </a:lnTo>
                <a:lnTo>
                  <a:pt x="32710" y="44340"/>
                </a:lnTo>
                <a:lnTo>
                  <a:pt x="32680" y="44370"/>
                </a:lnTo>
                <a:lnTo>
                  <a:pt x="32650" y="44400"/>
                </a:lnTo>
                <a:lnTo>
                  <a:pt x="32540" y="44490"/>
                </a:lnTo>
                <a:lnTo>
                  <a:pt x="32510" y="44520"/>
                </a:lnTo>
                <a:lnTo>
                  <a:pt x="32500" y="44550"/>
                </a:lnTo>
                <a:lnTo>
                  <a:pt x="32490" y="44580"/>
                </a:lnTo>
                <a:lnTo>
                  <a:pt x="32500" y="44640"/>
                </a:lnTo>
                <a:lnTo>
                  <a:pt x="32580" y="44840"/>
                </a:lnTo>
                <a:lnTo>
                  <a:pt x="32610" y="44930"/>
                </a:lnTo>
                <a:lnTo>
                  <a:pt x="32620" y="44990"/>
                </a:lnTo>
                <a:lnTo>
                  <a:pt x="32630" y="45120"/>
                </a:lnTo>
                <a:lnTo>
                  <a:pt x="32630" y="45240"/>
                </a:lnTo>
                <a:lnTo>
                  <a:pt x="32620" y="45300"/>
                </a:lnTo>
                <a:lnTo>
                  <a:pt x="32610" y="45350"/>
                </a:lnTo>
                <a:lnTo>
                  <a:pt x="32590" y="45390"/>
                </a:lnTo>
                <a:lnTo>
                  <a:pt x="32570" y="45410"/>
                </a:lnTo>
                <a:lnTo>
                  <a:pt x="32550" y="45420"/>
                </a:lnTo>
                <a:lnTo>
                  <a:pt x="32520" y="45430"/>
                </a:lnTo>
                <a:lnTo>
                  <a:pt x="32480" y="45420"/>
                </a:lnTo>
                <a:lnTo>
                  <a:pt x="32390" y="45380"/>
                </a:lnTo>
                <a:lnTo>
                  <a:pt x="32310" y="45360"/>
                </a:lnTo>
                <a:lnTo>
                  <a:pt x="32260" y="45360"/>
                </a:lnTo>
                <a:lnTo>
                  <a:pt x="32230" y="45370"/>
                </a:lnTo>
                <a:lnTo>
                  <a:pt x="32150" y="45400"/>
                </a:lnTo>
                <a:lnTo>
                  <a:pt x="32110" y="45430"/>
                </a:lnTo>
                <a:lnTo>
                  <a:pt x="32070" y="45470"/>
                </a:lnTo>
                <a:lnTo>
                  <a:pt x="32040" y="45510"/>
                </a:lnTo>
                <a:lnTo>
                  <a:pt x="32020" y="45560"/>
                </a:lnTo>
                <a:lnTo>
                  <a:pt x="32020" y="45600"/>
                </a:lnTo>
                <a:lnTo>
                  <a:pt x="32040" y="45660"/>
                </a:lnTo>
                <a:lnTo>
                  <a:pt x="32080" y="45710"/>
                </a:lnTo>
                <a:lnTo>
                  <a:pt x="32230" y="45890"/>
                </a:lnTo>
                <a:lnTo>
                  <a:pt x="32390" y="46110"/>
                </a:lnTo>
                <a:lnTo>
                  <a:pt x="32330" y="46190"/>
                </a:lnTo>
                <a:lnTo>
                  <a:pt x="32250" y="46310"/>
                </a:lnTo>
                <a:lnTo>
                  <a:pt x="32230" y="46360"/>
                </a:lnTo>
                <a:lnTo>
                  <a:pt x="32200" y="46440"/>
                </a:lnTo>
                <a:lnTo>
                  <a:pt x="32180" y="46470"/>
                </a:lnTo>
                <a:lnTo>
                  <a:pt x="32140" y="46500"/>
                </a:lnTo>
                <a:lnTo>
                  <a:pt x="32110" y="46510"/>
                </a:lnTo>
                <a:lnTo>
                  <a:pt x="32010" y="46530"/>
                </a:lnTo>
                <a:lnTo>
                  <a:pt x="31950" y="46530"/>
                </a:lnTo>
                <a:lnTo>
                  <a:pt x="31360" y="46530"/>
                </a:lnTo>
                <a:lnTo>
                  <a:pt x="31240" y="46520"/>
                </a:lnTo>
                <a:lnTo>
                  <a:pt x="31170" y="46500"/>
                </a:lnTo>
                <a:lnTo>
                  <a:pt x="31140" y="46470"/>
                </a:lnTo>
                <a:lnTo>
                  <a:pt x="31130" y="46440"/>
                </a:lnTo>
                <a:lnTo>
                  <a:pt x="31130" y="46410"/>
                </a:lnTo>
                <a:lnTo>
                  <a:pt x="31140" y="46300"/>
                </a:lnTo>
                <a:lnTo>
                  <a:pt x="31140" y="46250"/>
                </a:lnTo>
                <a:lnTo>
                  <a:pt x="31120" y="46200"/>
                </a:lnTo>
                <a:lnTo>
                  <a:pt x="31000" y="46020"/>
                </a:lnTo>
                <a:lnTo>
                  <a:pt x="30950" y="45960"/>
                </a:lnTo>
                <a:lnTo>
                  <a:pt x="30910" y="45920"/>
                </a:lnTo>
                <a:lnTo>
                  <a:pt x="30860" y="45890"/>
                </a:lnTo>
                <a:lnTo>
                  <a:pt x="30820" y="45870"/>
                </a:lnTo>
                <a:lnTo>
                  <a:pt x="30680" y="45830"/>
                </a:lnTo>
                <a:lnTo>
                  <a:pt x="30470" y="45760"/>
                </a:lnTo>
                <a:lnTo>
                  <a:pt x="30130" y="45600"/>
                </a:lnTo>
                <a:lnTo>
                  <a:pt x="29960" y="45530"/>
                </a:lnTo>
                <a:lnTo>
                  <a:pt x="29700" y="45410"/>
                </a:lnTo>
                <a:lnTo>
                  <a:pt x="29590" y="45360"/>
                </a:lnTo>
                <a:lnTo>
                  <a:pt x="29540" y="45350"/>
                </a:lnTo>
                <a:lnTo>
                  <a:pt x="29480" y="45340"/>
                </a:lnTo>
                <a:lnTo>
                  <a:pt x="29380" y="45350"/>
                </a:lnTo>
                <a:lnTo>
                  <a:pt x="29320" y="45360"/>
                </a:lnTo>
                <a:lnTo>
                  <a:pt x="29140" y="45430"/>
                </a:lnTo>
                <a:lnTo>
                  <a:pt x="29080" y="45440"/>
                </a:lnTo>
                <a:lnTo>
                  <a:pt x="28890" y="45470"/>
                </a:lnTo>
                <a:lnTo>
                  <a:pt x="28790" y="45510"/>
                </a:lnTo>
                <a:lnTo>
                  <a:pt x="28740" y="45530"/>
                </a:lnTo>
                <a:lnTo>
                  <a:pt x="28560" y="45630"/>
                </a:lnTo>
                <a:lnTo>
                  <a:pt x="28530" y="45660"/>
                </a:lnTo>
                <a:lnTo>
                  <a:pt x="28490" y="45690"/>
                </a:lnTo>
                <a:lnTo>
                  <a:pt x="28440" y="45710"/>
                </a:lnTo>
                <a:lnTo>
                  <a:pt x="28390" y="45720"/>
                </a:lnTo>
                <a:lnTo>
                  <a:pt x="28290" y="45720"/>
                </a:lnTo>
                <a:lnTo>
                  <a:pt x="28190" y="45720"/>
                </a:lnTo>
                <a:lnTo>
                  <a:pt x="28140" y="45710"/>
                </a:lnTo>
                <a:lnTo>
                  <a:pt x="28100" y="45700"/>
                </a:lnTo>
                <a:lnTo>
                  <a:pt x="28060" y="45680"/>
                </a:lnTo>
                <a:lnTo>
                  <a:pt x="28000" y="45640"/>
                </a:lnTo>
                <a:lnTo>
                  <a:pt x="27950" y="45580"/>
                </a:lnTo>
                <a:lnTo>
                  <a:pt x="27930" y="45550"/>
                </a:lnTo>
                <a:lnTo>
                  <a:pt x="27880" y="45410"/>
                </a:lnTo>
                <a:lnTo>
                  <a:pt x="27860" y="45370"/>
                </a:lnTo>
                <a:lnTo>
                  <a:pt x="27830" y="45340"/>
                </a:lnTo>
                <a:lnTo>
                  <a:pt x="27610" y="45180"/>
                </a:lnTo>
                <a:lnTo>
                  <a:pt x="27410" y="45200"/>
                </a:lnTo>
                <a:lnTo>
                  <a:pt x="27260" y="45230"/>
                </a:lnTo>
                <a:lnTo>
                  <a:pt x="27180" y="45260"/>
                </a:lnTo>
                <a:lnTo>
                  <a:pt x="27070" y="45320"/>
                </a:lnTo>
                <a:lnTo>
                  <a:pt x="27010" y="45340"/>
                </a:lnTo>
                <a:lnTo>
                  <a:pt x="26960" y="45350"/>
                </a:lnTo>
                <a:lnTo>
                  <a:pt x="26910" y="45350"/>
                </a:lnTo>
                <a:lnTo>
                  <a:pt x="26810" y="45320"/>
                </a:lnTo>
                <a:lnTo>
                  <a:pt x="26760" y="45310"/>
                </a:lnTo>
                <a:lnTo>
                  <a:pt x="26670" y="45310"/>
                </a:lnTo>
                <a:lnTo>
                  <a:pt x="26560" y="45330"/>
                </a:lnTo>
                <a:lnTo>
                  <a:pt x="26510" y="45340"/>
                </a:lnTo>
                <a:lnTo>
                  <a:pt x="26450" y="45370"/>
                </a:lnTo>
                <a:lnTo>
                  <a:pt x="26390" y="45420"/>
                </a:lnTo>
                <a:lnTo>
                  <a:pt x="26360" y="45450"/>
                </a:lnTo>
                <a:lnTo>
                  <a:pt x="26350" y="45490"/>
                </a:lnTo>
                <a:lnTo>
                  <a:pt x="26350" y="45510"/>
                </a:lnTo>
                <a:lnTo>
                  <a:pt x="26360" y="45540"/>
                </a:lnTo>
                <a:lnTo>
                  <a:pt x="26370" y="45570"/>
                </a:lnTo>
                <a:lnTo>
                  <a:pt x="26400" y="45600"/>
                </a:lnTo>
                <a:lnTo>
                  <a:pt x="26430" y="45620"/>
                </a:lnTo>
                <a:lnTo>
                  <a:pt x="26460" y="45640"/>
                </a:lnTo>
                <a:lnTo>
                  <a:pt x="26590" y="45690"/>
                </a:lnTo>
                <a:lnTo>
                  <a:pt x="26630" y="45710"/>
                </a:lnTo>
                <a:lnTo>
                  <a:pt x="26650" y="45740"/>
                </a:lnTo>
                <a:lnTo>
                  <a:pt x="26660" y="45770"/>
                </a:lnTo>
                <a:lnTo>
                  <a:pt x="26660" y="45790"/>
                </a:lnTo>
                <a:lnTo>
                  <a:pt x="26650" y="45830"/>
                </a:lnTo>
                <a:lnTo>
                  <a:pt x="26600" y="45920"/>
                </a:lnTo>
                <a:lnTo>
                  <a:pt x="26590" y="45970"/>
                </a:lnTo>
                <a:lnTo>
                  <a:pt x="26580" y="46010"/>
                </a:lnTo>
                <a:lnTo>
                  <a:pt x="26580" y="46180"/>
                </a:lnTo>
                <a:lnTo>
                  <a:pt x="26560" y="46260"/>
                </a:lnTo>
                <a:lnTo>
                  <a:pt x="26500" y="46480"/>
                </a:lnTo>
                <a:lnTo>
                  <a:pt x="26460" y="46600"/>
                </a:lnTo>
                <a:lnTo>
                  <a:pt x="26350" y="46820"/>
                </a:lnTo>
                <a:lnTo>
                  <a:pt x="26310" y="46880"/>
                </a:lnTo>
                <a:lnTo>
                  <a:pt x="26250" y="46940"/>
                </a:lnTo>
                <a:lnTo>
                  <a:pt x="26220" y="46960"/>
                </a:lnTo>
                <a:lnTo>
                  <a:pt x="26160" y="46980"/>
                </a:lnTo>
                <a:lnTo>
                  <a:pt x="26110" y="46990"/>
                </a:lnTo>
                <a:lnTo>
                  <a:pt x="25960" y="46970"/>
                </a:lnTo>
                <a:lnTo>
                  <a:pt x="25920" y="46970"/>
                </a:lnTo>
                <a:lnTo>
                  <a:pt x="25890" y="46980"/>
                </a:lnTo>
                <a:lnTo>
                  <a:pt x="25850" y="47010"/>
                </a:lnTo>
                <a:lnTo>
                  <a:pt x="25810" y="47050"/>
                </a:lnTo>
                <a:lnTo>
                  <a:pt x="25770" y="47120"/>
                </a:lnTo>
                <a:lnTo>
                  <a:pt x="25760" y="47160"/>
                </a:lnTo>
                <a:lnTo>
                  <a:pt x="25760" y="47200"/>
                </a:lnTo>
                <a:lnTo>
                  <a:pt x="25760" y="47250"/>
                </a:lnTo>
                <a:lnTo>
                  <a:pt x="25780" y="47290"/>
                </a:lnTo>
                <a:lnTo>
                  <a:pt x="25810" y="47370"/>
                </a:lnTo>
                <a:lnTo>
                  <a:pt x="25830" y="47400"/>
                </a:lnTo>
                <a:lnTo>
                  <a:pt x="25880" y="47450"/>
                </a:lnTo>
                <a:lnTo>
                  <a:pt x="25910" y="47470"/>
                </a:lnTo>
                <a:lnTo>
                  <a:pt x="25960" y="47500"/>
                </a:lnTo>
                <a:lnTo>
                  <a:pt x="25990" y="47510"/>
                </a:lnTo>
                <a:lnTo>
                  <a:pt x="26020" y="47510"/>
                </a:lnTo>
                <a:lnTo>
                  <a:pt x="26190" y="47460"/>
                </a:lnTo>
                <a:lnTo>
                  <a:pt x="26230" y="47470"/>
                </a:lnTo>
                <a:lnTo>
                  <a:pt x="26250" y="47480"/>
                </a:lnTo>
                <a:lnTo>
                  <a:pt x="26280" y="47500"/>
                </a:lnTo>
                <a:lnTo>
                  <a:pt x="26300" y="47550"/>
                </a:lnTo>
                <a:lnTo>
                  <a:pt x="26340" y="47640"/>
                </a:lnTo>
                <a:lnTo>
                  <a:pt x="26410" y="47770"/>
                </a:lnTo>
                <a:lnTo>
                  <a:pt x="26460" y="47880"/>
                </a:lnTo>
                <a:lnTo>
                  <a:pt x="26480" y="47940"/>
                </a:lnTo>
                <a:lnTo>
                  <a:pt x="26480" y="47990"/>
                </a:lnTo>
                <a:lnTo>
                  <a:pt x="26470" y="48040"/>
                </a:lnTo>
                <a:lnTo>
                  <a:pt x="26460" y="48090"/>
                </a:lnTo>
                <a:lnTo>
                  <a:pt x="26420" y="48150"/>
                </a:lnTo>
                <a:lnTo>
                  <a:pt x="26380" y="48180"/>
                </a:lnTo>
                <a:lnTo>
                  <a:pt x="26340" y="48210"/>
                </a:lnTo>
                <a:lnTo>
                  <a:pt x="26260" y="48250"/>
                </a:lnTo>
                <a:lnTo>
                  <a:pt x="26100" y="48280"/>
                </a:lnTo>
                <a:lnTo>
                  <a:pt x="26060" y="48290"/>
                </a:lnTo>
                <a:lnTo>
                  <a:pt x="26020" y="48310"/>
                </a:lnTo>
                <a:lnTo>
                  <a:pt x="25980" y="48340"/>
                </a:lnTo>
                <a:lnTo>
                  <a:pt x="25940" y="48380"/>
                </a:lnTo>
                <a:lnTo>
                  <a:pt x="25880" y="48490"/>
                </a:lnTo>
                <a:lnTo>
                  <a:pt x="25810" y="48580"/>
                </a:lnTo>
                <a:lnTo>
                  <a:pt x="25790" y="48610"/>
                </a:lnTo>
                <a:lnTo>
                  <a:pt x="25770" y="48700"/>
                </a:lnTo>
                <a:lnTo>
                  <a:pt x="25750" y="48810"/>
                </a:lnTo>
                <a:lnTo>
                  <a:pt x="25740" y="48860"/>
                </a:lnTo>
                <a:lnTo>
                  <a:pt x="25730" y="48890"/>
                </a:lnTo>
                <a:lnTo>
                  <a:pt x="25710" y="48930"/>
                </a:lnTo>
                <a:lnTo>
                  <a:pt x="25680" y="48950"/>
                </a:lnTo>
                <a:lnTo>
                  <a:pt x="25520" y="49070"/>
                </a:lnTo>
                <a:lnTo>
                  <a:pt x="25500" y="49090"/>
                </a:lnTo>
                <a:lnTo>
                  <a:pt x="25470" y="49140"/>
                </a:lnTo>
                <a:lnTo>
                  <a:pt x="25460" y="49170"/>
                </a:lnTo>
                <a:lnTo>
                  <a:pt x="25450" y="49200"/>
                </a:lnTo>
                <a:lnTo>
                  <a:pt x="25460" y="49340"/>
                </a:lnTo>
                <a:lnTo>
                  <a:pt x="25450" y="49410"/>
                </a:lnTo>
                <a:lnTo>
                  <a:pt x="25440" y="49480"/>
                </a:lnTo>
                <a:lnTo>
                  <a:pt x="25410" y="49540"/>
                </a:lnTo>
                <a:lnTo>
                  <a:pt x="25380" y="49610"/>
                </a:lnTo>
                <a:lnTo>
                  <a:pt x="25440" y="49680"/>
                </a:lnTo>
                <a:lnTo>
                  <a:pt x="25640" y="49840"/>
                </a:lnTo>
                <a:lnTo>
                  <a:pt x="25730" y="49890"/>
                </a:lnTo>
                <a:lnTo>
                  <a:pt x="25900" y="49960"/>
                </a:lnTo>
                <a:lnTo>
                  <a:pt x="26010" y="50020"/>
                </a:lnTo>
                <a:lnTo>
                  <a:pt x="26070" y="50030"/>
                </a:lnTo>
                <a:lnTo>
                  <a:pt x="26220" y="50050"/>
                </a:lnTo>
                <a:lnTo>
                  <a:pt x="26440" y="50100"/>
                </a:lnTo>
                <a:lnTo>
                  <a:pt x="26490" y="50120"/>
                </a:lnTo>
                <a:lnTo>
                  <a:pt x="26540" y="50140"/>
                </a:lnTo>
                <a:lnTo>
                  <a:pt x="26580" y="50180"/>
                </a:lnTo>
                <a:lnTo>
                  <a:pt x="26660" y="50260"/>
                </a:lnTo>
                <a:lnTo>
                  <a:pt x="26700" y="50290"/>
                </a:lnTo>
                <a:lnTo>
                  <a:pt x="26760" y="50330"/>
                </a:lnTo>
                <a:lnTo>
                  <a:pt x="26840" y="50360"/>
                </a:lnTo>
                <a:lnTo>
                  <a:pt x="26880" y="50370"/>
                </a:lnTo>
                <a:lnTo>
                  <a:pt x="26920" y="50370"/>
                </a:lnTo>
                <a:lnTo>
                  <a:pt x="27070" y="50360"/>
                </a:lnTo>
                <a:lnTo>
                  <a:pt x="27100" y="50360"/>
                </a:lnTo>
                <a:lnTo>
                  <a:pt x="27130" y="50380"/>
                </a:lnTo>
                <a:lnTo>
                  <a:pt x="27160" y="50400"/>
                </a:lnTo>
                <a:lnTo>
                  <a:pt x="27280" y="50510"/>
                </a:lnTo>
                <a:lnTo>
                  <a:pt x="27330" y="50550"/>
                </a:lnTo>
                <a:lnTo>
                  <a:pt x="27500" y="50620"/>
                </a:lnTo>
                <a:lnTo>
                  <a:pt x="27540" y="50640"/>
                </a:lnTo>
                <a:lnTo>
                  <a:pt x="27580" y="50670"/>
                </a:lnTo>
                <a:lnTo>
                  <a:pt x="27620" y="50720"/>
                </a:lnTo>
                <a:lnTo>
                  <a:pt x="27740" y="50900"/>
                </a:lnTo>
                <a:lnTo>
                  <a:pt x="27870" y="51110"/>
                </a:lnTo>
                <a:lnTo>
                  <a:pt x="27860" y="51120"/>
                </a:lnTo>
                <a:lnTo>
                  <a:pt x="27850" y="51150"/>
                </a:lnTo>
                <a:lnTo>
                  <a:pt x="27840" y="51170"/>
                </a:lnTo>
                <a:lnTo>
                  <a:pt x="27850" y="51210"/>
                </a:lnTo>
                <a:lnTo>
                  <a:pt x="27890" y="51370"/>
                </a:lnTo>
                <a:lnTo>
                  <a:pt x="27930" y="51510"/>
                </a:lnTo>
                <a:lnTo>
                  <a:pt x="27940" y="51540"/>
                </a:lnTo>
                <a:lnTo>
                  <a:pt x="27950" y="51560"/>
                </a:lnTo>
                <a:lnTo>
                  <a:pt x="27970" y="51580"/>
                </a:lnTo>
                <a:lnTo>
                  <a:pt x="28000" y="51590"/>
                </a:lnTo>
                <a:lnTo>
                  <a:pt x="28080" y="51610"/>
                </a:lnTo>
                <a:lnTo>
                  <a:pt x="28120" y="51620"/>
                </a:lnTo>
                <a:lnTo>
                  <a:pt x="28150" y="51640"/>
                </a:lnTo>
                <a:lnTo>
                  <a:pt x="28180" y="51670"/>
                </a:lnTo>
                <a:lnTo>
                  <a:pt x="28240" y="51740"/>
                </a:lnTo>
                <a:lnTo>
                  <a:pt x="28300" y="51820"/>
                </a:lnTo>
                <a:lnTo>
                  <a:pt x="28370" y="51940"/>
                </a:lnTo>
                <a:lnTo>
                  <a:pt x="28410" y="52040"/>
                </a:lnTo>
                <a:lnTo>
                  <a:pt x="28450" y="52090"/>
                </a:lnTo>
                <a:lnTo>
                  <a:pt x="28500" y="52130"/>
                </a:lnTo>
                <a:lnTo>
                  <a:pt x="28560" y="52160"/>
                </a:lnTo>
                <a:lnTo>
                  <a:pt x="28570" y="52240"/>
                </a:lnTo>
                <a:lnTo>
                  <a:pt x="28570" y="52300"/>
                </a:lnTo>
                <a:lnTo>
                  <a:pt x="28550" y="52350"/>
                </a:lnTo>
                <a:lnTo>
                  <a:pt x="28470" y="52490"/>
                </a:lnTo>
                <a:lnTo>
                  <a:pt x="28410" y="52630"/>
                </a:lnTo>
                <a:lnTo>
                  <a:pt x="28380" y="52670"/>
                </a:lnTo>
                <a:lnTo>
                  <a:pt x="28340" y="52710"/>
                </a:lnTo>
                <a:lnTo>
                  <a:pt x="28310" y="52730"/>
                </a:lnTo>
                <a:lnTo>
                  <a:pt x="28240" y="52750"/>
                </a:lnTo>
                <a:lnTo>
                  <a:pt x="28190" y="52750"/>
                </a:lnTo>
                <a:lnTo>
                  <a:pt x="28110" y="52730"/>
                </a:lnTo>
                <a:lnTo>
                  <a:pt x="28040" y="52710"/>
                </a:lnTo>
                <a:lnTo>
                  <a:pt x="27910" y="52670"/>
                </a:lnTo>
                <a:lnTo>
                  <a:pt x="27870" y="52670"/>
                </a:lnTo>
                <a:lnTo>
                  <a:pt x="27830" y="52670"/>
                </a:lnTo>
                <a:lnTo>
                  <a:pt x="27780" y="52680"/>
                </a:lnTo>
                <a:lnTo>
                  <a:pt x="27620" y="52760"/>
                </a:lnTo>
                <a:lnTo>
                  <a:pt x="27590" y="52770"/>
                </a:lnTo>
                <a:lnTo>
                  <a:pt x="27440" y="52810"/>
                </a:lnTo>
                <a:lnTo>
                  <a:pt x="27400" y="52830"/>
                </a:lnTo>
                <a:lnTo>
                  <a:pt x="27370" y="52850"/>
                </a:lnTo>
                <a:lnTo>
                  <a:pt x="27320" y="52910"/>
                </a:lnTo>
                <a:lnTo>
                  <a:pt x="27280" y="52970"/>
                </a:lnTo>
                <a:lnTo>
                  <a:pt x="27140" y="53230"/>
                </a:lnTo>
                <a:lnTo>
                  <a:pt x="27090" y="53280"/>
                </a:lnTo>
                <a:lnTo>
                  <a:pt x="27050" y="53320"/>
                </a:lnTo>
                <a:lnTo>
                  <a:pt x="26990" y="53340"/>
                </a:lnTo>
                <a:lnTo>
                  <a:pt x="26870" y="53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Južno-Back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8630" y="20590"/>
                </a:moveTo>
                <a:lnTo>
                  <a:pt x="18630" y="20620"/>
                </a:lnTo>
                <a:lnTo>
                  <a:pt x="18630" y="20670"/>
                </a:lnTo>
                <a:lnTo>
                  <a:pt x="18630" y="20710"/>
                </a:lnTo>
                <a:lnTo>
                  <a:pt x="18660" y="20750"/>
                </a:lnTo>
                <a:lnTo>
                  <a:pt x="18750" y="20840"/>
                </a:lnTo>
                <a:lnTo>
                  <a:pt x="18830" y="20930"/>
                </a:lnTo>
                <a:lnTo>
                  <a:pt x="18870" y="20960"/>
                </a:lnTo>
                <a:lnTo>
                  <a:pt x="18900" y="20970"/>
                </a:lnTo>
                <a:lnTo>
                  <a:pt x="18940" y="20970"/>
                </a:lnTo>
                <a:lnTo>
                  <a:pt x="18980" y="20960"/>
                </a:lnTo>
                <a:lnTo>
                  <a:pt x="19100" y="20840"/>
                </a:lnTo>
                <a:lnTo>
                  <a:pt x="19140" y="20820"/>
                </a:lnTo>
                <a:lnTo>
                  <a:pt x="19170" y="20810"/>
                </a:lnTo>
                <a:lnTo>
                  <a:pt x="19220" y="20810"/>
                </a:lnTo>
                <a:lnTo>
                  <a:pt x="19270" y="20810"/>
                </a:lnTo>
                <a:lnTo>
                  <a:pt x="19310" y="20820"/>
                </a:lnTo>
                <a:lnTo>
                  <a:pt x="19350" y="20840"/>
                </a:lnTo>
                <a:lnTo>
                  <a:pt x="19490" y="20980"/>
                </a:lnTo>
                <a:lnTo>
                  <a:pt x="19650" y="21080"/>
                </a:lnTo>
                <a:lnTo>
                  <a:pt x="19690" y="21100"/>
                </a:lnTo>
                <a:lnTo>
                  <a:pt x="19740" y="21110"/>
                </a:lnTo>
                <a:lnTo>
                  <a:pt x="19860" y="21110"/>
                </a:lnTo>
                <a:lnTo>
                  <a:pt x="19900" y="21110"/>
                </a:lnTo>
                <a:lnTo>
                  <a:pt x="19940" y="21130"/>
                </a:lnTo>
                <a:lnTo>
                  <a:pt x="19960" y="21150"/>
                </a:lnTo>
                <a:lnTo>
                  <a:pt x="19990" y="21180"/>
                </a:lnTo>
                <a:lnTo>
                  <a:pt x="20000" y="21210"/>
                </a:lnTo>
                <a:lnTo>
                  <a:pt x="20040" y="21370"/>
                </a:lnTo>
                <a:lnTo>
                  <a:pt x="20060" y="21400"/>
                </a:lnTo>
                <a:lnTo>
                  <a:pt x="20080" y="21440"/>
                </a:lnTo>
                <a:lnTo>
                  <a:pt x="20110" y="21470"/>
                </a:lnTo>
                <a:lnTo>
                  <a:pt x="20170" y="21510"/>
                </a:lnTo>
                <a:lnTo>
                  <a:pt x="20200" y="21530"/>
                </a:lnTo>
                <a:lnTo>
                  <a:pt x="20260" y="21540"/>
                </a:lnTo>
                <a:lnTo>
                  <a:pt x="20390" y="21550"/>
                </a:lnTo>
                <a:lnTo>
                  <a:pt x="20580" y="21550"/>
                </a:lnTo>
                <a:lnTo>
                  <a:pt x="20640" y="21540"/>
                </a:lnTo>
                <a:lnTo>
                  <a:pt x="20700" y="21520"/>
                </a:lnTo>
                <a:lnTo>
                  <a:pt x="20800" y="21470"/>
                </a:lnTo>
                <a:lnTo>
                  <a:pt x="20860" y="21450"/>
                </a:lnTo>
                <a:lnTo>
                  <a:pt x="20900" y="21440"/>
                </a:lnTo>
                <a:lnTo>
                  <a:pt x="20930" y="21450"/>
                </a:lnTo>
                <a:lnTo>
                  <a:pt x="20980" y="21460"/>
                </a:lnTo>
                <a:lnTo>
                  <a:pt x="21270" y="21620"/>
                </a:lnTo>
                <a:lnTo>
                  <a:pt x="21340" y="21670"/>
                </a:lnTo>
                <a:lnTo>
                  <a:pt x="21380" y="21730"/>
                </a:lnTo>
                <a:lnTo>
                  <a:pt x="21410" y="21800"/>
                </a:lnTo>
                <a:lnTo>
                  <a:pt x="21420" y="21840"/>
                </a:lnTo>
                <a:lnTo>
                  <a:pt x="21420" y="21910"/>
                </a:lnTo>
                <a:lnTo>
                  <a:pt x="21430" y="21960"/>
                </a:lnTo>
                <a:lnTo>
                  <a:pt x="21440" y="21990"/>
                </a:lnTo>
                <a:lnTo>
                  <a:pt x="21470" y="22050"/>
                </a:lnTo>
                <a:lnTo>
                  <a:pt x="21500" y="22070"/>
                </a:lnTo>
                <a:lnTo>
                  <a:pt x="21530" y="22090"/>
                </a:lnTo>
                <a:lnTo>
                  <a:pt x="21560" y="22090"/>
                </a:lnTo>
                <a:lnTo>
                  <a:pt x="21600" y="22090"/>
                </a:lnTo>
                <a:lnTo>
                  <a:pt x="21680" y="22050"/>
                </a:lnTo>
                <a:lnTo>
                  <a:pt x="21750" y="22040"/>
                </a:lnTo>
                <a:lnTo>
                  <a:pt x="21940" y="22020"/>
                </a:lnTo>
                <a:lnTo>
                  <a:pt x="22010" y="22000"/>
                </a:lnTo>
                <a:lnTo>
                  <a:pt x="22120" y="21950"/>
                </a:lnTo>
                <a:lnTo>
                  <a:pt x="22210" y="21910"/>
                </a:lnTo>
                <a:lnTo>
                  <a:pt x="22250" y="21890"/>
                </a:lnTo>
                <a:lnTo>
                  <a:pt x="22300" y="21880"/>
                </a:lnTo>
                <a:lnTo>
                  <a:pt x="22350" y="21880"/>
                </a:lnTo>
                <a:lnTo>
                  <a:pt x="22420" y="21890"/>
                </a:lnTo>
                <a:lnTo>
                  <a:pt x="22470" y="21900"/>
                </a:lnTo>
                <a:lnTo>
                  <a:pt x="22520" y="21890"/>
                </a:lnTo>
                <a:lnTo>
                  <a:pt x="22550" y="21880"/>
                </a:lnTo>
                <a:lnTo>
                  <a:pt x="22570" y="21860"/>
                </a:lnTo>
                <a:lnTo>
                  <a:pt x="22590" y="21830"/>
                </a:lnTo>
                <a:lnTo>
                  <a:pt x="22600" y="21800"/>
                </a:lnTo>
                <a:lnTo>
                  <a:pt x="22610" y="21690"/>
                </a:lnTo>
                <a:lnTo>
                  <a:pt x="22630" y="21620"/>
                </a:lnTo>
                <a:lnTo>
                  <a:pt x="22660" y="21580"/>
                </a:lnTo>
                <a:lnTo>
                  <a:pt x="22690" y="21540"/>
                </a:lnTo>
                <a:lnTo>
                  <a:pt x="22730" y="21510"/>
                </a:lnTo>
                <a:lnTo>
                  <a:pt x="22770" y="21500"/>
                </a:lnTo>
                <a:lnTo>
                  <a:pt x="22820" y="21510"/>
                </a:lnTo>
                <a:lnTo>
                  <a:pt x="22880" y="21550"/>
                </a:lnTo>
                <a:lnTo>
                  <a:pt x="23040" y="21730"/>
                </a:lnTo>
                <a:lnTo>
                  <a:pt x="23110" y="21850"/>
                </a:lnTo>
                <a:lnTo>
                  <a:pt x="23140" y="21900"/>
                </a:lnTo>
                <a:lnTo>
                  <a:pt x="23180" y="21940"/>
                </a:lnTo>
                <a:lnTo>
                  <a:pt x="23260" y="21970"/>
                </a:lnTo>
                <a:lnTo>
                  <a:pt x="23290" y="21980"/>
                </a:lnTo>
                <a:lnTo>
                  <a:pt x="23330" y="21970"/>
                </a:lnTo>
                <a:lnTo>
                  <a:pt x="23390" y="21950"/>
                </a:lnTo>
                <a:lnTo>
                  <a:pt x="23500" y="21900"/>
                </a:lnTo>
                <a:lnTo>
                  <a:pt x="23550" y="21880"/>
                </a:lnTo>
                <a:lnTo>
                  <a:pt x="23620" y="21870"/>
                </a:lnTo>
                <a:lnTo>
                  <a:pt x="23750" y="21870"/>
                </a:lnTo>
                <a:lnTo>
                  <a:pt x="23880" y="21870"/>
                </a:lnTo>
                <a:lnTo>
                  <a:pt x="23950" y="21880"/>
                </a:lnTo>
                <a:lnTo>
                  <a:pt x="24060" y="21910"/>
                </a:lnTo>
                <a:lnTo>
                  <a:pt x="24360" y="21990"/>
                </a:lnTo>
                <a:lnTo>
                  <a:pt x="24370" y="21930"/>
                </a:lnTo>
                <a:lnTo>
                  <a:pt x="24420" y="21770"/>
                </a:lnTo>
                <a:lnTo>
                  <a:pt x="24430" y="21720"/>
                </a:lnTo>
                <a:lnTo>
                  <a:pt x="24430" y="21660"/>
                </a:lnTo>
                <a:lnTo>
                  <a:pt x="24420" y="21610"/>
                </a:lnTo>
                <a:lnTo>
                  <a:pt x="24390" y="21530"/>
                </a:lnTo>
                <a:lnTo>
                  <a:pt x="24370" y="21480"/>
                </a:lnTo>
                <a:lnTo>
                  <a:pt x="24270" y="21340"/>
                </a:lnTo>
                <a:lnTo>
                  <a:pt x="24250" y="21290"/>
                </a:lnTo>
                <a:lnTo>
                  <a:pt x="24240" y="21240"/>
                </a:lnTo>
                <a:lnTo>
                  <a:pt x="24250" y="21120"/>
                </a:lnTo>
                <a:lnTo>
                  <a:pt x="24240" y="21070"/>
                </a:lnTo>
                <a:lnTo>
                  <a:pt x="24210" y="20940"/>
                </a:lnTo>
                <a:lnTo>
                  <a:pt x="24210" y="20890"/>
                </a:lnTo>
                <a:lnTo>
                  <a:pt x="24210" y="20780"/>
                </a:lnTo>
                <a:lnTo>
                  <a:pt x="24220" y="20730"/>
                </a:lnTo>
                <a:lnTo>
                  <a:pt x="24240" y="20690"/>
                </a:lnTo>
                <a:lnTo>
                  <a:pt x="24260" y="20670"/>
                </a:lnTo>
                <a:lnTo>
                  <a:pt x="24470" y="20530"/>
                </a:lnTo>
                <a:lnTo>
                  <a:pt x="24750" y="20390"/>
                </a:lnTo>
                <a:lnTo>
                  <a:pt x="24860" y="20370"/>
                </a:lnTo>
                <a:lnTo>
                  <a:pt x="24940" y="20350"/>
                </a:lnTo>
                <a:lnTo>
                  <a:pt x="24940" y="20080"/>
                </a:lnTo>
                <a:lnTo>
                  <a:pt x="24930" y="20040"/>
                </a:lnTo>
                <a:lnTo>
                  <a:pt x="24890" y="19970"/>
                </a:lnTo>
                <a:lnTo>
                  <a:pt x="24880" y="19950"/>
                </a:lnTo>
                <a:lnTo>
                  <a:pt x="24860" y="19700"/>
                </a:lnTo>
                <a:lnTo>
                  <a:pt x="25150" y="19600"/>
                </a:lnTo>
                <a:lnTo>
                  <a:pt x="25300" y="19560"/>
                </a:lnTo>
                <a:lnTo>
                  <a:pt x="25340" y="19540"/>
                </a:lnTo>
                <a:lnTo>
                  <a:pt x="25380" y="19510"/>
                </a:lnTo>
                <a:lnTo>
                  <a:pt x="25480" y="19430"/>
                </a:lnTo>
                <a:lnTo>
                  <a:pt x="25550" y="19390"/>
                </a:lnTo>
                <a:lnTo>
                  <a:pt x="25620" y="19380"/>
                </a:lnTo>
                <a:lnTo>
                  <a:pt x="25660" y="19380"/>
                </a:lnTo>
                <a:lnTo>
                  <a:pt x="25690" y="19390"/>
                </a:lnTo>
                <a:lnTo>
                  <a:pt x="25770" y="19420"/>
                </a:lnTo>
                <a:lnTo>
                  <a:pt x="25990" y="19550"/>
                </a:lnTo>
                <a:lnTo>
                  <a:pt x="26020" y="19580"/>
                </a:lnTo>
                <a:lnTo>
                  <a:pt x="26130" y="19690"/>
                </a:lnTo>
                <a:lnTo>
                  <a:pt x="26160" y="19710"/>
                </a:lnTo>
                <a:lnTo>
                  <a:pt x="26200" y="19730"/>
                </a:lnTo>
                <a:lnTo>
                  <a:pt x="26240" y="19730"/>
                </a:lnTo>
                <a:lnTo>
                  <a:pt x="26290" y="19730"/>
                </a:lnTo>
                <a:lnTo>
                  <a:pt x="26320" y="19730"/>
                </a:lnTo>
                <a:lnTo>
                  <a:pt x="26400" y="19690"/>
                </a:lnTo>
                <a:lnTo>
                  <a:pt x="26570" y="19580"/>
                </a:lnTo>
                <a:lnTo>
                  <a:pt x="26660" y="19510"/>
                </a:lnTo>
                <a:lnTo>
                  <a:pt x="26690" y="19480"/>
                </a:lnTo>
                <a:lnTo>
                  <a:pt x="26720" y="19450"/>
                </a:lnTo>
                <a:lnTo>
                  <a:pt x="26770" y="19330"/>
                </a:lnTo>
                <a:lnTo>
                  <a:pt x="26860" y="19200"/>
                </a:lnTo>
                <a:lnTo>
                  <a:pt x="26880" y="19160"/>
                </a:lnTo>
                <a:lnTo>
                  <a:pt x="26890" y="19120"/>
                </a:lnTo>
                <a:lnTo>
                  <a:pt x="26900" y="19070"/>
                </a:lnTo>
                <a:lnTo>
                  <a:pt x="26920" y="18900"/>
                </a:lnTo>
                <a:lnTo>
                  <a:pt x="26930" y="18850"/>
                </a:lnTo>
                <a:lnTo>
                  <a:pt x="26960" y="18780"/>
                </a:lnTo>
                <a:lnTo>
                  <a:pt x="26980" y="18730"/>
                </a:lnTo>
                <a:lnTo>
                  <a:pt x="27010" y="18690"/>
                </a:lnTo>
                <a:lnTo>
                  <a:pt x="27060" y="18670"/>
                </a:lnTo>
                <a:lnTo>
                  <a:pt x="27090" y="18650"/>
                </a:lnTo>
                <a:lnTo>
                  <a:pt x="27130" y="18650"/>
                </a:lnTo>
                <a:lnTo>
                  <a:pt x="27300" y="18660"/>
                </a:lnTo>
                <a:lnTo>
                  <a:pt x="27410" y="18650"/>
                </a:lnTo>
                <a:lnTo>
                  <a:pt x="27530" y="18620"/>
                </a:lnTo>
                <a:lnTo>
                  <a:pt x="27560" y="18600"/>
                </a:lnTo>
                <a:lnTo>
                  <a:pt x="27590" y="18580"/>
                </a:lnTo>
                <a:lnTo>
                  <a:pt x="27610" y="18540"/>
                </a:lnTo>
                <a:lnTo>
                  <a:pt x="27630" y="18500"/>
                </a:lnTo>
                <a:lnTo>
                  <a:pt x="27640" y="18430"/>
                </a:lnTo>
                <a:lnTo>
                  <a:pt x="27650" y="18230"/>
                </a:lnTo>
                <a:lnTo>
                  <a:pt x="27670" y="18090"/>
                </a:lnTo>
                <a:lnTo>
                  <a:pt x="27660" y="18040"/>
                </a:lnTo>
                <a:lnTo>
                  <a:pt x="27650" y="18010"/>
                </a:lnTo>
                <a:lnTo>
                  <a:pt x="27600" y="17910"/>
                </a:lnTo>
                <a:lnTo>
                  <a:pt x="27550" y="17780"/>
                </a:lnTo>
                <a:lnTo>
                  <a:pt x="27540" y="17740"/>
                </a:lnTo>
                <a:lnTo>
                  <a:pt x="27540" y="17690"/>
                </a:lnTo>
                <a:lnTo>
                  <a:pt x="27550" y="17640"/>
                </a:lnTo>
                <a:lnTo>
                  <a:pt x="27560" y="17600"/>
                </a:lnTo>
                <a:lnTo>
                  <a:pt x="27640" y="17470"/>
                </a:lnTo>
                <a:lnTo>
                  <a:pt x="27670" y="17420"/>
                </a:lnTo>
                <a:lnTo>
                  <a:pt x="27800" y="17290"/>
                </a:lnTo>
                <a:lnTo>
                  <a:pt x="27820" y="17260"/>
                </a:lnTo>
                <a:lnTo>
                  <a:pt x="27840" y="17220"/>
                </a:lnTo>
                <a:lnTo>
                  <a:pt x="27890" y="17050"/>
                </a:lnTo>
                <a:lnTo>
                  <a:pt x="28040" y="16760"/>
                </a:lnTo>
                <a:lnTo>
                  <a:pt x="28260" y="16890"/>
                </a:lnTo>
                <a:lnTo>
                  <a:pt x="28400" y="16960"/>
                </a:lnTo>
                <a:lnTo>
                  <a:pt x="28490" y="17030"/>
                </a:lnTo>
                <a:lnTo>
                  <a:pt x="28640" y="17160"/>
                </a:lnTo>
                <a:lnTo>
                  <a:pt x="28680" y="17200"/>
                </a:lnTo>
                <a:lnTo>
                  <a:pt x="28760" y="17240"/>
                </a:lnTo>
                <a:lnTo>
                  <a:pt x="28830" y="17280"/>
                </a:lnTo>
                <a:lnTo>
                  <a:pt x="28980" y="17320"/>
                </a:lnTo>
                <a:lnTo>
                  <a:pt x="29100" y="17360"/>
                </a:lnTo>
                <a:lnTo>
                  <a:pt x="29150" y="17380"/>
                </a:lnTo>
                <a:lnTo>
                  <a:pt x="29220" y="17420"/>
                </a:lnTo>
                <a:lnTo>
                  <a:pt x="29280" y="17450"/>
                </a:lnTo>
                <a:lnTo>
                  <a:pt x="29520" y="17630"/>
                </a:lnTo>
                <a:lnTo>
                  <a:pt x="29650" y="17730"/>
                </a:lnTo>
                <a:lnTo>
                  <a:pt x="29900" y="17670"/>
                </a:lnTo>
                <a:lnTo>
                  <a:pt x="29990" y="17650"/>
                </a:lnTo>
                <a:lnTo>
                  <a:pt x="30030" y="17630"/>
                </a:lnTo>
                <a:lnTo>
                  <a:pt x="30070" y="17610"/>
                </a:lnTo>
                <a:lnTo>
                  <a:pt x="30170" y="17540"/>
                </a:lnTo>
                <a:lnTo>
                  <a:pt x="30200" y="17510"/>
                </a:lnTo>
                <a:lnTo>
                  <a:pt x="30320" y="17460"/>
                </a:lnTo>
                <a:lnTo>
                  <a:pt x="30440" y="17400"/>
                </a:lnTo>
                <a:lnTo>
                  <a:pt x="30500" y="17350"/>
                </a:lnTo>
                <a:lnTo>
                  <a:pt x="30520" y="17320"/>
                </a:lnTo>
                <a:lnTo>
                  <a:pt x="30540" y="17290"/>
                </a:lnTo>
                <a:lnTo>
                  <a:pt x="30560" y="17250"/>
                </a:lnTo>
                <a:lnTo>
                  <a:pt x="30560" y="17200"/>
                </a:lnTo>
                <a:lnTo>
                  <a:pt x="30560" y="17150"/>
                </a:lnTo>
                <a:lnTo>
                  <a:pt x="30560" y="17090"/>
                </a:lnTo>
                <a:lnTo>
                  <a:pt x="30540" y="17020"/>
                </a:lnTo>
                <a:lnTo>
                  <a:pt x="30520" y="16890"/>
                </a:lnTo>
                <a:lnTo>
                  <a:pt x="30520" y="16750"/>
                </a:lnTo>
                <a:lnTo>
                  <a:pt x="30520" y="16690"/>
                </a:lnTo>
                <a:lnTo>
                  <a:pt x="30530" y="16630"/>
                </a:lnTo>
                <a:lnTo>
                  <a:pt x="30580" y="16450"/>
                </a:lnTo>
                <a:lnTo>
                  <a:pt x="30640" y="16330"/>
                </a:lnTo>
                <a:lnTo>
                  <a:pt x="30700" y="16230"/>
                </a:lnTo>
                <a:lnTo>
                  <a:pt x="30800" y="16090"/>
                </a:lnTo>
                <a:lnTo>
                  <a:pt x="30820" y="16030"/>
                </a:lnTo>
                <a:lnTo>
                  <a:pt x="30830" y="15960"/>
                </a:lnTo>
                <a:lnTo>
                  <a:pt x="30850" y="15820"/>
                </a:lnTo>
                <a:lnTo>
                  <a:pt x="30800" y="15770"/>
                </a:lnTo>
                <a:lnTo>
                  <a:pt x="30780" y="15730"/>
                </a:lnTo>
                <a:lnTo>
                  <a:pt x="30760" y="15690"/>
                </a:lnTo>
                <a:lnTo>
                  <a:pt x="30760" y="15650"/>
                </a:lnTo>
                <a:lnTo>
                  <a:pt x="30770" y="15610"/>
                </a:lnTo>
                <a:lnTo>
                  <a:pt x="30830" y="15520"/>
                </a:lnTo>
                <a:lnTo>
                  <a:pt x="30880" y="15400"/>
                </a:lnTo>
                <a:lnTo>
                  <a:pt x="30900" y="15320"/>
                </a:lnTo>
                <a:lnTo>
                  <a:pt x="30900" y="15250"/>
                </a:lnTo>
                <a:lnTo>
                  <a:pt x="30880" y="15180"/>
                </a:lnTo>
                <a:lnTo>
                  <a:pt x="30820" y="15040"/>
                </a:lnTo>
                <a:lnTo>
                  <a:pt x="30740" y="14830"/>
                </a:lnTo>
                <a:lnTo>
                  <a:pt x="31030" y="14640"/>
                </a:lnTo>
                <a:lnTo>
                  <a:pt x="31110" y="14610"/>
                </a:lnTo>
                <a:lnTo>
                  <a:pt x="31270" y="14570"/>
                </a:lnTo>
                <a:lnTo>
                  <a:pt x="31410" y="14500"/>
                </a:lnTo>
                <a:lnTo>
                  <a:pt x="31470" y="14490"/>
                </a:lnTo>
                <a:lnTo>
                  <a:pt x="31530" y="14480"/>
                </a:lnTo>
                <a:lnTo>
                  <a:pt x="31780" y="14480"/>
                </a:lnTo>
                <a:lnTo>
                  <a:pt x="31900" y="14470"/>
                </a:lnTo>
                <a:lnTo>
                  <a:pt x="31960" y="14460"/>
                </a:lnTo>
                <a:lnTo>
                  <a:pt x="32090" y="14400"/>
                </a:lnTo>
                <a:lnTo>
                  <a:pt x="32280" y="14340"/>
                </a:lnTo>
                <a:lnTo>
                  <a:pt x="32330" y="14310"/>
                </a:lnTo>
                <a:lnTo>
                  <a:pt x="32490" y="14160"/>
                </a:lnTo>
                <a:lnTo>
                  <a:pt x="32540" y="14120"/>
                </a:lnTo>
                <a:lnTo>
                  <a:pt x="32570" y="14100"/>
                </a:lnTo>
                <a:lnTo>
                  <a:pt x="32800" y="14090"/>
                </a:lnTo>
                <a:lnTo>
                  <a:pt x="32870" y="14080"/>
                </a:lnTo>
                <a:lnTo>
                  <a:pt x="32980" y="14050"/>
                </a:lnTo>
                <a:lnTo>
                  <a:pt x="33110" y="14030"/>
                </a:lnTo>
                <a:lnTo>
                  <a:pt x="33300" y="14030"/>
                </a:lnTo>
                <a:lnTo>
                  <a:pt x="33420" y="14040"/>
                </a:lnTo>
                <a:lnTo>
                  <a:pt x="33480" y="14060"/>
                </a:lnTo>
                <a:lnTo>
                  <a:pt x="33670" y="14130"/>
                </a:lnTo>
                <a:lnTo>
                  <a:pt x="33730" y="14140"/>
                </a:lnTo>
                <a:lnTo>
                  <a:pt x="33990" y="14160"/>
                </a:lnTo>
                <a:lnTo>
                  <a:pt x="34050" y="14180"/>
                </a:lnTo>
                <a:lnTo>
                  <a:pt x="34240" y="14250"/>
                </a:lnTo>
                <a:lnTo>
                  <a:pt x="34400" y="14290"/>
                </a:lnTo>
                <a:lnTo>
                  <a:pt x="34480" y="14330"/>
                </a:lnTo>
                <a:lnTo>
                  <a:pt x="34670" y="14460"/>
                </a:lnTo>
                <a:lnTo>
                  <a:pt x="34750" y="14500"/>
                </a:lnTo>
                <a:lnTo>
                  <a:pt x="34810" y="14510"/>
                </a:lnTo>
                <a:lnTo>
                  <a:pt x="34940" y="14520"/>
                </a:lnTo>
                <a:lnTo>
                  <a:pt x="35740" y="14520"/>
                </a:lnTo>
                <a:lnTo>
                  <a:pt x="35870" y="14540"/>
                </a:lnTo>
                <a:lnTo>
                  <a:pt x="36050" y="14590"/>
                </a:lnTo>
                <a:lnTo>
                  <a:pt x="36100" y="14600"/>
                </a:lnTo>
                <a:lnTo>
                  <a:pt x="36160" y="14640"/>
                </a:lnTo>
                <a:lnTo>
                  <a:pt x="36240" y="14680"/>
                </a:lnTo>
                <a:lnTo>
                  <a:pt x="36280" y="14720"/>
                </a:lnTo>
                <a:lnTo>
                  <a:pt x="36350" y="14790"/>
                </a:lnTo>
                <a:lnTo>
                  <a:pt x="36440" y="14910"/>
                </a:lnTo>
                <a:lnTo>
                  <a:pt x="36510" y="14990"/>
                </a:lnTo>
                <a:lnTo>
                  <a:pt x="36600" y="15070"/>
                </a:lnTo>
                <a:lnTo>
                  <a:pt x="36710" y="15160"/>
                </a:lnTo>
                <a:lnTo>
                  <a:pt x="36730" y="15190"/>
                </a:lnTo>
                <a:lnTo>
                  <a:pt x="36760" y="15240"/>
                </a:lnTo>
                <a:lnTo>
                  <a:pt x="36580" y="15290"/>
                </a:lnTo>
                <a:lnTo>
                  <a:pt x="36400" y="15400"/>
                </a:lnTo>
                <a:lnTo>
                  <a:pt x="36530" y="15930"/>
                </a:lnTo>
                <a:lnTo>
                  <a:pt x="36610" y="16410"/>
                </a:lnTo>
                <a:lnTo>
                  <a:pt x="36560" y="16920"/>
                </a:lnTo>
                <a:lnTo>
                  <a:pt x="36290" y="17520"/>
                </a:lnTo>
                <a:lnTo>
                  <a:pt x="35930" y="17930"/>
                </a:lnTo>
                <a:lnTo>
                  <a:pt x="35910" y="18100"/>
                </a:lnTo>
                <a:lnTo>
                  <a:pt x="36230" y="18160"/>
                </a:lnTo>
                <a:lnTo>
                  <a:pt x="36710" y="18130"/>
                </a:lnTo>
                <a:lnTo>
                  <a:pt x="36890" y="18220"/>
                </a:lnTo>
                <a:lnTo>
                  <a:pt x="36960" y="18490"/>
                </a:lnTo>
                <a:lnTo>
                  <a:pt x="36890" y="18610"/>
                </a:lnTo>
                <a:lnTo>
                  <a:pt x="36740" y="18790"/>
                </a:lnTo>
                <a:lnTo>
                  <a:pt x="36580" y="19030"/>
                </a:lnTo>
                <a:lnTo>
                  <a:pt x="36510" y="19380"/>
                </a:lnTo>
                <a:lnTo>
                  <a:pt x="36580" y="19650"/>
                </a:lnTo>
                <a:lnTo>
                  <a:pt x="36740" y="19900"/>
                </a:lnTo>
                <a:lnTo>
                  <a:pt x="38290" y="21350"/>
                </a:lnTo>
                <a:lnTo>
                  <a:pt x="38670" y="21880"/>
                </a:lnTo>
                <a:lnTo>
                  <a:pt x="38210" y="23010"/>
                </a:lnTo>
                <a:lnTo>
                  <a:pt x="38420" y="23380"/>
                </a:lnTo>
                <a:lnTo>
                  <a:pt x="38980" y="23940"/>
                </a:lnTo>
                <a:lnTo>
                  <a:pt x="39240" y="24290"/>
                </a:lnTo>
                <a:lnTo>
                  <a:pt x="39070" y="24450"/>
                </a:lnTo>
                <a:lnTo>
                  <a:pt x="38960" y="24670"/>
                </a:lnTo>
                <a:lnTo>
                  <a:pt x="38880" y="24910"/>
                </a:lnTo>
                <a:lnTo>
                  <a:pt x="38780" y="25100"/>
                </a:lnTo>
                <a:lnTo>
                  <a:pt x="39050" y="25550"/>
                </a:lnTo>
                <a:lnTo>
                  <a:pt x="39860" y="26220"/>
                </a:lnTo>
                <a:lnTo>
                  <a:pt x="40030" y="26800"/>
                </a:lnTo>
                <a:lnTo>
                  <a:pt x="40140" y="27380"/>
                </a:lnTo>
                <a:lnTo>
                  <a:pt x="40110" y="27700"/>
                </a:lnTo>
                <a:lnTo>
                  <a:pt x="39650" y="27980"/>
                </a:lnTo>
                <a:lnTo>
                  <a:pt x="39560" y="28310"/>
                </a:lnTo>
                <a:lnTo>
                  <a:pt x="39530" y="28690"/>
                </a:lnTo>
                <a:lnTo>
                  <a:pt x="39470" y="28980"/>
                </a:lnTo>
                <a:lnTo>
                  <a:pt x="39120" y="28610"/>
                </a:lnTo>
                <a:lnTo>
                  <a:pt x="38550" y="28170"/>
                </a:lnTo>
                <a:lnTo>
                  <a:pt x="37930" y="27950"/>
                </a:lnTo>
                <a:lnTo>
                  <a:pt x="35940" y="28170"/>
                </a:lnTo>
                <a:lnTo>
                  <a:pt x="35570" y="28120"/>
                </a:lnTo>
                <a:lnTo>
                  <a:pt x="34640" y="27840"/>
                </a:lnTo>
                <a:lnTo>
                  <a:pt x="34440" y="28190"/>
                </a:lnTo>
                <a:lnTo>
                  <a:pt x="34420" y="28220"/>
                </a:lnTo>
                <a:lnTo>
                  <a:pt x="34410" y="28240"/>
                </a:lnTo>
                <a:lnTo>
                  <a:pt x="34420" y="28270"/>
                </a:lnTo>
                <a:lnTo>
                  <a:pt x="34430" y="28310"/>
                </a:lnTo>
                <a:lnTo>
                  <a:pt x="34460" y="28350"/>
                </a:lnTo>
                <a:lnTo>
                  <a:pt x="34530" y="28420"/>
                </a:lnTo>
                <a:lnTo>
                  <a:pt x="34560" y="28460"/>
                </a:lnTo>
                <a:lnTo>
                  <a:pt x="34570" y="28490"/>
                </a:lnTo>
                <a:lnTo>
                  <a:pt x="34560" y="28520"/>
                </a:lnTo>
                <a:lnTo>
                  <a:pt x="34550" y="28540"/>
                </a:lnTo>
                <a:lnTo>
                  <a:pt x="34510" y="28580"/>
                </a:lnTo>
                <a:lnTo>
                  <a:pt x="34430" y="28640"/>
                </a:lnTo>
                <a:lnTo>
                  <a:pt x="34280" y="28740"/>
                </a:lnTo>
                <a:lnTo>
                  <a:pt x="34230" y="28770"/>
                </a:lnTo>
                <a:lnTo>
                  <a:pt x="34170" y="28800"/>
                </a:lnTo>
                <a:lnTo>
                  <a:pt x="34120" y="28820"/>
                </a:lnTo>
                <a:lnTo>
                  <a:pt x="33900" y="28850"/>
                </a:lnTo>
                <a:lnTo>
                  <a:pt x="33820" y="28870"/>
                </a:lnTo>
                <a:lnTo>
                  <a:pt x="33710" y="28900"/>
                </a:lnTo>
                <a:lnTo>
                  <a:pt x="33430" y="28950"/>
                </a:lnTo>
                <a:lnTo>
                  <a:pt x="33320" y="28930"/>
                </a:lnTo>
                <a:lnTo>
                  <a:pt x="33290" y="28930"/>
                </a:lnTo>
                <a:lnTo>
                  <a:pt x="33220" y="28890"/>
                </a:lnTo>
                <a:lnTo>
                  <a:pt x="33190" y="28880"/>
                </a:lnTo>
                <a:lnTo>
                  <a:pt x="32950" y="28870"/>
                </a:lnTo>
                <a:lnTo>
                  <a:pt x="32690" y="28850"/>
                </a:lnTo>
                <a:lnTo>
                  <a:pt x="32660" y="28840"/>
                </a:lnTo>
                <a:lnTo>
                  <a:pt x="32600" y="28830"/>
                </a:lnTo>
                <a:lnTo>
                  <a:pt x="32450" y="28820"/>
                </a:lnTo>
                <a:lnTo>
                  <a:pt x="32160" y="28810"/>
                </a:lnTo>
                <a:lnTo>
                  <a:pt x="31890" y="28810"/>
                </a:lnTo>
                <a:lnTo>
                  <a:pt x="31760" y="28820"/>
                </a:lnTo>
                <a:lnTo>
                  <a:pt x="31700" y="28840"/>
                </a:lnTo>
                <a:lnTo>
                  <a:pt x="31550" y="28880"/>
                </a:lnTo>
                <a:lnTo>
                  <a:pt x="31520" y="28890"/>
                </a:lnTo>
                <a:lnTo>
                  <a:pt x="31490" y="28880"/>
                </a:lnTo>
                <a:lnTo>
                  <a:pt x="31460" y="28860"/>
                </a:lnTo>
                <a:lnTo>
                  <a:pt x="31430" y="28840"/>
                </a:lnTo>
                <a:lnTo>
                  <a:pt x="31300" y="28610"/>
                </a:lnTo>
                <a:lnTo>
                  <a:pt x="31120" y="28370"/>
                </a:lnTo>
                <a:lnTo>
                  <a:pt x="30960" y="28530"/>
                </a:lnTo>
                <a:lnTo>
                  <a:pt x="30870" y="28610"/>
                </a:lnTo>
                <a:lnTo>
                  <a:pt x="30830" y="28640"/>
                </a:lnTo>
                <a:lnTo>
                  <a:pt x="30780" y="28660"/>
                </a:lnTo>
                <a:lnTo>
                  <a:pt x="30730" y="28680"/>
                </a:lnTo>
                <a:lnTo>
                  <a:pt x="30510" y="28700"/>
                </a:lnTo>
                <a:lnTo>
                  <a:pt x="30460" y="28710"/>
                </a:lnTo>
                <a:lnTo>
                  <a:pt x="30420" y="28730"/>
                </a:lnTo>
                <a:lnTo>
                  <a:pt x="30330" y="28780"/>
                </a:lnTo>
                <a:lnTo>
                  <a:pt x="30210" y="28840"/>
                </a:lnTo>
                <a:lnTo>
                  <a:pt x="29890" y="28970"/>
                </a:lnTo>
                <a:lnTo>
                  <a:pt x="28930" y="28960"/>
                </a:lnTo>
                <a:lnTo>
                  <a:pt x="28730" y="28960"/>
                </a:lnTo>
                <a:lnTo>
                  <a:pt x="28660" y="28960"/>
                </a:lnTo>
                <a:lnTo>
                  <a:pt x="28600" y="28980"/>
                </a:lnTo>
                <a:lnTo>
                  <a:pt x="28360" y="29040"/>
                </a:lnTo>
                <a:lnTo>
                  <a:pt x="28310" y="29050"/>
                </a:lnTo>
                <a:lnTo>
                  <a:pt x="28260" y="29040"/>
                </a:lnTo>
                <a:lnTo>
                  <a:pt x="28090" y="28990"/>
                </a:lnTo>
                <a:lnTo>
                  <a:pt x="27850" y="28910"/>
                </a:lnTo>
                <a:lnTo>
                  <a:pt x="27680" y="28850"/>
                </a:lnTo>
                <a:lnTo>
                  <a:pt x="27620" y="28840"/>
                </a:lnTo>
                <a:lnTo>
                  <a:pt x="27420" y="28830"/>
                </a:lnTo>
                <a:lnTo>
                  <a:pt x="27350" y="28810"/>
                </a:lnTo>
                <a:lnTo>
                  <a:pt x="27310" y="28800"/>
                </a:lnTo>
                <a:lnTo>
                  <a:pt x="27240" y="28760"/>
                </a:lnTo>
                <a:lnTo>
                  <a:pt x="27130" y="28650"/>
                </a:lnTo>
                <a:lnTo>
                  <a:pt x="27090" y="28630"/>
                </a:lnTo>
                <a:lnTo>
                  <a:pt x="27050" y="28620"/>
                </a:lnTo>
                <a:lnTo>
                  <a:pt x="27000" y="28600"/>
                </a:lnTo>
                <a:lnTo>
                  <a:pt x="26890" y="28580"/>
                </a:lnTo>
                <a:lnTo>
                  <a:pt x="26850" y="28560"/>
                </a:lnTo>
                <a:lnTo>
                  <a:pt x="26810" y="28550"/>
                </a:lnTo>
                <a:lnTo>
                  <a:pt x="26770" y="28510"/>
                </a:lnTo>
                <a:lnTo>
                  <a:pt x="26690" y="28410"/>
                </a:lnTo>
                <a:lnTo>
                  <a:pt x="26670" y="28400"/>
                </a:lnTo>
                <a:lnTo>
                  <a:pt x="26290" y="28370"/>
                </a:lnTo>
                <a:lnTo>
                  <a:pt x="26220" y="28350"/>
                </a:lnTo>
                <a:lnTo>
                  <a:pt x="26180" y="28340"/>
                </a:lnTo>
                <a:lnTo>
                  <a:pt x="26140" y="28320"/>
                </a:lnTo>
                <a:lnTo>
                  <a:pt x="26060" y="28240"/>
                </a:lnTo>
                <a:lnTo>
                  <a:pt x="26020" y="28220"/>
                </a:lnTo>
                <a:lnTo>
                  <a:pt x="25980" y="28210"/>
                </a:lnTo>
                <a:lnTo>
                  <a:pt x="25960" y="28200"/>
                </a:lnTo>
                <a:lnTo>
                  <a:pt x="25900" y="28220"/>
                </a:lnTo>
                <a:lnTo>
                  <a:pt x="25820" y="28250"/>
                </a:lnTo>
                <a:lnTo>
                  <a:pt x="25780" y="28270"/>
                </a:lnTo>
                <a:lnTo>
                  <a:pt x="25750" y="28300"/>
                </a:lnTo>
                <a:lnTo>
                  <a:pt x="25730" y="28340"/>
                </a:lnTo>
                <a:lnTo>
                  <a:pt x="25720" y="28380"/>
                </a:lnTo>
                <a:lnTo>
                  <a:pt x="25740" y="28430"/>
                </a:lnTo>
                <a:lnTo>
                  <a:pt x="25750" y="28450"/>
                </a:lnTo>
                <a:lnTo>
                  <a:pt x="25560" y="28730"/>
                </a:lnTo>
                <a:lnTo>
                  <a:pt x="25530" y="28770"/>
                </a:lnTo>
                <a:lnTo>
                  <a:pt x="25490" y="28810"/>
                </a:lnTo>
                <a:lnTo>
                  <a:pt x="25470" y="28830"/>
                </a:lnTo>
                <a:lnTo>
                  <a:pt x="25460" y="28840"/>
                </a:lnTo>
                <a:lnTo>
                  <a:pt x="25440" y="28850"/>
                </a:lnTo>
                <a:lnTo>
                  <a:pt x="25430" y="28860"/>
                </a:lnTo>
                <a:lnTo>
                  <a:pt x="25420" y="28860"/>
                </a:lnTo>
                <a:lnTo>
                  <a:pt x="25400" y="28860"/>
                </a:lnTo>
                <a:lnTo>
                  <a:pt x="25390" y="28860"/>
                </a:lnTo>
                <a:lnTo>
                  <a:pt x="25370" y="28860"/>
                </a:lnTo>
                <a:lnTo>
                  <a:pt x="25350" y="28840"/>
                </a:lnTo>
                <a:lnTo>
                  <a:pt x="25260" y="28800"/>
                </a:lnTo>
                <a:lnTo>
                  <a:pt x="25250" y="28790"/>
                </a:lnTo>
                <a:lnTo>
                  <a:pt x="25240" y="28780"/>
                </a:lnTo>
                <a:lnTo>
                  <a:pt x="25230" y="28770"/>
                </a:lnTo>
                <a:lnTo>
                  <a:pt x="25220" y="28750"/>
                </a:lnTo>
                <a:lnTo>
                  <a:pt x="25190" y="28700"/>
                </a:lnTo>
                <a:lnTo>
                  <a:pt x="25170" y="28670"/>
                </a:lnTo>
                <a:lnTo>
                  <a:pt x="25160" y="28660"/>
                </a:lnTo>
                <a:lnTo>
                  <a:pt x="25140" y="28630"/>
                </a:lnTo>
                <a:lnTo>
                  <a:pt x="25100" y="28600"/>
                </a:lnTo>
                <a:lnTo>
                  <a:pt x="25070" y="28570"/>
                </a:lnTo>
                <a:lnTo>
                  <a:pt x="24950" y="28410"/>
                </a:lnTo>
                <a:lnTo>
                  <a:pt x="24850" y="28260"/>
                </a:lnTo>
                <a:lnTo>
                  <a:pt x="25040" y="28070"/>
                </a:lnTo>
                <a:lnTo>
                  <a:pt x="25080" y="27520"/>
                </a:lnTo>
                <a:lnTo>
                  <a:pt x="24910" y="27050"/>
                </a:lnTo>
                <a:lnTo>
                  <a:pt x="24590" y="26900"/>
                </a:lnTo>
                <a:lnTo>
                  <a:pt x="23130" y="26750"/>
                </a:lnTo>
                <a:lnTo>
                  <a:pt x="22640" y="26590"/>
                </a:lnTo>
                <a:lnTo>
                  <a:pt x="21600" y="26070"/>
                </a:lnTo>
                <a:lnTo>
                  <a:pt x="20960" y="25810"/>
                </a:lnTo>
                <a:lnTo>
                  <a:pt x="20060" y="25280"/>
                </a:lnTo>
                <a:lnTo>
                  <a:pt x="19970" y="24780"/>
                </a:lnTo>
                <a:lnTo>
                  <a:pt x="19930" y="24560"/>
                </a:lnTo>
                <a:lnTo>
                  <a:pt x="19710" y="24330"/>
                </a:lnTo>
                <a:lnTo>
                  <a:pt x="19450" y="24230"/>
                </a:lnTo>
                <a:lnTo>
                  <a:pt x="19210" y="24180"/>
                </a:lnTo>
                <a:lnTo>
                  <a:pt x="18840" y="24190"/>
                </a:lnTo>
                <a:lnTo>
                  <a:pt x="18570" y="23990"/>
                </a:lnTo>
                <a:lnTo>
                  <a:pt x="18460" y="23850"/>
                </a:lnTo>
                <a:lnTo>
                  <a:pt x="18280" y="23790"/>
                </a:lnTo>
                <a:lnTo>
                  <a:pt x="18270" y="23780"/>
                </a:lnTo>
                <a:lnTo>
                  <a:pt x="17970" y="23570"/>
                </a:lnTo>
                <a:lnTo>
                  <a:pt x="17930" y="23110"/>
                </a:lnTo>
                <a:lnTo>
                  <a:pt x="18290" y="22900"/>
                </a:lnTo>
                <a:lnTo>
                  <a:pt x="18710" y="22840"/>
                </a:lnTo>
                <a:lnTo>
                  <a:pt x="18860" y="22510"/>
                </a:lnTo>
                <a:lnTo>
                  <a:pt x="18610" y="22110"/>
                </a:lnTo>
                <a:lnTo>
                  <a:pt x="18380" y="21870"/>
                </a:lnTo>
                <a:lnTo>
                  <a:pt x="18290" y="21590"/>
                </a:lnTo>
                <a:lnTo>
                  <a:pt x="18280" y="21160"/>
                </a:lnTo>
                <a:lnTo>
                  <a:pt x="18500" y="20570"/>
                </a:lnTo>
                <a:lnTo>
                  <a:pt x="18630" y="205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Srednje-Banatsk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5510" y="13560"/>
                </a:moveTo>
                <a:lnTo>
                  <a:pt x="45550" y="13710"/>
                </a:lnTo>
                <a:lnTo>
                  <a:pt x="45710" y="13980"/>
                </a:lnTo>
                <a:lnTo>
                  <a:pt x="46090" y="14470"/>
                </a:lnTo>
                <a:lnTo>
                  <a:pt x="46250" y="14790"/>
                </a:lnTo>
                <a:lnTo>
                  <a:pt x="46450" y="14970"/>
                </a:lnTo>
                <a:lnTo>
                  <a:pt x="46670" y="15020"/>
                </a:lnTo>
                <a:lnTo>
                  <a:pt x="46890" y="14960"/>
                </a:lnTo>
                <a:lnTo>
                  <a:pt x="47100" y="14780"/>
                </a:lnTo>
                <a:lnTo>
                  <a:pt x="47200" y="14510"/>
                </a:lnTo>
                <a:lnTo>
                  <a:pt x="47340" y="14310"/>
                </a:lnTo>
                <a:lnTo>
                  <a:pt x="47530" y="14230"/>
                </a:lnTo>
                <a:lnTo>
                  <a:pt x="47730" y="14340"/>
                </a:lnTo>
                <a:lnTo>
                  <a:pt x="47870" y="14570"/>
                </a:lnTo>
                <a:lnTo>
                  <a:pt x="47860" y="14780"/>
                </a:lnTo>
                <a:lnTo>
                  <a:pt x="47800" y="15010"/>
                </a:lnTo>
                <a:lnTo>
                  <a:pt x="47760" y="15250"/>
                </a:lnTo>
                <a:lnTo>
                  <a:pt x="47770" y="16480"/>
                </a:lnTo>
                <a:lnTo>
                  <a:pt x="47730" y="16820"/>
                </a:lnTo>
                <a:lnTo>
                  <a:pt x="47660" y="17020"/>
                </a:lnTo>
                <a:lnTo>
                  <a:pt x="47480" y="17450"/>
                </a:lnTo>
                <a:lnTo>
                  <a:pt x="47350" y="18050"/>
                </a:lnTo>
                <a:lnTo>
                  <a:pt x="47410" y="18430"/>
                </a:lnTo>
                <a:lnTo>
                  <a:pt x="47890" y="19270"/>
                </a:lnTo>
                <a:lnTo>
                  <a:pt x="48110" y="19820"/>
                </a:lnTo>
                <a:lnTo>
                  <a:pt x="48060" y="20150"/>
                </a:lnTo>
                <a:lnTo>
                  <a:pt x="47820" y="20400"/>
                </a:lnTo>
                <a:lnTo>
                  <a:pt x="47450" y="20700"/>
                </a:lnTo>
                <a:lnTo>
                  <a:pt x="47560" y="21030"/>
                </a:lnTo>
                <a:lnTo>
                  <a:pt x="47800" y="21190"/>
                </a:lnTo>
                <a:lnTo>
                  <a:pt x="48090" y="21280"/>
                </a:lnTo>
                <a:lnTo>
                  <a:pt x="48370" y="21420"/>
                </a:lnTo>
                <a:lnTo>
                  <a:pt x="48600" y="21660"/>
                </a:lnTo>
                <a:lnTo>
                  <a:pt x="49140" y="22460"/>
                </a:lnTo>
                <a:lnTo>
                  <a:pt x="50210" y="23430"/>
                </a:lnTo>
                <a:lnTo>
                  <a:pt x="50850" y="24270"/>
                </a:lnTo>
                <a:lnTo>
                  <a:pt x="51100" y="24480"/>
                </a:lnTo>
                <a:lnTo>
                  <a:pt x="51680" y="24740"/>
                </a:lnTo>
                <a:lnTo>
                  <a:pt x="51680" y="24760"/>
                </a:lnTo>
                <a:lnTo>
                  <a:pt x="51640" y="24940"/>
                </a:lnTo>
                <a:lnTo>
                  <a:pt x="51540" y="25080"/>
                </a:lnTo>
                <a:lnTo>
                  <a:pt x="51520" y="25120"/>
                </a:lnTo>
                <a:lnTo>
                  <a:pt x="51180" y="25180"/>
                </a:lnTo>
                <a:lnTo>
                  <a:pt x="51130" y="25180"/>
                </a:lnTo>
                <a:lnTo>
                  <a:pt x="50990" y="25120"/>
                </a:lnTo>
                <a:lnTo>
                  <a:pt x="50930" y="25110"/>
                </a:lnTo>
                <a:lnTo>
                  <a:pt x="50870" y="25100"/>
                </a:lnTo>
                <a:lnTo>
                  <a:pt x="50740" y="25110"/>
                </a:lnTo>
                <a:lnTo>
                  <a:pt x="50670" y="25120"/>
                </a:lnTo>
                <a:lnTo>
                  <a:pt x="50490" y="25190"/>
                </a:lnTo>
                <a:lnTo>
                  <a:pt x="50430" y="25200"/>
                </a:lnTo>
                <a:lnTo>
                  <a:pt x="50370" y="25200"/>
                </a:lnTo>
                <a:lnTo>
                  <a:pt x="50120" y="25210"/>
                </a:lnTo>
                <a:lnTo>
                  <a:pt x="50050" y="25210"/>
                </a:lnTo>
                <a:lnTo>
                  <a:pt x="50000" y="25230"/>
                </a:lnTo>
                <a:lnTo>
                  <a:pt x="49890" y="25280"/>
                </a:lnTo>
                <a:lnTo>
                  <a:pt x="49810" y="25330"/>
                </a:lnTo>
                <a:lnTo>
                  <a:pt x="49460" y="25580"/>
                </a:lnTo>
                <a:lnTo>
                  <a:pt x="49240" y="25750"/>
                </a:lnTo>
                <a:lnTo>
                  <a:pt x="49050" y="25900"/>
                </a:lnTo>
                <a:lnTo>
                  <a:pt x="48900" y="26010"/>
                </a:lnTo>
                <a:lnTo>
                  <a:pt x="48860" y="26040"/>
                </a:lnTo>
                <a:lnTo>
                  <a:pt x="48740" y="26090"/>
                </a:lnTo>
                <a:lnTo>
                  <a:pt x="48470" y="26180"/>
                </a:lnTo>
                <a:lnTo>
                  <a:pt x="48420" y="26200"/>
                </a:lnTo>
                <a:lnTo>
                  <a:pt x="48390" y="26240"/>
                </a:lnTo>
                <a:lnTo>
                  <a:pt x="48370" y="26270"/>
                </a:lnTo>
                <a:lnTo>
                  <a:pt x="48370" y="26300"/>
                </a:lnTo>
                <a:lnTo>
                  <a:pt x="48380" y="26320"/>
                </a:lnTo>
                <a:lnTo>
                  <a:pt x="48400" y="26350"/>
                </a:lnTo>
                <a:lnTo>
                  <a:pt x="48600" y="26520"/>
                </a:lnTo>
                <a:lnTo>
                  <a:pt x="48810" y="26680"/>
                </a:lnTo>
                <a:lnTo>
                  <a:pt x="48570" y="26820"/>
                </a:lnTo>
                <a:lnTo>
                  <a:pt x="48500" y="26880"/>
                </a:lnTo>
                <a:lnTo>
                  <a:pt x="48310" y="27080"/>
                </a:lnTo>
                <a:lnTo>
                  <a:pt x="48260" y="27140"/>
                </a:lnTo>
                <a:lnTo>
                  <a:pt x="48210" y="27220"/>
                </a:lnTo>
                <a:lnTo>
                  <a:pt x="48180" y="27250"/>
                </a:lnTo>
                <a:lnTo>
                  <a:pt x="48100" y="27330"/>
                </a:lnTo>
                <a:lnTo>
                  <a:pt x="48050" y="27370"/>
                </a:lnTo>
                <a:lnTo>
                  <a:pt x="47810" y="27430"/>
                </a:lnTo>
                <a:lnTo>
                  <a:pt x="47670" y="27480"/>
                </a:lnTo>
                <a:lnTo>
                  <a:pt x="47640" y="27500"/>
                </a:lnTo>
                <a:lnTo>
                  <a:pt x="47610" y="27540"/>
                </a:lnTo>
                <a:lnTo>
                  <a:pt x="47550" y="27670"/>
                </a:lnTo>
                <a:lnTo>
                  <a:pt x="47520" y="27700"/>
                </a:lnTo>
                <a:lnTo>
                  <a:pt x="47490" y="27720"/>
                </a:lnTo>
                <a:lnTo>
                  <a:pt x="47430" y="27760"/>
                </a:lnTo>
                <a:lnTo>
                  <a:pt x="47400" y="27770"/>
                </a:lnTo>
                <a:lnTo>
                  <a:pt x="47280" y="27800"/>
                </a:lnTo>
                <a:lnTo>
                  <a:pt x="47250" y="27810"/>
                </a:lnTo>
                <a:lnTo>
                  <a:pt x="47220" y="27830"/>
                </a:lnTo>
                <a:lnTo>
                  <a:pt x="47180" y="27860"/>
                </a:lnTo>
                <a:lnTo>
                  <a:pt x="47100" y="27930"/>
                </a:lnTo>
                <a:lnTo>
                  <a:pt x="47070" y="27960"/>
                </a:lnTo>
                <a:lnTo>
                  <a:pt x="47060" y="27990"/>
                </a:lnTo>
                <a:lnTo>
                  <a:pt x="47050" y="28030"/>
                </a:lnTo>
                <a:lnTo>
                  <a:pt x="47050" y="28140"/>
                </a:lnTo>
                <a:lnTo>
                  <a:pt x="47040" y="28190"/>
                </a:lnTo>
                <a:lnTo>
                  <a:pt x="46990" y="28330"/>
                </a:lnTo>
                <a:lnTo>
                  <a:pt x="46940" y="28540"/>
                </a:lnTo>
                <a:lnTo>
                  <a:pt x="46920" y="28580"/>
                </a:lnTo>
                <a:lnTo>
                  <a:pt x="46900" y="28610"/>
                </a:lnTo>
                <a:lnTo>
                  <a:pt x="46880" y="28640"/>
                </a:lnTo>
                <a:lnTo>
                  <a:pt x="46820" y="28680"/>
                </a:lnTo>
                <a:lnTo>
                  <a:pt x="46790" y="28690"/>
                </a:lnTo>
                <a:lnTo>
                  <a:pt x="46760" y="28700"/>
                </a:lnTo>
                <a:lnTo>
                  <a:pt x="46730" y="28700"/>
                </a:lnTo>
                <a:lnTo>
                  <a:pt x="46690" y="28670"/>
                </a:lnTo>
                <a:lnTo>
                  <a:pt x="46660" y="28650"/>
                </a:lnTo>
                <a:lnTo>
                  <a:pt x="46540" y="28510"/>
                </a:lnTo>
                <a:lnTo>
                  <a:pt x="46370" y="28270"/>
                </a:lnTo>
                <a:lnTo>
                  <a:pt x="46290" y="28130"/>
                </a:lnTo>
                <a:lnTo>
                  <a:pt x="46260" y="28080"/>
                </a:lnTo>
                <a:lnTo>
                  <a:pt x="46220" y="28040"/>
                </a:lnTo>
                <a:lnTo>
                  <a:pt x="46180" y="28020"/>
                </a:lnTo>
                <a:lnTo>
                  <a:pt x="46130" y="28020"/>
                </a:lnTo>
                <a:lnTo>
                  <a:pt x="45820" y="27820"/>
                </a:lnTo>
                <a:lnTo>
                  <a:pt x="45770" y="27780"/>
                </a:lnTo>
                <a:lnTo>
                  <a:pt x="45670" y="27670"/>
                </a:lnTo>
                <a:lnTo>
                  <a:pt x="45580" y="27600"/>
                </a:lnTo>
                <a:lnTo>
                  <a:pt x="45430" y="27510"/>
                </a:lnTo>
                <a:lnTo>
                  <a:pt x="45210" y="27400"/>
                </a:lnTo>
                <a:lnTo>
                  <a:pt x="45090" y="27350"/>
                </a:lnTo>
                <a:lnTo>
                  <a:pt x="45030" y="27340"/>
                </a:lnTo>
                <a:lnTo>
                  <a:pt x="44840" y="27320"/>
                </a:lnTo>
                <a:lnTo>
                  <a:pt x="44770" y="27310"/>
                </a:lnTo>
                <a:lnTo>
                  <a:pt x="44710" y="27300"/>
                </a:lnTo>
                <a:lnTo>
                  <a:pt x="44490" y="27170"/>
                </a:lnTo>
                <a:lnTo>
                  <a:pt x="44440" y="27150"/>
                </a:lnTo>
                <a:lnTo>
                  <a:pt x="44390" y="27150"/>
                </a:lnTo>
                <a:lnTo>
                  <a:pt x="44360" y="27150"/>
                </a:lnTo>
                <a:lnTo>
                  <a:pt x="44260" y="27170"/>
                </a:lnTo>
                <a:lnTo>
                  <a:pt x="44200" y="27200"/>
                </a:lnTo>
                <a:lnTo>
                  <a:pt x="44140" y="27240"/>
                </a:lnTo>
                <a:lnTo>
                  <a:pt x="44110" y="27280"/>
                </a:lnTo>
                <a:lnTo>
                  <a:pt x="44090" y="27320"/>
                </a:lnTo>
                <a:lnTo>
                  <a:pt x="44030" y="27500"/>
                </a:lnTo>
                <a:lnTo>
                  <a:pt x="44000" y="27660"/>
                </a:lnTo>
                <a:lnTo>
                  <a:pt x="43980" y="27700"/>
                </a:lnTo>
                <a:lnTo>
                  <a:pt x="43920" y="27790"/>
                </a:lnTo>
                <a:lnTo>
                  <a:pt x="43890" y="27830"/>
                </a:lnTo>
                <a:lnTo>
                  <a:pt x="43850" y="27860"/>
                </a:lnTo>
                <a:lnTo>
                  <a:pt x="43800" y="27880"/>
                </a:lnTo>
                <a:lnTo>
                  <a:pt x="43750" y="27870"/>
                </a:lnTo>
                <a:lnTo>
                  <a:pt x="43680" y="27840"/>
                </a:lnTo>
                <a:lnTo>
                  <a:pt x="43530" y="27720"/>
                </a:lnTo>
                <a:lnTo>
                  <a:pt x="43490" y="27700"/>
                </a:lnTo>
                <a:lnTo>
                  <a:pt x="43450" y="27700"/>
                </a:lnTo>
                <a:lnTo>
                  <a:pt x="43420" y="27700"/>
                </a:lnTo>
                <a:lnTo>
                  <a:pt x="43360" y="27730"/>
                </a:lnTo>
                <a:lnTo>
                  <a:pt x="43300" y="27780"/>
                </a:lnTo>
                <a:lnTo>
                  <a:pt x="43270" y="27790"/>
                </a:lnTo>
                <a:lnTo>
                  <a:pt x="43230" y="27800"/>
                </a:lnTo>
                <a:lnTo>
                  <a:pt x="43180" y="27810"/>
                </a:lnTo>
                <a:lnTo>
                  <a:pt x="43140" y="27800"/>
                </a:lnTo>
                <a:lnTo>
                  <a:pt x="43100" y="27790"/>
                </a:lnTo>
                <a:lnTo>
                  <a:pt x="43080" y="27770"/>
                </a:lnTo>
                <a:lnTo>
                  <a:pt x="43060" y="27740"/>
                </a:lnTo>
                <a:lnTo>
                  <a:pt x="43040" y="27700"/>
                </a:lnTo>
                <a:lnTo>
                  <a:pt x="43030" y="27600"/>
                </a:lnTo>
                <a:lnTo>
                  <a:pt x="43020" y="27560"/>
                </a:lnTo>
                <a:lnTo>
                  <a:pt x="43010" y="27540"/>
                </a:lnTo>
                <a:lnTo>
                  <a:pt x="42970" y="27510"/>
                </a:lnTo>
                <a:lnTo>
                  <a:pt x="42940" y="27510"/>
                </a:lnTo>
                <a:lnTo>
                  <a:pt x="42910" y="27510"/>
                </a:lnTo>
                <a:lnTo>
                  <a:pt x="42880" y="27530"/>
                </a:lnTo>
                <a:lnTo>
                  <a:pt x="42850" y="27560"/>
                </a:lnTo>
                <a:lnTo>
                  <a:pt x="42820" y="27600"/>
                </a:lnTo>
                <a:lnTo>
                  <a:pt x="42800" y="27650"/>
                </a:lnTo>
                <a:lnTo>
                  <a:pt x="42760" y="27810"/>
                </a:lnTo>
                <a:lnTo>
                  <a:pt x="42730" y="27860"/>
                </a:lnTo>
                <a:lnTo>
                  <a:pt x="42570" y="28080"/>
                </a:lnTo>
                <a:lnTo>
                  <a:pt x="42530" y="28170"/>
                </a:lnTo>
                <a:lnTo>
                  <a:pt x="42460" y="28310"/>
                </a:lnTo>
                <a:lnTo>
                  <a:pt x="42430" y="28400"/>
                </a:lnTo>
                <a:lnTo>
                  <a:pt x="42400" y="28460"/>
                </a:lnTo>
                <a:lnTo>
                  <a:pt x="42250" y="28640"/>
                </a:lnTo>
                <a:lnTo>
                  <a:pt x="42220" y="28700"/>
                </a:lnTo>
                <a:lnTo>
                  <a:pt x="42200" y="28750"/>
                </a:lnTo>
                <a:lnTo>
                  <a:pt x="42200" y="28770"/>
                </a:lnTo>
                <a:lnTo>
                  <a:pt x="42220" y="28810"/>
                </a:lnTo>
                <a:lnTo>
                  <a:pt x="42310" y="28950"/>
                </a:lnTo>
                <a:lnTo>
                  <a:pt x="42390" y="29050"/>
                </a:lnTo>
                <a:lnTo>
                  <a:pt x="42410" y="29090"/>
                </a:lnTo>
                <a:lnTo>
                  <a:pt x="42420" y="29140"/>
                </a:lnTo>
                <a:lnTo>
                  <a:pt x="42400" y="29190"/>
                </a:lnTo>
                <a:lnTo>
                  <a:pt x="42380" y="29230"/>
                </a:lnTo>
                <a:lnTo>
                  <a:pt x="42340" y="29290"/>
                </a:lnTo>
                <a:lnTo>
                  <a:pt x="42300" y="29320"/>
                </a:lnTo>
                <a:lnTo>
                  <a:pt x="42270" y="29340"/>
                </a:lnTo>
                <a:lnTo>
                  <a:pt x="42150" y="29380"/>
                </a:lnTo>
                <a:lnTo>
                  <a:pt x="42120" y="29400"/>
                </a:lnTo>
                <a:lnTo>
                  <a:pt x="42090" y="29430"/>
                </a:lnTo>
                <a:lnTo>
                  <a:pt x="42010" y="29520"/>
                </a:lnTo>
                <a:lnTo>
                  <a:pt x="41980" y="29580"/>
                </a:lnTo>
                <a:lnTo>
                  <a:pt x="41980" y="29620"/>
                </a:lnTo>
                <a:lnTo>
                  <a:pt x="42000" y="29650"/>
                </a:lnTo>
                <a:lnTo>
                  <a:pt x="42050" y="29720"/>
                </a:lnTo>
                <a:lnTo>
                  <a:pt x="42060" y="29770"/>
                </a:lnTo>
                <a:lnTo>
                  <a:pt x="42060" y="29820"/>
                </a:lnTo>
                <a:lnTo>
                  <a:pt x="42050" y="29860"/>
                </a:lnTo>
                <a:lnTo>
                  <a:pt x="42040" y="29910"/>
                </a:lnTo>
                <a:lnTo>
                  <a:pt x="42020" y="29960"/>
                </a:lnTo>
                <a:lnTo>
                  <a:pt x="41860" y="30190"/>
                </a:lnTo>
                <a:lnTo>
                  <a:pt x="41830" y="30230"/>
                </a:lnTo>
                <a:lnTo>
                  <a:pt x="41710" y="30300"/>
                </a:lnTo>
                <a:lnTo>
                  <a:pt x="41630" y="30410"/>
                </a:lnTo>
                <a:lnTo>
                  <a:pt x="41500" y="30530"/>
                </a:lnTo>
                <a:lnTo>
                  <a:pt x="41410" y="30760"/>
                </a:lnTo>
                <a:lnTo>
                  <a:pt x="41390" y="30720"/>
                </a:lnTo>
                <a:lnTo>
                  <a:pt x="41230" y="30620"/>
                </a:lnTo>
                <a:lnTo>
                  <a:pt x="41090" y="30500"/>
                </a:lnTo>
                <a:lnTo>
                  <a:pt x="41040" y="30460"/>
                </a:lnTo>
                <a:lnTo>
                  <a:pt x="40960" y="30420"/>
                </a:lnTo>
                <a:lnTo>
                  <a:pt x="40880" y="30390"/>
                </a:lnTo>
                <a:lnTo>
                  <a:pt x="40820" y="30370"/>
                </a:lnTo>
                <a:lnTo>
                  <a:pt x="40690" y="30360"/>
                </a:lnTo>
                <a:lnTo>
                  <a:pt x="40480" y="30400"/>
                </a:lnTo>
                <a:lnTo>
                  <a:pt x="39660" y="29190"/>
                </a:lnTo>
                <a:lnTo>
                  <a:pt x="39470" y="28980"/>
                </a:lnTo>
                <a:lnTo>
                  <a:pt x="39530" y="28690"/>
                </a:lnTo>
                <a:lnTo>
                  <a:pt x="39560" y="28310"/>
                </a:lnTo>
                <a:lnTo>
                  <a:pt x="39650" y="27980"/>
                </a:lnTo>
                <a:lnTo>
                  <a:pt x="40110" y="27700"/>
                </a:lnTo>
                <a:lnTo>
                  <a:pt x="40140" y="27380"/>
                </a:lnTo>
                <a:lnTo>
                  <a:pt x="40030" y="26800"/>
                </a:lnTo>
                <a:lnTo>
                  <a:pt x="39860" y="26220"/>
                </a:lnTo>
                <a:lnTo>
                  <a:pt x="39050" y="25550"/>
                </a:lnTo>
                <a:lnTo>
                  <a:pt x="38780" y="25100"/>
                </a:lnTo>
                <a:lnTo>
                  <a:pt x="38880" y="24910"/>
                </a:lnTo>
                <a:lnTo>
                  <a:pt x="38960" y="24670"/>
                </a:lnTo>
                <a:lnTo>
                  <a:pt x="39070" y="24450"/>
                </a:lnTo>
                <a:lnTo>
                  <a:pt x="39240" y="24290"/>
                </a:lnTo>
                <a:lnTo>
                  <a:pt x="38980" y="23940"/>
                </a:lnTo>
                <a:lnTo>
                  <a:pt x="38420" y="23380"/>
                </a:lnTo>
                <a:lnTo>
                  <a:pt x="38210" y="23010"/>
                </a:lnTo>
                <a:lnTo>
                  <a:pt x="38670" y="21880"/>
                </a:lnTo>
                <a:lnTo>
                  <a:pt x="38290" y="21350"/>
                </a:lnTo>
                <a:lnTo>
                  <a:pt x="36740" y="19900"/>
                </a:lnTo>
                <a:lnTo>
                  <a:pt x="36580" y="19650"/>
                </a:lnTo>
                <a:lnTo>
                  <a:pt x="36510" y="19380"/>
                </a:lnTo>
                <a:lnTo>
                  <a:pt x="36580" y="19030"/>
                </a:lnTo>
                <a:lnTo>
                  <a:pt x="36740" y="18790"/>
                </a:lnTo>
                <a:lnTo>
                  <a:pt x="36890" y="18610"/>
                </a:lnTo>
                <a:lnTo>
                  <a:pt x="36960" y="18490"/>
                </a:lnTo>
                <a:lnTo>
                  <a:pt x="36890" y="18220"/>
                </a:lnTo>
                <a:lnTo>
                  <a:pt x="36710" y="18130"/>
                </a:lnTo>
                <a:lnTo>
                  <a:pt x="36230" y="18160"/>
                </a:lnTo>
                <a:lnTo>
                  <a:pt x="35910" y="18100"/>
                </a:lnTo>
                <a:lnTo>
                  <a:pt x="35930" y="17930"/>
                </a:lnTo>
                <a:lnTo>
                  <a:pt x="36290" y="17520"/>
                </a:lnTo>
                <a:lnTo>
                  <a:pt x="36560" y="16920"/>
                </a:lnTo>
                <a:lnTo>
                  <a:pt x="36610" y="16410"/>
                </a:lnTo>
                <a:lnTo>
                  <a:pt x="36530" y="15930"/>
                </a:lnTo>
                <a:lnTo>
                  <a:pt x="36400" y="15400"/>
                </a:lnTo>
                <a:lnTo>
                  <a:pt x="36580" y="15290"/>
                </a:lnTo>
                <a:lnTo>
                  <a:pt x="36760" y="15240"/>
                </a:lnTo>
                <a:lnTo>
                  <a:pt x="37100" y="15150"/>
                </a:lnTo>
                <a:lnTo>
                  <a:pt x="37300" y="15060"/>
                </a:lnTo>
                <a:lnTo>
                  <a:pt x="37560" y="14810"/>
                </a:lnTo>
                <a:lnTo>
                  <a:pt x="37550" y="14650"/>
                </a:lnTo>
                <a:lnTo>
                  <a:pt x="37420" y="14500"/>
                </a:lnTo>
                <a:lnTo>
                  <a:pt x="37300" y="14270"/>
                </a:lnTo>
                <a:lnTo>
                  <a:pt x="37280" y="13910"/>
                </a:lnTo>
                <a:lnTo>
                  <a:pt x="37480" y="13750"/>
                </a:lnTo>
                <a:lnTo>
                  <a:pt x="37510" y="13720"/>
                </a:lnTo>
                <a:lnTo>
                  <a:pt x="37600" y="13640"/>
                </a:lnTo>
                <a:lnTo>
                  <a:pt x="37730" y="13690"/>
                </a:lnTo>
                <a:lnTo>
                  <a:pt x="37800" y="13710"/>
                </a:lnTo>
                <a:lnTo>
                  <a:pt x="37870" y="13720"/>
                </a:lnTo>
                <a:lnTo>
                  <a:pt x="38230" y="13740"/>
                </a:lnTo>
                <a:lnTo>
                  <a:pt x="38430" y="13790"/>
                </a:lnTo>
                <a:lnTo>
                  <a:pt x="38560" y="13790"/>
                </a:lnTo>
                <a:lnTo>
                  <a:pt x="38690" y="13800"/>
                </a:lnTo>
                <a:lnTo>
                  <a:pt x="38960" y="13800"/>
                </a:lnTo>
                <a:lnTo>
                  <a:pt x="39090" y="13790"/>
                </a:lnTo>
                <a:lnTo>
                  <a:pt x="39290" y="13750"/>
                </a:lnTo>
                <a:lnTo>
                  <a:pt x="39490" y="13720"/>
                </a:lnTo>
                <a:lnTo>
                  <a:pt x="39610" y="13700"/>
                </a:lnTo>
                <a:lnTo>
                  <a:pt x="39840" y="13660"/>
                </a:lnTo>
                <a:lnTo>
                  <a:pt x="39890" y="13660"/>
                </a:lnTo>
                <a:lnTo>
                  <a:pt x="39920" y="13670"/>
                </a:lnTo>
                <a:lnTo>
                  <a:pt x="40060" y="13710"/>
                </a:lnTo>
                <a:lnTo>
                  <a:pt x="40100" y="13720"/>
                </a:lnTo>
                <a:lnTo>
                  <a:pt x="40190" y="13780"/>
                </a:lnTo>
                <a:lnTo>
                  <a:pt x="40240" y="13790"/>
                </a:lnTo>
                <a:lnTo>
                  <a:pt x="40260" y="13790"/>
                </a:lnTo>
                <a:lnTo>
                  <a:pt x="40310" y="13770"/>
                </a:lnTo>
                <a:lnTo>
                  <a:pt x="40410" y="13720"/>
                </a:lnTo>
                <a:lnTo>
                  <a:pt x="40510" y="13680"/>
                </a:lnTo>
                <a:lnTo>
                  <a:pt x="40570" y="13670"/>
                </a:lnTo>
                <a:lnTo>
                  <a:pt x="40600" y="13670"/>
                </a:lnTo>
                <a:lnTo>
                  <a:pt x="40630" y="13680"/>
                </a:lnTo>
                <a:lnTo>
                  <a:pt x="40650" y="13720"/>
                </a:lnTo>
                <a:lnTo>
                  <a:pt x="40670" y="13760"/>
                </a:lnTo>
                <a:lnTo>
                  <a:pt x="40680" y="13830"/>
                </a:lnTo>
                <a:lnTo>
                  <a:pt x="40700" y="13970"/>
                </a:lnTo>
                <a:lnTo>
                  <a:pt x="40710" y="14030"/>
                </a:lnTo>
                <a:lnTo>
                  <a:pt x="40780" y="14230"/>
                </a:lnTo>
                <a:lnTo>
                  <a:pt x="40820" y="14450"/>
                </a:lnTo>
                <a:lnTo>
                  <a:pt x="40880" y="14560"/>
                </a:lnTo>
                <a:lnTo>
                  <a:pt x="40940" y="14670"/>
                </a:lnTo>
                <a:lnTo>
                  <a:pt x="41000" y="14850"/>
                </a:lnTo>
                <a:lnTo>
                  <a:pt x="41030" y="14900"/>
                </a:lnTo>
                <a:lnTo>
                  <a:pt x="41120" y="15020"/>
                </a:lnTo>
                <a:lnTo>
                  <a:pt x="41170" y="15120"/>
                </a:lnTo>
                <a:lnTo>
                  <a:pt x="41190" y="15170"/>
                </a:lnTo>
                <a:lnTo>
                  <a:pt x="41220" y="15330"/>
                </a:lnTo>
                <a:lnTo>
                  <a:pt x="41250" y="15380"/>
                </a:lnTo>
                <a:lnTo>
                  <a:pt x="41280" y="15420"/>
                </a:lnTo>
                <a:lnTo>
                  <a:pt x="41320" y="15440"/>
                </a:lnTo>
                <a:lnTo>
                  <a:pt x="41340" y="15450"/>
                </a:lnTo>
                <a:lnTo>
                  <a:pt x="41460" y="15450"/>
                </a:lnTo>
                <a:lnTo>
                  <a:pt x="41510" y="15450"/>
                </a:lnTo>
                <a:lnTo>
                  <a:pt x="41580" y="15480"/>
                </a:lnTo>
                <a:lnTo>
                  <a:pt x="41620" y="15500"/>
                </a:lnTo>
                <a:lnTo>
                  <a:pt x="41680" y="15550"/>
                </a:lnTo>
                <a:lnTo>
                  <a:pt x="41760" y="15640"/>
                </a:lnTo>
                <a:lnTo>
                  <a:pt x="41850" y="15720"/>
                </a:lnTo>
                <a:lnTo>
                  <a:pt x="41880" y="15750"/>
                </a:lnTo>
                <a:lnTo>
                  <a:pt x="41890" y="15800"/>
                </a:lnTo>
                <a:lnTo>
                  <a:pt x="41880" y="15820"/>
                </a:lnTo>
                <a:lnTo>
                  <a:pt x="41850" y="15860"/>
                </a:lnTo>
                <a:lnTo>
                  <a:pt x="41740" y="15960"/>
                </a:lnTo>
                <a:lnTo>
                  <a:pt x="41670" y="16050"/>
                </a:lnTo>
                <a:lnTo>
                  <a:pt x="41640" y="16100"/>
                </a:lnTo>
                <a:lnTo>
                  <a:pt x="41630" y="16150"/>
                </a:lnTo>
                <a:lnTo>
                  <a:pt x="41630" y="16270"/>
                </a:lnTo>
                <a:lnTo>
                  <a:pt x="41620" y="16320"/>
                </a:lnTo>
                <a:lnTo>
                  <a:pt x="41600" y="16360"/>
                </a:lnTo>
                <a:lnTo>
                  <a:pt x="41560" y="16390"/>
                </a:lnTo>
                <a:lnTo>
                  <a:pt x="41530" y="16410"/>
                </a:lnTo>
                <a:lnTo>
                  <a:pt x="41490" y="16410"/>
                </a:lnTo>
                <a:lnTo>
                  <a:pt x="41440" y="16420"/>
                </a:lnTo>
                <a:lnTo>
                  <a:pt x="41390" y="16410"/>
                </a:lnTo>
                <a:lnTo>
                  <a:pt x="41310" y="16380"/>
                </a:lnTo>
                <a:lnTo>
                  <a:pt x="41270" y="16370"/>
                </a:lnTo>
                <a:lnTo>
                  <a:pt x="41220" y="16380"/>
                </a:lnTo>
                <a:lnTo>
                  <a:pt x="41180" y="16400"/>
                </a:lnTo>
                <a:lnTo>
                  <a:pt x="41120" y="16510"/>
                </a:lnTo>
                <a:lnTo>
                  <a:pt x="41080" y="16530"/>
                </a:lnTo>
                <a:lnTo>
                  <a:pt x="41000" y="16580"/>
                </a:lnTo>
                <a:lnTo>
                  <a:pt x="40920" y="16670"/>
                </a:lnTo>
                <a:lnTo>
                  <a:pt x="40870" y="16700"/>
                </a:lnTo>
                <a:lnTo>
                  <a:pt x="40740" y="16750"/>
                </a:lnTo>
                <a:lnTo>
                  <a:pt x="40670" y="16780"/>
                </a:lnTo>
                <a:lnTo>
                  <a:pt x="40640" y="16760"/>
                </a:lnTo>
                <a:lnTo>
                  <a:pt x="40570" y="16710"/>
                </a:lnTo>
                <a:lnTo>
                  <a:pt x="40560" y="16640"/>
                </a:lnTo>
                <a:lnTo>
                  <a:pt x="40560" y="16570"/>
                </a:lnTo>
                <a:lnTo>
                  <a:pt x="40590" y="16510"/>
                </a:lnTo>
                <a:lnTo>
                  <a:pt x="40640" y="16450"/>
                </a:lnTo>
                <a:lnTo>
                  <a:pt x="40650" y="16340"/>
                </a:lnTo>
                <a:lnTo>
                  <a:pt x="40650" y="16300"/>
                </a:lnTo>
                <a:lnTo>
                  <a:pt x="40640" y="16280"/>
                </a:lnTo>
                <a:lnTo>
                  <a:pt x="40610" y="16280"/>
                </a:lnTo>
                <a:lnTo>
                  <a:pt x="40430" y="16400"/>
                </a:lnTo>
                <a:lnTo>
                  <a:pt x="40360" y="16510"/>
                </a:lnTo>
                <a:lnTo>
                  <a:pt x="40350" y="16710"/>
                </a:lnTo>
                <a:lnTo>
                  <a:pt x="40430" y="16860"/>
                </a:lnTo>
                <a:lnTo>
                  <a:pt x="40550" y="16890"/>
                </a:lnTo>
                <a:lnTo>
                  <a:pt x="40650" y="16980"/>
                </a:lnTo>
                <a:lnTo>
                  <a:pt x="40710" y="17060"/>
                </a:lnTo>
                <a:lnTo>
                  <a:pt x="40740" y="17130"/>
                </a:lnTo>
                <a:lnTo>
                  <a:pt x="40750" y="17180"/>
                </a:lnTo>
                <a:lnTo>
                  <a:pt x="40740" y="17230"/>
                </a:lnTo>
                <a:lnTo>
                  <a:pt x="40730" y="17260"/>
                </a:lnTo>
                <a:lnTo>
                  <a:pt x="40700" y="17290"/>
                </a:lnTo>
                <a:lnTo>
                  <a:pt x="40660" y="17330"/>
                </a:lnTo>
                <a:lnTo>
                  <a:pt x="40630" y="17340"/>
                </a:lnTo>
                <a:lnTo>
                  <a:pt x="40590" y="17350"/>
                </a:lnTo>
                <a:lnTo>
                  <a:pt x="40430" y="17360"/>
                </a:lnTo>
                <a:lnTo>
                  <a:pt x="40390" y="17370"/>
                </a:lnTo>
                <a:lnTo>
                  <a:pt x="40360" y="17390"/>
                </a:lnTo>
                <a:lnTo>
                  <a:pt x="40330" y="17420"/>
                </a:lnTo>
                <a:lnTo>
                  <a:pt x="40310" y="17470"/>
                </a:lnTo>
                <a:lnTo>
                  <a:pt x="40280" y="17670"/>
                </a:lnTo>
                <a:lnTo>
                  <a:pt x="40250" y="17790"/>
                </a:lnTo>
                <a:lnTo>
                  <a:pt x="40220" y="17850"/>
                </a:lnTo>
                <a:lnTo>
                  <a:pt x="40320" y="17900"/>
                </a:lnTo>
                <a:lnTo>
                  <a:pt x="40490" y="17940"/>
                </a:lnTo>
                <a:lnTo>
                  <a:pt x="40520" y="17950"/>
                </a:lnTo>
                <a:lnTo>
                  <a:pt x="40540" y="17970"/>
                </a:lnTo>
                <a:lnTo>
                  <a:pt x="40610" y="18090"/>
                </a:lnTo>
                <a:lnTo>
                  <a:pt x="40640" y="18120"/>
                </a:lnTo>
                <a:lnTo>
                  <a:pt x="40680" y="18150"/>
                </a:lnTo>
                <a:lnTo>
                  <a:pt x="40830" y="18210"/>
                </a:lnTo>
                <a:lnTo>
                  <a:pt x="40870" y="18220"/>
                </a:lnTo>
                <a:lnTo>
                  <a:pt x="40900" y="18220"/>
                </a:lnTo>
                <a:lnTo>
                  <a:pt x="40940" y="18210"/>
                </a:lnTo>
                <a:lnTo>
                  <a:pt x="41020" y="18180"/>
                </a:lnTo>
                <a:lnTo>
                  <a:pt x="41130" y="18150"/>
                </a:lnTo>
                <a:lnTo>
                  <a:pt x="41330" y="18060"/>
                </a:lnTo>
                <a:lnTo>
                  <a:pt x="41440" y="18020"/>
                </a:lnTo>
                <a:lnTo>
                  <a:pt x="41610" y="17990"/>
                </a:lnTo>
                <a:lnTo>
                  <a:pt x="41700" y="17970"/>
                </a:lnTo>
                <a:lnTo>
                  <a:pt x="41740" y="17950"/>
                </a:lnTo>
                <a:lnTo>
                  <a:pt x="41870" y="17870"/>
                </a:lnTo>
                <a:lnTo>
                  <a:pt x="41950" y="17840"/>
                </a:lnTo>
                <a:lnTo>
                  <a:pt x="42020" y="17830"/>
                </a:lnTo>
                <a:lnTo>
                  <a:pt x="42210" y="17830"/>
                </a:lnTo>
                <a:lnTo>
                  <a:pt x="42660" y="17830"/>
                </a:lnTo>
                <a:lnTo>
                  <a:pt x="42780" y="17840"/>
                </a:lnTo>
                <a:lnTo>
                  <a:pt x="42840" y="17850"/>
                </a:lnTo>
                <a:lnTo>
                  <a:pt x="42900" y="17860"/>
                </a:lnTo>
                <a:lnTo>
                  <a:pt x="43090" y="17930"/>
                </a:lnTo>
                <a:lnTo>
                  <a:pt x="43150" y="17950"/>
                </a:lnTo>
                <a:lnTo>
                  <a:pt x="43200" y="17950"/>
                </a:lnTo>
                <a:lnTo>
                  <a:pt x="43320" y="17950"/>
                </a:lnTo>
                <a:lnTo>
                  <a:pt x="43410" y="17930"/>
                </a:lnTo>
                <a:lnTo>
                  <a:pt x="43620" y="17870"/>
                </a:lnTo>
                <a:lnTo>
                  <a:pt x="43530" y="17740"/>
                </a:lnTo>
                <a:lnTo>
                  <a:pt x="43490" y="17680"/>
                </a:lnTo>
                <a:lnTo>
                  <a:pt x="43460" y="17610"/>
                </a:lnTo>
                <a:lnTo>
                  <a:pt x="43420" y="17520"/>
                </a:lnTo>
                <a:lnTo>
                  <a:pt x="43410" y="17480"/>
                </a:lnTo>
                <a:lnTo>
                  <a:pt x="43290" y="17340"/>
                </a:lnTo>
                <a:lnTo>
                  <a:pt x="43260" y="17260"/>
                </a:lnTo>
                <a:lnTo>
                  <a:pt x="43210" y="17100"/>
                </a:lnTo>
                <a:lnTo>
                  <a:pt x="43130" y="16960"/>
                </a:lnTo>
                <a:lnTo>
                  <a:pt x="43110" y="16910"/>
                </a:lnTo>
                <a:lnTo>
                  <a:pt x="43110" y="16860"/>
                </a:lnTo>
                <a:lnTo>
                  <a:pt x="43110" y="16830"/>
                </a:lnTo>
                <a:lnTo>
                  <a:pt x="43140" y="16690"/>
                </a:lnTo>
                <a:lnTo>
                  <a:pt x="43150" y="16650"/>
                </a:lnTo>
                <a:lnTo>
                  <a:pt x="43210" y="16530"/>
                </a:lnTo>
                <a:lnTo>
                  <a:pt x="43250" y="16370"/>
                </a:lnTo>
                <a:lnTo>
                  <a:pt x="43280" y="16310"/>
                </a:lnTo>
                <a:lnTo>
                  <a:pt x="43340" y="16250"/>
                </a:lnTo>
                <a:lnTo>
                  <a:pt x="43540" y="16130"/>
                </a:lnTo>
                <a:lnTo>
                  <a:pt x="43620" y="16080"/>
                </a:lnTo>
                <a:lnTo>
                  <a:pt x="43660" y="16050"/>
                </a:lnTo>
                <a:lnTo>
                  <a:pt x="43740" y="15950"/>
                </a:lnTo>
                <a:lnTo>
                  <a:pt x="43880" y="15830"/>
                </a:lnTo>
                <a:lnTo>
                  <a:pt x="43980" y="15720"/>
                </a:lnTo>
                <a:lnTo>
                  <a:pt x="44030" y="15680"/>
                </a:lnTo>
                <a:lnTo>
                  <a:pt x="44060" y="15670"/>
                </a:lnTo>
                <a:lnTo>
                  <a:pt x="44090" y="15660"/>
                </a:lnTo>
                <a:lnTo>
                  <a:pt x="44140" y="15660"/>
                </a:lnTo>
                <a:lnTo>
                  <a:pt x="44190" y="15670"/>
                </a:lnTo>
                <a:lnTo>
                  <a:pt x="44260" y="15700"/>
                </a:lnTo>
                <a:lnTo>
                  <a:pt x="44420" y="15780"/>
                </a:lnTo>
                <a:lnTo>
                  <a:pt x="44490" y="15800"/>
                </a:lnTo>
                <a:lnTo>
                  <a:pt x="44550" y="15820"/>
                </a:lnTo>
                <a:lnTo>
                  <a:pt x="44600" y="15820"/>
                </a:lnTo>
                <a:lnTo>
                  <a:pt x="44710" y="15810"/>
                </a:lnTo>
                <a:lnTo>
                  <a:pt x="44850" y="15790"/>
                </a:lnTo>
                <a:lnTo>
                  <a:pt x="44980" y="15780"/>
                </a:lnTo>
                <a:lnTo>
                  <a:pt x="45040" y="15770"/>
                </a:lnTo>
                <a:lnTo>
                  <a:pt x="45070" y="15760"/>
                </a:lnTo>
                <a:lnTo>
                  <a:pt x="45100" y="15740"/>
                </a:lnTo>
                <a:lnTo>
                  <a:pt x="45120" y="15710"/>
                </a:lnTo>
                <a:lnTo>
                  <a:pt x="45130" y="15660"/>
                </a:lnTo>
                <a:lnTo>
                  <a:pt x="45120" y="15530"/>
                </a:lnTo>
                <a:lnTo>
                  <a:pt x="45110" y="15390"/>
                </a:lnTo>
                <a:lnTo>
                  <a:pt x="45110" y="15240"/>
                </a:lnTo>
                <a:lnTo>
                  <a:pt x="45110" y="15100"/>
                </a:lnTo>
                <a:lnTo>
                  <a:pt x="45120" y="15030"/>
                </a:lnTo>
                <a:lnTo>
                  <a:pt x="45170" y="14800"/>
                </a:lnTo>
                <a:lnTo>
                  <a:pt x="45240" y="14620"/>
                </a:lnTo>
                <a:lnTo>
                  <a:pt x="45270" y="14560"/>
                </a:lnTo>
                <a:lnTo>
                  <a:pt x="45320" y="14490"/>
                </a:lnTo>
                <a:lnTo>
                  <a:pt x="45500" y="14350"/>
                </a:lnTo>
                <a:lnTo>
                  <a:pt x="45520" y="14310"/>
                </a:lnTo>
                <a:lnTo>
                  <a:pt x="45530" y="14270"/>
                </a:lnTo>
                <a:lnTo>
                  <a:pt x="45530" y="14220"/>
                </a:lnTo>
                <a:lnTo>
                  <a:pt x="45520" y="14180"/>
                </a:lnTo>
                <a:lnTo>
                  <a:pt x="45480" y="14040"/>
                </a:lnTo>
                <a:lnTo>
                  <a:pt x="45440" y="13970"/>
                </a:lnTo>
                <a:lnTo>
                  <a:pt x="45360" y="13880"/>
                </a:lnTo>
                <a:lnTo>
                  <a:pt x="45320" y="13820"/>
                </a:lnTo>
                <a:lnTo>
                  <a:pt x="45300" y="13780"/>
                </a:lnTo>
                <a:lnTo>
                  <a:pt x="45300" y="13750"/>
                </a:lnTo>
                <a:lnTo>
                  <a:pt x="45310" y="13720"/>
                </a:lnTo>
                <a:lnTo>
                  <a:pt x="45340" y="13700"/>
                </a:lnTo>
                <a:lnTo>
                  <a:pt x="45420" y="13650"/>
                </a:lnTo>
                <a:lnTo>
                  <a:pt x="45460" y="13630"/>
                </a:lnTo>
                <a:lnTo>
                  <a:pt x="45490" y="13590"/>
                </a:lnTo>
                <a:lnTo>
                  <a:pt x="45510" y="135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Južno-Banatsk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680" y="24740"/>
                </a:moveTo>
                <a:lnTo>
                  <a:pt x="52470" y="25100"/>
                </a:lnTo>
                <a:lnTo>
                  <a:pt x="52640" y="25240"/>
                </a:lnTo>
                <a:lnTo>
                  <a:pt x="52780" y="25400"/>
                </a:lnTo>
                <a:lnTo>
                  <a:pt x="52920" y="25530"/>
                </a:lnTo>
                <a:lnTo>
                  <a:pt x="53120" y="25580"/>
                </a:lnTo>
                <a:lnTo>
                  <a:pt x="53280" y="25500"/>
                </a:lnTo>
                <a:lnTo>
                  <a:pt x="53550" y="25200"/>
                </a:lnTo>
                <a:lnTo>
                  <a:pt x="53710" y="25160"/>
                </a:lnTo>
                <a:lnTo>
                  <a:pt x="53980" y="25360"/>
                </a:lnTo>
                <a:lnTo>
                  <a:pt x="54550" y="26200"/>
                </a:lnTo>
                <a:lnTo>
                  <a:pt x="54820" y="26520"/>
                </a:lnTo>
                <a:lnTo>
                  <a:pt x="55370" y="26910"/>
                </a:lnTo>
                <a:lnTo>
                  <a:pt x="55660" y="27030"/>
                </a:lnTo>
                <a:lnTo>
                  <a:pt x="56360" y="27050"/>
                </a:lnTo>
                <a:lnTo>
                  <a:pt x="58120" y="27610"/>
                </a:lnTo>
                <a:lnTo>
                  <a:pt x="58580" y="27860"/>
                </a:lnTo>
                <a:lnTo>
                  <a:pt x="59010" y="28210"/>
                </a:lnTo>
                <a:lnTo>
                  <a:pt x="59420" y="28710"/>
                </a:lnTo>
                <a:lnTo>
                  <a:pt x="59570" y="28890"/>
                </a:lnTo>
                <a:lnTo>
                  <a:pt x="59640" y="29200"/>
                </a:lnTo>
                <a:lnTo>
                  <a:pt x="59580" y="29490"/>
                </a:lnTo>
                <a:lnTo>
                  <a:pt x="59370" y="29670"/>
                </a:lnTo>
                <a:lnTo>
                  <a:pt x="59160" y="29680"/>
                </a:lnTo>
                <a:lnTo>
                  <a:pt x="58990" y="29770"/>
                </a:lnTo>
                <a:lnTo>
                  <a:pt x="58850" y="29920"/>
                </a:lnTo>
                <a:lnTo>
                  <a:pt x="58730" y="30110"/>
                </a:lnTo>
                <a:lnTo>
                  <a:pt x="58750" y="30140"/>
                </a:lnTo>
                <a:lnTo>
                  <a:pt x="58760" y="30290"/>
                </a:lnTo>
                <a:lnTo>
                  <a:pt x="58760" y="30460"/>
                </a:lnTo>
                <a:lnTo>
                  <a:pt x="58750" y="30580"/>
                </a:lnTo>
                <a:lnTo>
                  <a:pt x="58700" y="30680"/>
                </a:lnTo>
                <a:lnTo>
                  <a:pt x="58560" y="30840"/>
                </a:lnTo>
                <a:lnTo>
                  <a:pt x="58510" y="30940"/>
                </a:lnTo>
                <a:lnTo>
                  <a:pt x="58450" y="31270"/>
                </a:lnTo>
                <a:lnTo>
                  <a:pt x="58440" y="31440"/>
                </a:lnTo>
                <a:lnTo>
                  <a:pt x="58390" y="31550"/>
                </a:lnTo>
                <a:lnTo>
                  <a:pt x="58180" y="31720"/>
                </a:lnTo>
                <a:lnTo>
                  <a:pt x="58000" y="31780"/>
                </a:lnTo>
                <a:lnTo>
                  <a:pt x="57580" y="31810"/>
                </a:lnTo>
                <a:lnTo>
                  <a:pt x="57420" y="31900"/>
                </a:lnTo>
                <a:lnTo>
                  <a:pt x="57300" y="32080"/>
                </a:lnTo>
                <a:lnTo>
                  <a:pt x="57220" y="32320"/>
                </a:lnTo>
                <a:lnTo>
                  <a:pt x="57250" y="32520"/>
                </a:lnTo>
                <a:lnTo>
                  <a:pt x="57480" y="32580"/>
                </a:lnTo>
                <a:lnTo>
                  <a:pt x="57760" y="32590"/>
                </a:lnTo>
                <a:lnTo>
                  <a:pt x="57810" y="32710"/>
                </a:lnTo>
                <a:lnTo>
                  <a:pt x="57770" y="32870"/>
                </a:lnTo>
                <a:lnTo>
                  <a:pt x="57780" y="33000"/>
                </a:lnTo>
                <a:lnTo>
                  <a:pt x="58160" y="33260"/>
                </a:lnTo>
                <a:lnTo>
                  <a:pt x="58960" y="33400"/>
                </a:lnTo>
                <a:lnTo>
                  <a:pt x="59370" y="33600"/>
                </a:lnTo>
                <a:lnTo>
                  <a:pt x="59950" y="33830"/>
                </a:lnTo>
                <a:lnTo>
                  <a:pt x="60190" y="34040"/>
                </a:lnTo>
                <a:lnTo>
                  <a:pt x="60320" y="34420"/>
                </a:lnTo>
                <a:lnTo>
                  <a:pt x="60280" y="34870"/>
                </a:lnTo>
                <a:lnTo>
                  <a:pt x="60040" y="35070"/>
                </a:lnTo>
                <a:lnTo>
                  <a:pt x="59370" y="35260"/>
                </a:lnTo>
                <a:lnTo>
                  <a:pt x="58910" y="35330"/>
                </a:lnTo>
                <a:lnTo>
                  <a:pt x="57950" y="35280"/>
                </a:lnTo>
                <a:lnTo>
                  <a:pt x="57500" y="35440"/>
                </a:lnTo>
                <a:lnTo>
                  <a:pt x="57290" y="35630"/>
                </a:lnTo>
                <a:lnTo>
                  <a:pt x="57140" y="35890"/>
                </a:lnTo>
                <a:lnTo>
                  <a:pt x="57080" y="36210"/>
                </a:lnTo>
                <a:lnTo>
                  <a:pt x="57360" y="36330"/>
                </a:lnTo>
                <a:lnTo>
                  <a:pt x="56680" y="36370"/>
                </a:lnTo>
                <a:lnTo>
                  <a:pt x="55870" y="36630"/>
                </a:lnTo>
                <a:lnTo>
                  <a:pt x="55090" y="37030"/>
                </a:lnTo>
                <a:lnTo>
                  <a:pt x="54530" y="37460"/>
                </a:lnTo>
                <a:lnTo>
                  <a:pt x="54380" y="37700"/>
                </a:lnTo>
                <a:lnTo>
                  <a:pt x="54260" y="37960"/>
                </a:lnTo>
                <a:lnTo>
                  <a:pt x="54120" y="38170"/>
                </a:lnTo>
                <a:lnTo>
                  <a:pt x="53910" y="38250"/>
                </a:lnTo>
                <a:lnTo>
                  <a:pt x="53490" y="38220"/>
                </a:lnTo>
                <a:lnTo>
                  <a:pt x="53270" y="38240"/>
                </a:lnTo>
                <a:lnTo>
                  <a:pt x="53110" y="38330"/>
                </a:lnTo>
                <a:lnTo>
                  <a:pt x="52700" y="38660"/>
                </a:lnTo>
                <a:lnTo>
                  <a:pt x="52020" y="38770"/>
                </a:lnTo>
                <a:lnTo>
                  <a:pt x="51240" y="38890"/>
                </a:lnTo>
                <a:lnTo>
                  <a:pt x="49480" y="39920"/>
                </a:lnTo>
                <a:lnTo>
                  <a:pt x="48540" y="40190"/>
                </a:lnTo>
                <a:lnTo>
                  <a:pt x="48020" y="40100"/>
                </a:lnTo>
                <a:lnTo>
                  <a:pt x="47500" y="40020"/>
                </a:lnTo>
                <a:lnTo>
                  <a:pt x="47140" y="39760"/>
                </a:lnTo>
                <a:lnTo>
                  <a:pt x="46780" y="39370"/>
                </a:lnTo>
                <a:lnTo>
                  <a:pt x="46200" y="38500"/>
                </a:lnTo>
                <a:lnTo>
                  <a:pt x="45990" y="38260"/>
                </a:lnTo>
                <a:lnTo>
                  <a:pt x="45530" y="37980"/>
                </a:lnTo>
                <a:lnTo>
                  <a:pt x="45350" y="37760"/>
                </a:lnTo>
                <a:lnTo>
                  <a:pt x="45260" y="37490"/>
                </a:lnTo>
                <a:lnTo>
                  <a:pt x="45260" y="37220"/>
                </a:lnTo>
                <a:lnTo>
                  <a:pt x="45430" y="36080"/>
                </a:lnTo>
                <a:lnTo>
                  <a:pt x="45400" y="35800"/>
                </a:lnTo>
                <a:lnTo>
                  <a:pt x="45190" y="35680"/>
                </a:lnTo>
                <a:lnTo>
                  <a:pt x="44710" y="35600"/>
                </a:lnTo>
                <a:lnTo>
                  <a:pt x="44740" y="35230"/>
                </a:lnTo>
                <a:lnTo>
                  <a:pt x="44800" y="35130"/>
                </a:lnTo>
                <a:lnTo>
                  <a:pt x="44820" y="35080"/>
                </a:lnTo>
                <a:lnTo>
                  <a:pt x="44830" y="35040"/>
                </a:lnTo>
                <a:lnTo>
                  <a:pt x="44830" y="34990"/>
                </a:lnTo>
                <a:lnTo>
                  <a:pt x="44820" y="34940"/>
                </a:lnTo>
                <a:lnTo>
                  <a:pt x="44800" y="34890"/>
                </a:lnTo>
                <a:lnTo>
                  <a:pt x="44760" y="34840"/>
                </a:lnTo>
                <a:lnTo>
                  <a:pt x="44680" y="34740"/>
                </a:lnTo>
                <a:lnTo>
                  <a:pt x="44570" y="34600"/>
                </a:lnTo>
                <a:lnTo>
                  <a:pt x="44440" y="34460"/>
                </a:lnTo>
                <a:lnTo>
                  <a:pt x="44350" y="34380"/>
                </a:lnTo>
                <a:lnTo>
                  <a:pt x="44300" y="34350"/>
                </a:lnTo>
                <a:lnTo>
                  <a:pt x="44260" y="34330"/>
                </a:lnTo>
                <a:lnTo>
                  <a:pt x="44120" y="34280"/>
                </a:lnTo>
                <a:lnTo>
                  <a:pt x="44040" y="34250"/>
                </a:lnTo>
                <a:lnTo>
                  <a:pt x="43870" y="34150"/>
                </a:lnTo>
                <a:lnTo>
                  <a:pt x="43660" y="34070"/>
                </a:lnTo>
                <a:lnTo>
                  <a:pt x="43590" y="34030"/>
                </a:lnTo>
                <a:lnTo>
                  <a:pt x="43490" y="33960"/>
                </a:lnTo>
                <a:lnTo>
                  <a:pt x="43350" y="33820"/>
                </a:lnTo>
                <a:lnTo>
                  <a:pt x="43260" y="33720"/>
                </a:lnTo>
                <a:lnTo>
                  <a:pt x="43220" y="33670"/>
                </a:lnTo>
                <a:lnTo>
                  <a:pt x="43140" y="33540"/>
                </a:lnTo>
                <a:lnTo>
                  <a:pt x="43120" y="33490"/>
                </a:lnTo>
                <a:lnTo>
                  <a:pt x="43110" y="33440"/>
                </a:lnTo>
                <a:lnTo>
                  <a:pt x="43110" y="33390"/>
                </a:lnTo>
                <a:lnTo>
                  <a:pt x="43120" y="33260"/>
                </a:lnTo>
                <a:lnTo>
                  <a:pt x="43120" y="33200"/>
                </a:lnTo>
                <a:lnTo>
                  <a:pt x="43110" y="33150"/>
                </a:lnTo>
                <a:lnTo>
                  <a:pt x="43100" y="33110"/>
                </a:lnTo>
                <a:lnTo>
                  <a:pt x="43070" y="33070"/>
                </a:lnTo>
                <a:lnTo>
                  <a:pt x="43040" y="33030"/>
                </a:lnTo>
                <a:lnTo>
                  <a:pt x="43010" y="33010"/>
                </a:lnTo>
                <a:lnTo>
                  <a:pt x="42990" y="33000"/>
                </a:lnTo>
                <a:lnTo>
                  <a:pt x="42830" y="32990"/>
                </a:lnTo>
                <a:lnTo>
                  <a:pt x="42780" y="32980"/>
                </a:lnTo>
                <a:lnTo>
                  <a:pt x="42740" y="32970"/>
                </a:lnTo>
                <a:lnTo>
                  <a:pt x="42690" y="32950"/>
                </a:lnTo>
                <a:lnTo>
                  <a:pt x="42600" y="32880"/>
                </a:lnTo>
                <a:lnTo>
                  <a:pt x="42440" y="32730"/>
                </a:lnTo>
                <a:lnTo>
                  <a:pt x="42350" y="32630"/>
                </a:lnTo>
                <a:lnTo>
                  <a:pt x="42310" y="32580"/>
                </a:lnTo>
                <a:lnTo>
                  <a:pt x="42280" y="32520"/>
                </a:lnTo>
                <a:lnTo>
                  <a:pt x="42260" y="32470"/>
                </a:lnTo>
                <a:lnTo>
                  <a:pt x="42240" y="32370"/>
                </a:lnTo>
                <a:lnTo>
                  <a:pt x="42220" y="32320"/>
                </a:lnTo>
                <a:lnTo>
                  <a:pt x="42190" y="32270"/>
                </a:lnTo>
                <a:lnTo>
                  <a:pt x="42150" y="32230"/>
                </a:lnTo>
                <a:lnTo>
                  <a:pt x="42010" y="32120"/>
                </a:lnTo>
                <a:lnTo>
                  <a:pt x="41890" y="32040"/>
                </a:lnTo>
                <a:lnTo>
                  <a:pt x="41660" y="31870"/>
                </a:lnTo>
                <a:lnTo>
                  <a:pt x="41620" y="31830"/>
                </a:lnTo>
                <a:lnTo>
                  <a:pt x="41550" y="31760"/>
                </a:lnTo>
                <a:lnTo>
                  <a:pt x="41510" y="31680"/>
                </a:lnTo>
                <a:lnTo>
                  <a:pt x="41480" y="31610"/>
                </a:lnTo>
                <a:lnTo>
                  <a:pt x="41460" y="31550"/>
                </a:lnTo>
                <a:lnTo>
                  <a:pt x="41450" y="31410"/>
                </a:lnTo>
                <a:lnTo>
                  <a:pt x="41430" y="31350"/>
                </a:lnTo>
                <a:lnTo>
                  <a:pt x="41360" y="31160"/>
                </a:lnTo>
                <a:lnTo>
                  <a:pt x="41350" y="31110"/>
                </a:lnTo>
                <a:lnTo>
                  <a:pt x="41350" y="31050"/>
                </a:lnTo>
                <a:lnTo>
                  <a:pt x="41370" y="31000"/>
                </a:lnTo>
                <a:lnTo>
                  <a:pt x="41410" y="30900"/>
                </a:lnTo>
                <a:lnTo>
                  <a:pt x="41420" y="30850"/>
                </a:lnTo>
                <a:lnTo>
                  <a:pt x="41420" y="30800"/>
                </a:lnTo>
                <a:lnTo>
                  <a:pt x="41410" y="30760"/>
                </a:lnTo>
                <a:lnTo>
                  <a:pt x="41500" y="30530"/>
                </a:lnTo>
                <a:lnTo>
                  <a:pt x="41630" y="30410"/>
                </a:lnTo>
                <a:lnTo>
                  <a:pt x="41710" y="30300"/>
                </a:lnTo>
                <a:lnTo>
                  <a:pt x="41830" y="30230"/>
                </a:lnTo>
                <a:lnTo>
                  <a:pt x="41860" y="30190"/>
                </a:lnTo>
                <a:lnTo>
                  <a:pt x="42020" y="29960"/>
                </a:lnTo>
                <a:lnTo>
                  <a:pt x="42040" y="29910"/>
                </a:lnTo>
                <a:lnTo>
                  <a:pt x="42050" y="29860"/>
                </a:lnTo>
                <a:lnTo>
                  <a:pt x="42060" y="29820"/>
                </a:lnTo>
                <a:lnTo>
                  <a:pt x="42060" y="29770"/>
                </a:lnTo>
                <a:lnTo>
                  <a:pt x="42050" y="29720"/>
                </a:lnTo>
                <a:lnTo>
                  <a:pt x="42000" y="29650"/>
                </a:lnTo>
                <a:lnTo>
                  <a:pt x="41980" y="29620"/>
                </a:lnTo>
                <a:lnTo>
                  <a:pt x="41980" y="29580"/>
                </a:lnTo>
                <a:lnTo>
                  <a:pt x="42010" y="29520"/>
                </a:lnTo>
                <a:lnTo>
                  <a:pt x="42090" y="29430"/>
                </a:lnTo>
                <a:lnTo>
                  <a:pt x="42120" y="29400"/>
                </a:lnTo>
                <a:lnTo>
                  <a:pt x="42150" y="29380"/>
                </a:lnTo>
                <a:lnTo>
                  <a:pt x="42270" y="29340"/>
                </a:lnTo>
                <a:lnTo>
                  <a:pt x="42300" y="29320"/>
                </a:lnTo>
                <a:lnTo>
                  <a:pt x="42340" y="29290"/>
                </a:lnTo>
                <a:lnTo>
                  <a:pt x="42380" y="29230"/>
                </a:lnTo>
                <a:lnTo>
                  <a:pt x="42400" y="29190"/>
                </a:lnTo>
                <a:lnTo>
                  <a:pt x="42420" y="29140"/>
                </a:lnTo>
                <a:lnTo>
                  <a:pt x="42410" y="29090"/>
                </a:lnTo>
                <a:lnTo>
                  <a:pt x="42390" y="29050"/>
                </a:lnTo>
                <a:lnTo>
                  <a:pt x="42310" y="28950"/>
                </a:lnTo>
                <a:lnTo>
                  <a:pt x="42220" y="28810"/>
                </a:lnTo>
                <a:lnTo>
                  <a:pt x="42200" y="28770"/>
                </a:lnTo>
                <a:lnTo>
                  <a:pt x="42200" y="28750"/>
                </a:lnTo>
                <a:lnTo>
                  <a:pt x="42220" y="28700"/>
                </a:lnTo>
                <a:lnTo>
                  <a:pt x="42250" y="28640"/>
                </a:lnTo>
                <a:lnTo>
                  <a:pt x="42400" y="28460"/>
                </a:lnTo>
                <a:lnTo>
                  <a:pt x="42430" y="28400"/>
                </a:lnTo>
                <a:lnTo>
                  <a:pt x="42460" y="28310"/>
                </a:lnTo>
                <a:lnTo>
                  <a:pt x="42530" y="28170"/>
                </a:lnTo>
                <a:lnTo>
                  <a:pt x="42570" y="28080"/>
                </a:lnTo>
                <a:lnTo>
                  <a:pt x="42730" y="27860"/>
                </a:lnTo>
                <a:lnTo>
                  <a:pt x="42760" y="27810"/>
                </a:lnTo>
                <a:lnTo>
                  <a:pt x="42800" y="27650"/>
                </a:lnTo>
                <a:lnTo>
                  <a:pt x="42820" y="27600"/>
                </a:lnTo>
                <a:lnTo>
                  <a:pt x="42850" y="27560"/>
                </a:lnTo>
                <a:lnTo>
                  <a:pt x="42880" y="27530"/>
                </a:lnTo>
                <a:lnTo>
                  <a:pt x="42910" y="27510"/>
                </a:lnTo>
                <a:lnTo>
                  <a:pt x="42940" y="27510"/>
                </a:lnTo>
                <a:lnTo>
                  <a:pt x="42970" y="27510"/>
                </a:lnTo>
                <a:lnTo>
                  <a:pt x="43010" y="27540"/>
                </a:lnTo>
                <a:lnTo>
                  <a:pt x="43020" y="27560"/>
                </a:lnTo>
                <a:lnTo>
                  <a:pt x="43030" y="27600"/>
                </a:lnTo>
                <a:lnTo>
                  <a:pt x="43040" y="27700"/>
                </a:lnTo>
                <a:lnTo>
                  <a:pt x="43060" y="27740"/>
                </a:lnTo>
                <a:lnTo>
                  <a:pt x="43080" y="27770"/>
                </a:lnTo>
                <a:lnTo>
                  <a:pt x="43100" y="27790"/>
                </a:lnTo>
                <a:lnTo>
                  <a:pt x="43140" y="27800"/>
                </a:lnTo>
                <a:lnTo>
                  <a:pt x="43180" y="27810"/>
                </a:lnTo>
                <a:lnTo>
                  <a:pt x="43230" y="27800"/>
                </a:lnTo>
                <a:lnTo>
                  <a:pt x="43270" y="27790"/>
                </a:lnTo>
                <a:lnTo>
                  <a:pt x="43300" y="27780"/>
                </a:lnTo>
                <a:lnTo>
                  <a:pt x="43360" y="27730"/>
                </a:lnTo>
                <a:lnTo>
                  <a:pt x="43420" y="27700"/>
                </a:lnTo>
                <a:lnTo>
                  <a:pt x="43450" y="27700"/>
                </a:lnTo>
                <a:lnTo>
                  <a:pt x="43490" y="27700"/>
                </a:lnTo>
                <a:lnTo>
                  <a:pt x="43530" y="27720"/>
                </a:lnTo>
                <a:lnTo>
                  <a:pt x="43680" y="27840"/>
                </a:lnTo>
                <a:lnTo>
                  <a:pt x="43750" y="27870"/>
                </a:lnTo>
                <a:lnTo>
                  <a:pt x="43800" y="27880"/>
                </a:lnTo>
                <a:lnTo>
                  <a:pt x="43850" y="27860"/>
                </a:lnTo>
                <a:lnTo>
                  <a:pt x="43890" y="27830"/>
                </a:lnTo>
                <a:lnTo>
                  <a:pt x="43920" y="27790"/>
                </a:lnTo>
                <a:lnTo>
                  <a:pt x="43980" y="27700"/>
                </a:lnTo>
                <a:lnTo>
                  <a:pt x="44000" y="27660"/>
                </a:lnTo>
                <a:lnTo>
                  <a:pt x="44030" y="27500"/>
                </a:lnTo>
                <a:lnTo>
                  <a:pt x="44090" y="27320"/>
                </a:lnTo>
                <a:lnTo>
                  <a:pt x="44110" y="27280"/>
                </a:lnTo>
                <a:lnTo>
                  <a:pt x="44140" y="27240"/>
                </a:lnTo>
                <a:lnTo>
                  <a:pt x="44200" y="27200"/>
                </a:lnTo>
                <a:lnTo>
                  <a:pt x="44260" y="27170"/>
                </a:lnTo>
                <a:lnTo>
                  <a:pt x="44360" y="27150"/>
                </a:lnTo>
                <a:lnTo>
                  <a:pt x="44390" y="27150"/>
                </a:lnTo>
                <a:lnTo>
                  <a:pt x="44440" y="27150"/>
                </a:lnTo>
                <a:lnTo>
                  <a:pt x="44490" y="27170"/>
                </a:lnTo>
                <a:lnTo>
                  <a:pt x="44710" y="27300"/>
                </a:lnTo>
                <a:lnTo>
                  <a:pt x="44770" y="27310"/>
                </a:lnTo>
                <a:lnTo>
                  <a:pt x="44840" y="27320"/>
                </a:lnTo>
                <a:lnTo>
                  <a:pt x="45030" y="27340"/>
                </a:lnTo>
                <a:lnTo>
                  <a:pt x="45090" y="27350"/>
                </a:lnTo>
                <a:lnTo>
                  <a:pt x="45210" y="27400"/>
                </a:lnTo>
                <a:lnTo>
                  <a:pt x="45430" y="27510"/>
                </a:lnTo>
                <a:lnTo>
                  <a:pt x="45580" y="27600"/>
                </a:lnTo>
                <a:lnTo>
                  <a:pt x="45670" y="27670"/>
                </a:lnTo>
                <a:lnTo>
                  <a:pt x="45770" y="27780"/>
                </a:lnTo>
                <a:lnTo>
                  <a:pt x="45820" y="27820"/>
                </a:lnTo>
                <a:lnTo>
                  <a:pt x="46130" y="28020"/>
                </a:lnTo>
                <a:lnTo>
                  <a:pt x="46180" y="28020"/>
                </a:lnTo>
                <a:lnTo>
                  <a:pt x="46220" y="28040"/>
                </a:lnTo>
                <a:lnTo>
                  <a:pt x="46260" y="28080"/>
                </a:lnTo>
                <a:lnTo>
                  <a:pt x="46290" y="28130"/>
                </a:lnTo>
                <a:lnTo>
                  <a:pt x="46370" y="28270"/>
                </a:lnTo>
                <a:lnTo>
                  <a:pt x="46540" y="28510"/>
                </a:lnTo>
                <a:lnTo>
                  <a:pt x="46660" y="28650"/>
                </a:lnTo>
                <a:lnTo>
                  <a:pt x="46690" y="28670"/>
                </a:lnTo>
                <a:lnTo>
                  <a:pt x="46730" y="28700"/>
                </a:lnTo>
                <a:lnTo>
                  <a:pt x="46760" y="28700"/>
                </a:lnTo>
                <a:lnTo>
                  <a:pt x="46790" y="28690"/>
                </a:lnTo>
                <a:lnTo>
                  <a:pt x="46820" y="28680"/>
                </a:lnTo>
                <a:lnTo>
                  <a:pt x="46880" y="28640"/>
                </a:lnTo>
                <a:lnTo>
                  <a:pt x="46900" y="28610"/>
                </a:lnTo>
                <a:lnTo>
                  <a:pt x="46920" y="28580"/>
                </a:lnTo>
                <a:lnTo>
                  <a:pt x="46940" y="28540"/>
                </a:lnTo>
                <a:lnTo>
                  <a:pt x="46990" y="28330"/>
                </a:lnTo>
                <a:lnTo>
                  <a:pt x="47040" y="28190"/>
                </a:lnTo>
                <a:lnTo>
                  <a:pt x="47050" y="28140"/>
                </a:lnTo>
                <a:lnTo>
                  <a:pt x="47050" y="28030"/>
                </a:lnTo>
                <a:lnTo>
                  <a:pt x="47060" y="27990"/>
                </a:lnTo>
                <a:lnTo>
                  <a:pt x="47070" y="27960"/>
                </a:lnTo>
                <a:lnTo>
                  <a:pt x="47100" y="27930"/>
                </a:lnTo>
                <a:lnTo>
                  <a:pt x="47180" y="27860"/>
                </a:lnTo>
                <a:lnTo>
                  <a:pt x="47220" y="27830"/>
                </a:lnTo>
                <a:lnTo>
                  <a:pt x="47250" y="27810"/>
                </a:lnTo>
                <a:lnTo>
                  <a:pt x="47280" y="27800"/>
                </a:lnTo>
                <a:lnTo>
                  <a:pt x="47400" y="27770"/>
                </a:lnTo>
                <a:lnTo>
                  <a:pt x="47430" y="27760"/>
                </a:lnTo>
                <a:lnTo>
                  <a:pt x="47490" y="27720"/>
                </a:lnTo>
                <a:lnTo>
                  <a:pt x="47520" y="27700"/>
                </a:lnTo>
                <a:lnTo>
                  <a:pt x="47550" y="27670"/>
                </a:lnTo>
                <a:lnTo>
                  <a:pt x="47610" y="27540"/>
                </a:lnTo>
                <a:lnTo>
                  <a:pt x="47640" y="27500"/>
                </a:lnTo>
                <a:lnTo>
                  <a:pt x="47670" y="27480"/>
                </a:lnTo>
                <a:lnTo>
                  <a:pt x="47810" y="27430"/>
                </a:lnTo>
                <a:lnTo>
                  <a:pt x="48050" y="27370"/>
                </a:lnTo>
                <a:lnTo>
                  <a:pt x="48100" y="27330"/>
                </a:lnTo>
                <a:lnTo>
                  <a:pt x="48180" y="27250"/>
                </a:lnTo>
                <a:lnTo>
                  <a:pt x="48210" y="27220"/>
                </a:lnTo>
                <a:lnTo>
                  <a:pt x="48260" y="27140"/>
                </a:lnTo>
                <a:lnTo>
                  <a:pt x="48310" y="27080"/>
                </a:lnTo>
                <a:lnTo>
                  <a:pt x="48500" y="26880"/>
                </a:lnTo>
                <a:lnTo>
                  <a:pt x="48570" y="26820"/>
                </a:lnTo>
                <a:lnTo>
                  <a:pt x="48810" y="26680"/>
                </a:lnTo>
                <a:lnTo>
                  <a:pt x="48600" y="26520"/>
                </a:lnTo>
                <a:lnTo>
                  <a:pt x="48400" y="26350"/>
                </a:lnTo>
                <a:lnTo>
                  <a:pt x="48380" y="26320"/>
                </a:lnTo>
                <a:lnTo>
                  <a:pt x="48370" y="26300"/>
                </a:lnTo>
                <a:lnTo>
                  <a:pt x="48370" y="26270"/>
                </a:lnTo>
                <a:lnTo>
                  <a:pt x="48390" y="26240"/>
                </a:lnTo>
                <a:lnTo>
                  <a:pt x="48420" y="26200"/>
                </a:lnTo>
                <a:lnTo>
                  <a:pt x="48470" y="26180"/>
                </a:lnTo>
                <a:lnTo>
                  <a:pt x="48740" y="26090"/>
                </a:lnTo>
                <a:lnTo>
                  <a:pt x="48860" y="26040"/>
                </a:lnTo>
                <a:lnTo>
                  <a:pt x="48900" y="26010"/>
                </a:lnTo>
                <a:lnTo>
                  <a:pt x="49050" y="25900"/>
                </a:lnTo>
                <a:lnTo>
                  <a:pt x="49240" y="25750"/>
                </a:lnTo>
                <a:lnTo>
                  <a:pt x="49460" y="25580"/>
                </a:lnTo>
                <a:lnTo>
                  <a:pt x="49810" y="25330"/>
                </a:lnTo>
                <a:lnTo>
                  <a:pt x="49890" y="25280"/>
                </a:lnTo>
                <a:lnTo>
                  <a:pt x="50000" y="25230"/>
                </a:lnTo>
                <a:lnTo>
                  <a:pt x="50050" y="25210"/>
                </a:lnTo>
                <a:lnTo>
                  <a:pt x="50120" y="25210"/>
                </a:lnTo>
                <a:lnTo>
                  <a:pt x="50370" y="25200"/>
                </a:lnTo>
                <a:lnTo>
                  <a:pt x="50430" y="25200"/>
                </a:lnTo>
                <a:lnTo>
                  <a:pt x="50490" y="25190"/>
                </a:lnTo>
                <a:lnTo>
                  <a:pt x="50670" y="25120"/>
                </a:lnTo>
                <a:lnTo>
                  <a:pt x="50740" y="25110"/>
                </a:lnTo>
                <a:lnTo>
                  <a:pt x="50870" y="25100"/>
                </a:lnTo>
                <a:lnTo>
                  <a:pt x="50930" y="25110"/>
                </a:lnTo>
                <a:lnTo>
                  <a:pt x="50990" y="25120"/>
                </a:lnTo>
                <a:lnTo>
                  <a:pt x="51130" y="25180"/>
                </a:lnTo>
                <a:lnTo>
                  <a:pt x="51180" y="25180"/>
                </a:lnTo>
                <a:lnTo>
                  <a:pt x="51520" y="25120"/>
                </a:lnTo>
                <a:lnTo>
                  <a:pt x="51540" y="25080"/>
                </a:lnTo>
                <a:lnTo>
                  <a:pt x="51640" y="24940"/>
                </a:lnTo>
                <a:lnTo>
                  <a:pt x="51680" y="24760"/>
                </a:lnTo>
                <a:lnTo>
                  <a:pt x="51680" y="24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Branicevsk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8540" y="41850"/>
                </a:moveTo>
                <a:lnTo>
                  <a:pt x="68230" y="42040"/>
                </a:lnTo>
                <a:lnTo>
                  <a:pt x="67970" y="42320"/>
                </a:lnTo>
                <a:lnTo>
                  <a:pt x="67740" y="42550"/>
                </a:lnTo>
                <a:lnTo>
                  <a:pt x="67590" y="42730"/>
                </a:lnTo>
                <a:lnTo>
                  <a:pt x="67450" y="42850"/>
                </a:lnTo>
                <a:lnTo>
                  <a:pt x="67310" y="43030"/>
                </a:lnTo>
                <a:lnTo>
                  <a:pt x="67250" y="43120"/>
                </a:lnTo>
                <a:lnTo>
                  <a:pt x="67220" y="43170"/>
                </a:lnTo>
                <a:lnTo>
                  <a:pt x="67210" y="43220"/>
                </a:lnTo>
                <a:lnTo>
                  <a:pt x="67210" y="43330"/>
                </a:lnTo>
                <a:lnTo>
                  <a:pt x="67200" y="43370"/>
                </a:lnTo>
                <a:lnTo>
                  <a:pt x="67170" y="43400"/>
                </a:lnTo>
                <a:lnTo>
                  <a:pt x="67150" y="43410"/>
                </a:lnTo>
                <a:lnTo>
                  <a:pt x="67120" y="43420"/>
                </a:lnTo>
                <a:lnTo>
                  <a:pt x="67010" y="43440"/>
                </a:lnTo>
                <a:lnTo>
                  <a:pt x="66920" y="43470"/>
                </a:lnTo>
                <a:lnTo>
                  <a:pt x="66880" y="43500"/>
                </a:lnTo>
                <a:lnTo>
                  <a:pt x="66830" y="43540"/>
                </a:lnTo>
                <a:lnTo>
                  <a:pt x="66780" y="43590"/>
                </a:lnTo>
                <a:lnTo>
                  <a:pt x="66820" y="43660"/>
                </a:lnTo>
                <a:lnTo>
                  <a:pt x="66850" y="43720"/>
                </a:lnTo>
                <a:lnTo>
                  <a:pt x="66870" y="43780"/>
                </a:lnTo>
                <a:lnTo>
                  <a:pt x="66880" y="43860"/>
                </a:lnTo>
                <a:lnTo>
                  <a:pt x="66870" y="43930"/>
                </a:lnTo>
                <a:lnTo>
                  <a:pt x="66870" y="44050"/>
                </a:lnTo>
                <a:lnTo>
                  <a:pt x="66860" y="44080"/>
                </a:lnTo>
                <a:lnTo>
                  <a:pt x="66840" y="44110"/>
                </a:lnTo>
                <a:lnTo>
                  <a:pt x="66780" y="44200"/>
                </a:lnTo>
                <a:lnTo>
                  <a:pt x="66760" y="44240"/>
                </a:lnTo>
                <a:lnTo>
                  <a:pt x="66740" y="44330"/>
                </a:lnTo>
                <a:lnTo>
                  <a:pt x="66710" y="44480"/>
                </a:lnTo>
                <a:lnTo>
                  <a:pt x="66700" y="44520"/>
                </a:lnTo>
                <a:lnTo>
                  <a:pt x="66680" y="44560"/>
                </a:lnTo>
                <a:lnTo>
                  <a:pt x="66610" y="44650"/>
                </a:lnTo>
                <a:lnTo>
                  <a:pt x="66590" y="44680"/>
                </a:lnTo>
                <a:lnTo>
                  <a:pt x="66580" y="44720"/>
                </a:lnTo>
                <a:lnTo>
                  <a:pt x="66570" y="44770"/>
                </a:lnTo>
                <a:lnTo>
                  <a:pt x="66570" y="44820"/>
                </a:lnTo>
                <a:lnTo>
                  <a:pt x="66570" y="44880"/>
                </a:lnTo>
                <a:lnTo>
                  <a:pt x="66580" y="44930"/>
                </a:lnTo>
                <a:lnTo>
                  <a:pt x="66660" y="45110"/>
                </a:lnTo>
                <a:lnTo>
                  <a:pt x="66680" y="45210"/>
                </a:lnTo>
                <a:lnTo>
                  <a:pt x="66700" y="45270"/>
                </a:lnTo>
                <a:lnTo>
                  <a:pt x="66700" y="45320"/>
                </a:lnTo>
                <a:lnTo>
                  <a:pt x="66680" y="45370"/>
                </a:lnTo>
                <a:lnTo>
                  <a:pt x="66610" y="45550"/>
                </a:lnTo>
                <a:lnTo>
                  <a:pt x="66590" y="45590"/>
                </a:lnTo>
                <a:lnTo>
                  <a:pt x="66560" y="45620"/>
                </a:lnTo>
                <a:lnTo>
                  <a:pt x="66530" y="45640"/>
                </a:lnTo>
                <a:lnTo>
                  <a:pt x="66500" y="45650"/>
                </a:lnTo>
                <a:lnTo>
                  <a:pt x="66450" y="45650"/>
                </a:lnTo>
                <a:lnTo>
                  <a:pt x="66340" y="45650"/>
                </a:lnTo>
                <a:lnTo>
                  <a:pt x="66290" y="45650"/>
                </a:lnTo>
                <a:lnTo>
                  <a:pt x="66160" y="45620"/>
                </a:lnTo>
                <a:lnTo>
                  <a:pt x="66110" y="45620"/>
                </a:lnTo>
                <a:lnTo>
                  <a:pt x="66070" y="45630"/>
                </a:lnTo>
                <a:lnTo>
                  <a:pt x="66040" y="45640"/>
                </a:lnTo>
                <a:lnTo>
                  <a:pt x="65990" y="45670"/>
                </a:lnTo>
                <a:lnTo>
                  <a:pt x="65930" y="45740"/>
                </a:lnTo>
                <a:lnTo>
                  <a:pt x="65910" y="45770"/>
                </a:lnTo>
                <a:lnTo>
                  <a:pt x="65870" y="45860"/>
                </a:lnTo>
                <a:lnTo>
                  <a:pt x="65830" y="45920"/>
                </a:lnTo>
                <a:lnTo>
                  <a:pt x="65790" y="45960"/>
                </a:lnTo>
                <a:lnTo>
                  <a:pt x="65730" y="46000"/>
                </a:lnTo>
                <a:lnTo>
                  <a:pt x="65700" y="46040"/>
                </a:lnTo>
                <a:lnTo>
                  <a:pt x="65680" y="46070"/>
                </a:lnTo>
                <a:lnTo>
                  <a:pt x="65600" y="46260"/>
                </a:lnTo>
                <a:lnTo>
                  <a:pt x="65580" y="46290"/>
                </a:lnTo>
                <a:lnTo>
                  <a:pt x="65560" y="46320"/>
                </a:lnTo>
                <a:lnTo>
                  <a:pt x="65530" y="46340"/>
                </a:lnTo>
                <a:lnTo>
                  <a:pt x="65500" y="46350"/>
                </a:lnTo>
                <a:lnTo>
                  <a:pt x="65450" y="46360"/>
                </a:lnTo>
                <a:lnTo>
                  <a:pt x="65420" y="46350"/>
                </a:lnTo>
                <a:lnTo>
                  <a:pt x="65260" y="46280"/>
                </a:lnTo>
                <a:lnTo>
                  <a:pt x="65210" y="46270"/>
                </a:lnTo>
                <a:lnTo>
                  <a:pt x="65160" y="46270"/>
                </a:lnTo>
                <a:lnTo>
                  <a:pt x="65120" y="46280"/>
                </a:lnTo>
                <a:lnTo>
                  <a:pt x="65080" y="46290"/>
                </a:lnTo>
                <a:lnTo>
                  <a:pt x="65020" y="46330"/>
                </a:lnTo>
                <a:lnTo>
                  <a:pt x="64990" y="46360"/>
                </a:lnTo>
                <a:lnTo>
                  <a:pt x="64970" y="46390"/>
                </a:lnTo>
                <a:lnTo>
                  <a:pt x="64960" y="46420"/>
                </a:lnTo>
                <a:lnTo>
                  <a:pt x="64950" y="46480"/>
                </a:lnTo>
                <a:lnTo>
                  <a:pt x="64930" y="46740"/>
                </a:lnTo>
                <a:lnTo>
                  <a:pt x="64920" y="46800"/>
                </a:lnTo>
                <a:lnTo>
                  <a:pt x="64890" y="46860"/>
                </a:lnTo>
                <a:lnTo>
                  <a:pt x="64860" y="46910"/>
                </a:lnTo>
                <a:lnTo>
                  <a:pt x="64830" y="46950"/>
                </a:lnTo>
                <a:lnTo>
                  <a:pt x="64790" y="46980"/>
                </a:lnTo>
                <a:lnTo>
                  <a:pt x="64670" y="47050"/>
                </a:lnTo>
                <a:lnTo>
                  <a:pt x="64630" y="47080"/>
                </a:lnTo>
                <a:lnTo>
                  <a:pt x="64590" y="47140"/>
                </a:lnTo>
                <a:lnTo>
                  <a:pt x="64560" y="47200"/>
                </a:lnTo>
                <a:lnTo>
                  <a:pt x="64550" y="47260"/>
                </a:lnTo>
                <a:lnTo>
                  <a:pt x="64540" y="47390"/>
                </a:lnTo>
                <a:lnTo>
                  <a:pt x="64550" y="47510"/>
                </a:lnTo>
                <a:lnTo>
                  <a:pt x="64560" y="47570"/>
                </a:lnTo>
                <a:lnTo>
                  <a:pt x="64580" y="47610"/>
                </a:lnTo>
                <a:lnTo>
                  <a:pt x="64600" y="47640"/>
                </a:lnTo>
                <a:lnTo>
                  <a:pt x="64630" y="47670"/>
                </a:lnTo>
                <a:lnTo>
                  <a:pt x="64780" y="47790"/>
                </a:lnTo>
                <a:lnTo>
                  <a:pt x="64830" y="47860"/>
                </a:lnTo>
                <a:lnTo>
                  <a:pt x="64850" y="47920"/>
                </a:lnTo>
                <a:lnTo>
                  <a:pt x="64860" y="47970"/>
                </a:lnTo>
                <a:lnTo>
                  <a:pt x="64850" y="48010"/>
                </a:lnTo>
                <a:lnTo>
                  <a:pt x="64830" y="48060"/>
                </a:lnTo>
                <a:lnTo>
                  <a:pt x="64780" y="48150"/>
                </a:lnTo>
                <a:lnTo>
                  <a:pt x="64760" y="48200"/>
                </a:lnTo>
                <a:lnTo>
                  <a:pt x="64750" y="48250"/>
                </a:lnTo>
                <a:lnTo>
                  <a:pt x="64770" y="48300"/>
                </a:lnTo>
                <a:lnTo>
                  <a:pt x="64850" y="48480"/>
                </a:lnTo>
                <a:lnTo>
                  <a:pt x="64900" y="48600"/>
                </a:lnTo>
                <a:lnTo>
                  <a:pt x="65090" y="48560"/>
                </a:lnTo>
                <a:lnTo>
                  <a:pt x="65330" y="48490"/>
                </a:lnTo>
                <a:lnTo>
                  <a:pt x="65380" y="48480"/>
                </a:lnTo>
                <a:lnTo>
                  <a:pt x="65430" y="48480"/>
                </a:lnTo>
                <a:lnTo>
                  <a:pt x="65480" y="48480"/>
                </a:lnTo>
                <a:lnTo>
                  <a:pt x="65530" y="48500"/>
                </a:lnTo>
                <a:lnTo>
                  <a:pt x="65570" y="48520"/>
                </a:lnTo>
                <a:lnTo>
                  <a:pt x="65660" y="48600"/>
                </a:lnTo>
                <a:lnTo>
                  <a:pt x="65720" y="48620"/>
                </a:lnTo>
                <a:lnTo>
                  <a:pt x="65820" y="48650"/>
                </a:lnTo>
                <a:lnTo>
                  <a:pt x="65900" y="48680"/>
                </a:lnTo>
                <a:lnTo>
                  <a:pt x="65960" y="48730"/>
                </a:lnTo>
                <a:lnTo>
                  <a:pt x="66110" y="48900"/>
                </a:lnTo>
                <a:lnTo>
                  <a:pt x="66150" y="48970"/>
                </a:lnTo>
                <a:lnTo>
                  <a:pt x="66190" y="49090"/>
                </a:lnTo>
                <a:lnTo>
                  <a:pt x="66200" y="49130"/>
                </a:lnTo>
                <a:lnTo>
                  <a:pt x="66190" y="49250"/>
                </a:lnTo>
                <a:lnTo>
                  <a:pt x="66190" y="49300"/>
                </a:lnTo>
                <a:lnTo>
                  <a:pt x="66240" y="49470"/>
                </a:lnTo>
                <a:lnTo>
                  <a:pt x="66240" y="49520"/>
                </a:lnTo>
                <a:lnTo>
                  <a:pt x="66210" y="49630"/>
                </a:lnTo>
                <a:lnTo>
                  <a:pt x="66210" y="49700"/>
                </a:lnTo>
                <a:lnTo>
                  <a:pt x="66220" y="49730"/>
                </a:lnTo>
                <a:lnTo>
                  <a:pt x="66240" y="49810"/>
                </a:lnTo>
                <a:lnTo>
                  <a:pt x="66250" y="49870"/>
                </a:lnTo>
                <a:lnTo>
                  <a:pt x="66260" y="49940"/>
                </a:lnTo>
                <a:lnTo>
                  <a:pt x="66250" y="50000"/>
                </a:lnTo>
                <a:lnTo>
                  <a:pt x="66240" y="50070"/>
                </a:lnTo>
                <a:lnTo>
                  <a:pt x="66220" y="50190"/>
                </a:lnTo>
                <a:lnTo>
                  <a:pt x="66220" y="50290"/>
                </a:lnTo>
                <a:lnTo>
                  <a:pt x="66230" y="50340"/>
                </a:lnTo>
                <a:lnTo>
                  <a:pt x="66240" y="50370"/>
                </a:lnTo>
                <a:lnTo>
                  <a:pt x="66270" y="50400"/>
                </a:lnTo>
                <a:lnTo>
                  <a:pt x="66380" y="50490"/>
                </a:lnTo>
                <a:lnTo>
                  <a:pt x="66440" y="50570"/>
                </a:lnTo>
                <a:lnTo>
                  <a:pt x="66490" y="50620"/>
                </a:lnTo>
                <a:lnTo>
                  <a:pt x="66530" y="50640"/>
                </a:lnTo>
                <a:lnTo>
                  <a:pt x="66560" y="50650"/>
                </a:lnTo>
                <a:lnTo>
                  <a:pt x="66580" y="50640"/>
                </a:lnTo>
                <a:lnTo>
                  <a:pt x="66620" y="50620"/>
                </a:lnTo>
                <a:lnTo>
                  <a:pt x="66660" y="50580"/>
                </a:lnTo>
                <a:lnTo>
                  <a:pt x="66720" y="50510"/>
                </a:lnTo>
                <a:lnTo>
                  <a:pt x="66840" y="50360"/>
                </a:lnTo>
                <a:lnTo>
                  <a:pt x="66880" y="50320"/>
                </a:lnTo>
                <a:lnTo>
                  <a:pt x="66920" y="50280"/>
                </a:lnTo>
                <a:lnTo>
                  <a:pt x="66950" y="50260"/>
                </a:lnTo>
                <a:lnTo>
                  <a:pt x="67020" y="50230"/>
                </a:lnTo>
                <a:lnTo>
                  <a:pt x="67050" y="50220"/>
                </a:lnTo>
                <a:lnTo>
                  <a:pt x="67100" y="50220"/>
                </a:lnTo>
                <a:lnTo>
                  <a:pt x="67160" y="50240"/>
                </a:lnTo>
                <a:lnTo>
                  <a:pt x="67190" y="50260"/>
                </a:lnTo>
                <a:lnTo>
                  <a:pt x="67210" y="50290"/>
                </a:lnTo>
                <a:lnTo>
                  <a:pt x="67230" y="50330"/>
                </a:lnTo>
                <a:lnTo>
                  <a:pt x="67240" y="50360"/>
                </a:lnTo>
                <a:lnTo>
                  <a:pt x="67230" y="50390"/>
                </a:lnTo>
                <a:lnTo>
                  <a:pt x="67220" y="50420"/>
                </a:lnTo>
                <a:lnTo>
                  <a:pt x="67160" y="50510"/>
                </a:lnTo>
                <a:lnTo>
                  <a:pt x="67140" y="50540"/>
                </a:lnTo>
                <a:lnTo>
                  <a:pt x="67130" y="50580"/>
                </a:lnTo>
                <a:lnTo>
                  <a:pt x="67130" y="50620"/>
                </a:lnTo>
                <a:lnTo>
                  <a:pt x="67140" y="50650"/>
                </a:lnTo>
                <a:lnTo>
                  <a:pt x="67170" y="50730"/>
                </a:lnTo>
                <a:lnTo>
                  <a:pt x="67230" y="50880"/>
                </a:lnTo>
                <a:lnTo>
                  <a:pt x="67250" y="50970"/>
                </a:lnTo>
                <a:lnTo>
                  <a:pt x="67260" y="51030"/>
                </a:lnTo>
                <a:lnTo>
                  <a:pt x="67250" y="51090"/>
                </a:lnTo>
                <a:lnTo>
                  <a:pt x="67250" y="51140"/>
                </a:lnTo>
                <a:lnTo>
                  <a:pt x="67220" y="51260"/>
                </a:lnTo>
                <a:lnTo>
                  <a:pt x="67210" y="51370"/>
                </a:lnTo>
                <a:lnTo>
                  <a:pt x="67220" y="51590"/>
                </a:lnTo>
                <a:lnTo>
                  <a:pt x="67230" y="51710"/>
                </a:lnTo>
                <a:lnTo>
                  <a:pt x="67250" y="51790"/>
                </a:lnTo>
                <a:lnTo>
                  <a:pt x="67250" y="51840"/>
                </a:lnTo>
                <a:lnTo>
                  <a:pt x="67250" y="51890"/>
                </a:lnTo>
                <a:lnTo>
                  <a:pt x="67230" y="51940"/>
                </a:lnTo>
                <a:lnTo>
                  <a:pt x="67200" y="52000"/>
                </a:lnTo>
                <a:lnTo>
                  <a:pt x="67160" y="52040"/>
                </a:lnTo>
                <a:lnTo>
                  <a:pt x="67080" y="52120"/>
                </a:lnTo>
                <a:lnTo>
                  <a:pt x="67040" y="52160"/>
                </a:lnTo>
                <a:lnTo>
                  <a:pt x="67030" y="52190"/>
                </a:lnTo>
                <a:lnTo>
                  <a:pt x="67020" y="52220"/>
                </a:lnTo>
                <a:lnTo>
                  <a:pt x="67030" y="52260"/>
                </a:lnTo>
                <a:lnTo>
                  <a:pt x="67060" y="52340"/>
                </a:lnTo>
                <a:lnTo>
                  <a:pt x="67080" y="52400"/>
                </a:lnTo>
                <a:lnTo>
                  <a:pt x="67100" y="52590"/>
                </a:lnTo>
                <a:lnTo>
                  <a:pt x="67110" y="52660"/>
                </a:lnTo>
                <a:lnTo>
                  <a:pt x="67130" y="52690"/>
                </a:lnTo>
                <a:lnTo>
                  <a:pt x="67150" y="52730"/>
                </a:lnTo>
                <a:lnTo>
                  <a:pt x="67260" y="52850"/>
                </a:lnTo>
                <a:lnTo>
                  <a:pt x="67290" y="52890"/>
                </a:lnTo>
                <a:lnTo>
                  <a:pt x="67300" y="52930"/>
                </a:lnTo>
                <a:lnTo>
                  <a:pt x="67290" y="52960"/>
                </a:lnTo>
                <a:lnTo>
                  <a:pt x="67260" y="53000"/>
                </a:lnTo>
                <a:lnTo>
                  <a:pt x="67180" y="53130"/>
                </a:lnTo>
                <a:lnTo>
                  <a:pt x="67130" y="53190"/>
                </a:lnTo>
                <a:lnTo>
                  <a:pt x="67100" y="53220"/>
                </a:lnTo>
                <a:lnTo>
                  <a:pt x="67070" y="53240"/>
                </a:lnTo>
                <a:lnTo>
                  <a:pt x="67030" y="53250"/>
                </a:lnTo>
                <a:lnTo>
                  <a:pt x="66970" y="53260"/>
                </a:lnTo>
                <a:lnTo>
                  <a:pt x="66840" y="53270"/>
                </a:lnTo>
                <a:lnTo>
                  <a:pt x="66500" y="53260"/>
                </a:lnTo>
                <a:lnTo>
                  <a:pt x="66440" y="53270"/>
                </a:lnTo>
                <a:lnTo>
                  <a:pt x="66370" y="53280"/>
                </a:lnTo>
                <a:lnTo>
                  <a:pt x="66340" y="53290"/>
                </a:lnTo>
                <a:lnTo>
                  <a:pt x="66260" y="53320"/>
                </a:lnTo>
                <a:lnTo>
                  <a:pt x="66150" y="53380"/>
                </a:lnTo>
                <a:lnTo>
                  <a:pt x="66050" y="53440"/>
                </a:lnTo>
                <a:lnTo>
                  <a:pt x="65970" y="53490"/>
                </a:lnTo>
                <a:lnTo>
                  <a:pt x="65790" y="53620"/>
                </a:lnTo>
                <a:lnTo>
                  <a:pt x="65750" y="53660"/>
                </a:lnTo>
                <a:lnTo>
                  <a:pt x="65640" y="53800"/>
                </a:lnTo>
                <a:lnTo>
                  <a:pt x="65590" y="53850"/>
                </a:lnTo>
                <a:lnTo>
                  <a:pt x="65540" y="53880"/>
                </a:lnTo>
                <a:lnTo>
                  <a:pt x="65510" y="53900"/>
                </a:lnTo>
                <a:lnTo>
                  <a:pt x="65470" y="53900"/>
                </a:lnTo>
                <a:lnTo>
                  <a:pt x="65420" y="53910"/>
                </a:lnTo>
                <a:lnTo>
                  <a:pt x="65300" y="53890"/>
                </a:lnTo>
                <a:lnTo>
                  <a:pt x="65240" y="53880"/>
                </a:lnTo>
                <a:lnTo>
                  <a:pt x="65190" y="53890"/>
                </a:lnTo>
                <a:lnTo>
                  <a:pt x="65040" y="53950"/>
                </a:lnTo>
                <a:lnTo>
                  <a:pt x="65010" y="53950"/>
                </a:lnTo>
                <a:lnTo>
                  <a:pt x="64960" y="53960"/>
                </a:lnTo>
                <a:lnTo>
                  <a:pt x="64930" y="53960"/>
                </a:lnTo>
                <a:lnTo>
                  <a:pt x="64790" y="53870"/>
                </a:lnTo>
                <a:lnTo>
                  <a:pt x="64610" y="53750"/>
                </a:lnTo>
                <a:lnTo>
                  <a:pt x="64560" y="53740"/>
                </a:lnTo>
                <a:lnTo>
                  <a:pt x="64510" y="53750"/>
                </a:lnTo>
                <a:lnTo>
                  <a:pt x="64320" y="53830"/>
                </a:lnTo>
                <a:lnTo>
                  <a:pt x="64270" y="53850"/>
                </a:lnTo>
                <a:lnTo>
                  <a:pt x="64230" y="53850"/>
                </a:lnTo>
                <a:lnTo>
                  <a:pt x="64190" y="53850"/>
                </a:lnTo>
                <a:lnTo>
                  <a:pt x="64110" y="53820"/>
                </a:lnTo>
                <a:lnTo>
                  <a:pt x="64000" y="53770"/>
                </a:lnTo>
                <a:lnTo>
                  <a:pt x="63920" y="53710"/>
                </a:lnTo>
                <a:lnTo>
                  <a:pt x="63820" y="53590"/>
                </a:lnTo>
                <a:lnTo>
                  <a:pt x="63730" y="53480"/>
                </a:lnTo>
                <a:lnTo>
                  <a:pt x="63700" y="53440"/>
                </a:lnTo>
                <a:lnTo>
                  <a:pt x="63670" y="53430"/>
                </a:lnTo>
                <a:lnTo>
                  <a:pt x="63580" y="53400"/>
                </a:lnTo>
                <a:lnTo>
                  <a:pt x="63420" y="53380"/>
                </a:lnTo>
                <a:lnTo>
                  <a:pt x="63370" y="53380"/>
                </a:lnTo>
                <a:lnTo>
                  <a:pt x="63330" y="53390"/>
                </a:lnTo>
                <a:lnTo>
                  <a:pt x="63300" y="53410"/>
                </a:lnTo>
                <a:lnTo>
                  <a:pt x="63180" y="53490"/>
                </a:lnTo>
                <a:lnTo>
                  <a:pt x="63080" y="53550"/>
                </a:lnTo>
                <a:lnTo>
                  <a:pt x="63030" y="53560"/>
                </a:lnTo>
                <a:lnTo>
                  <a:pt x="62950" y="53570"/>
                </a:lnTo>
                <a:lnTo>
                  <a:pt x="62880" y="53570"/>
                </a:lnTo>
                <a:lnTo>
                  <a:pt x="62790" y="53520"/>
                </a:lnTo>
                <a:lnTo>
                  <a:pt x="62660" y="53480"/>
                </a:lnTo>
                <a:lnTo>
                  <a:pt x="62620" y="53460"/>
                </a:lnTo>
                <a:lnTo>
                  <a:pt x="62590" y="53430"/>
                </a:lnTo>
                <a:lnTo>
                  <a:pt x="62550" y="53390"/>
                </a:lnTo>
                <a:lnTo>
                  <a:pt x="62540" y="53360"/>
                </a:lnTo>
                <a:lnTo>
                  <a:pt x="62500" y="53190"/>
                </a:lnTo>
                <a:lnTo>
                  <a:pt x="62480" y="53160"/>
                </a:lnTo>
                <a:lnTo>
                  <a:pt x="62450" y="53120"/>
                </a:lnTo>
                <a:lnTo>
                  <a:pt x="62270" y="52970"/>
                </a:lnTo>
                <a:lnTo>
                  <a:pt x="62220" y="52940"/>
                </a:lnTo>
                <a:lnTo>
                  <a:pt x="62140" y="52910"/>
                </a:lnTo>
                <a:lnTo>
                  <a:pt x="62060" y="52880"/>
                </a:lnTo>
                <a:lnTo>
                  <a:pt x="61970" y="52860"/>
                </a:lnTo>
                <a:lnTo>
                  <a:pt x="61920" y="52860"/>
                </a:lnTo>
                <a:lnTo>
                  <a:pt x="61800" y="52880"/>
                </a:lnTo>
                <a:lnTo>
                  <a:pt x="61700" y="52880"/>
                </a:lnTo>
                <a:lnTo>
                  <a:pt x="61650" y="52870"/>
                </a:lnTo>
                <a:lnTo>
                  <a:pt x="61460" y="52820"/>
                </a:lnTo>
                <a:lnTo>
                  <a:pt x="61400" y="52810"/>
                </a:lnTo>
                <a:lnTo>
                  <a:pt x="61330" y="52810"/>
                </a:lnTo>
                <a:lnTo>
                  <a:pt x="61270" y="52820"/>
                </a:lnTo>
                <a:lnTo>
                  <a:pt x="61180" y="52870"/>
                </a:lnTo>
                <a:lnTo>
                  <a:pt x="61130" y="52880"/>
                </a:lnTo>
                <a:lnTo>
                  <a:pt x="61110" y="52880"/>
                </a:lnTo>
                <a:lnTo>
                  <a:pt x="61070" y="52870"/>
                </a:lnTo>
                <a:lnTo>
                  <a:pt x="61020" y="52850"/>
                </a:lnTo>
                <a:lnTo>
                  <a:pt x="60850" y="52770"/>
                </a:lnTo>
                <a:lnTo>
                  <a:pt x="60720" y="52750"/>
                </a:lnTo>
                <a:lnTo>
                  <a:pt x="60640" y="52720"/>
                </a:lnTo>
                <a:lnTo>
                  <a:pt x="60580" y="52690"/>
                </a:lnTo>
                <a:lnTo>
                  <a:pt x="60560" y="52660"/>
                </a:lnTo>
                <a:lnTo>
                  <a:pt x="60540" y="52620"/>
                </a:lnTo>
                <a:lnTo>
                  <a:pt x="60520" y="52540"/>
                </a:lnTo>
                <a:lnTo>
                  <a:pt x="60470" y="52390"/>
                </a:lnTo>
                <a:lnTo>
                  <a:pt x="60450" y="52260"/>
                </a:lnTo>
                <a:lnTo>
                  <a:pt x="60430" y="52230"/>
                </a:lnTo>
                <a:lnTo>
                  <a:pt x="60400" y="52190"/>
                </a:lnTo>
                <a:lnTo>
                  <a:pt x="60350" y="52150"/>
                </a:lnTo>
                <a:lnTo>
                  <a:pt x="60250" y="52090"/>
                </a:lnTo>
                <a:lnTo>
                  <a:pt x="60210" y="52060"/>
                </a:lnTo>
                <a:lnTo>
                  <a:pt x="60160" y="52000"/>
                </a:lnTo>
                <a:lnTo>
                  <a:pt x="60090" y="51900"/>
                </a:lnTo>
                <a:lnTo>
                  <a:pt x="60030" y="51850"/>
                </a:lnTo>
                <a:lnTo>
                  <a:pt x="59900" y="51750"/>
                </a:lnTo>
                <a:lnTo>
                  <a:pt x="59670" y="51540"/>
                </a:lnTo>
                <a:lnTo>
                  <a:pt x="59560" y="51380"/>
                </a:lnTo>
                <a:lnTo>
                  <a:pt x="59480" y="51280"/>
                </a:lnTo>
                <a:lnTo>
                  <a:pt x="59380" y="51330"/>
                </a:lnTo>
                <a:lnTo>
                  <a:pt x="59270" y="51350"/>
                </a:lnTo>
                <a:lnTo>
                  <a:pt x="59180" y="51360"/>
                </a:lnTo>
                <a:lnTo>
                  <a:pt x="59140" y="51350"/>
                </a:lnTo>
                <a:lnTo>
                  <a:pt x="59100" y="51350"/>
                </a:lnTo>
                <a:lnTo>
                  <a:pt x="59070" y="51330"/>
                </a:lnTo>
                <a:lnTo>
                  <a:pt x="58950" y="51260"/>
                </a:lnTo>
                <a:lnTo>
                  <a:pt x="58910" y="51220"/>
                </a:lnTo>
                <a:lnTo>
                  <a:pt x="58810" y="51090"/>
                </a:lnTo>
                <a:lnTo>
                  <a:pt x="58770" y="51060"/>
                </a:lnTo>
                <a:lnTo>
                  <a:pt x="58730" y="51030"/>
                </a:lnTo>
                <a:lnTo>
                  <a:pt x="58660" y="51000"/>
                </a:lnTo>
                <a:lnTo>
                  <a:pt x="58630" y="50990"/>
                </a:lnTo>
                <a:lnTo>
                  <a:pt x="58590" y="50980"/>
                </a:lnTo>
                <a:lnTo>
                  <a:pt x="58260" y="51020"/>
                </a:lnTo>
                <a:lnTo>
                  <a:pt x="58190" y="51030"/>
                </a:lnTo>
                <a:lnTo>
                  <a:pt x="58150" y="51040"/>
                </a:lnTo>
                <a:lnTo>
                  <a:pt x="58110" y="51060"/>
                </a:lnTo>
                <a:lnTo>
                  <a:pt x="58060" y="51100"/>
                </a:lnTo>
                <a:lnTo>
                  <a:pt x="58020" y="51140"/>
                </a:lnTo>
                <a:lnTo>
                  <a:pt x="58000" y="51170"/>
                </a:lnTo>
                <a:lnTo>
                  <a:pt x="57960" y="51250"/>
                </a:lnTo>
                <a:lnTo>
                  <a:pt x="57940" y="51290"/>
                </a:lnTo>
                <a:lnTo>
                  <a:pt x="57920" y="51300"/>
                </a:lnTo>
                <a:lnTo>
                  <a:pt x="57720" y="51300"/>
                </a:lnTo>
                <a:lnTo>
                  <a:pt x="57650" y="51300"/>
                </a:lnTo>
                <a:lnTo>
                  <a:pt x="57520" y="51320"/>
                </a:lnTo>
                <a:lnTo>
                  <a:pt x="57460" y="51320"/>
                </a:lnTo>
                <a:lnTo>
                  <a:pt x="57410" y="51310"/>
                </a:lnTo>
                <a:lnTo>
                  <a:pt x="57380" y="51300"/>
                </a:lnTo>
                <a:lnTo>
                  <a:pt x="57320" y="51260"/>
                </a:lnTo>
                <a:lnTo>
                  <a:pt x="57290" y="51240"/>
                </a:lnTo>
                <a:lnTo>
                  <a:pt x="57270" y="51190"/>
                </a:lnTo>
                <a:lnTo>
                  <a:pt x="57260" y="51150"/>
                </a:lnTo>
                <a:lnTo>
                  <a:pt x="57280" y="51110"/>
                </a:lnTo>
                <a:lnTo>
                  <a:pt x="57360" y="51000"/>
                </a:lnTo>
                <a:lnTo>
                  <a:pt x="57390" y="50940"/>
                </a:lnTo>
                <a:lnTo>
                  <a:pt x="57440" y="50800"/>
                </a:lnTo>
                <a:lnTo>
                  <a:pt x="57500" y="50670"/>
                </a:lnTo>
                <a:lnTo>
                  <a:pt x="57500" y="50620"/>
                </a:lnTo>
                <a:lnTo>
                  <a:pt x="57500" y="50570"/>
                </a:lnTo>
                <a:lnTo>
                  <a:pt x="57480" y="50530"/>
                </a:lnTo>
                <a:lnTo>
                  <a:pt x="57460" y="50500"/>
                </a:lnTo>
                <a:lnTo>
                  <a:pt x="57420" y="50470"/>
                </a:lnTo>
                <a:lnTo>
                  <a:pt x="57390" y="50460"/>
                </a:lnTo>
                <a:lnTo>
                  <a:pt x="57250" y="50440"/>
                </a:lnTo>
                <a:lnTo>
                  <a:pt x="57200" y="50430"/>
                </a:lnTo>
                <a:lnTo>
                  <a:pt x="57140" y="50390"/>
                </a:lnTo>
                <a:lnTo>
                  <a:pt x="57110" y="50350"/>
                </a:lnTo>
                <a:lnTo>
                  <a:pt x="57050" y="50250"/>
                </a:lnTo>
                <a:lnTo>
                  <a:pt x="56960" y="50110"/>
                </a:lnTo>
                <a:lnTo>
                  <a:pt x="56940" y="50060"/>
                </a:lnTo>
                <a:lnTo>
                  <a:pt x="56930" y="50010"/>
                </a:lnTo>
                <a:lnTo>
                  <a:pt x="56930" y="49960"/>
                </a:lnTo>
                <a:lnTo>
                  <a:pt x="56940" y="49900"/>
                </a:lnTo>
                <a:lnTo>
                  <a:pt x="56950" y="49850"/>
                </a:lnTo>
                <a:lnTo>
                  <a:pt x="56940" y="49800"/>
                </a:lnTo>
                <a:lnTo>
                  <a:pt x="56910" y="49730"/>
                </a:lnTo>
                <a:lnTo>
                  <a:pt x="56880" y="49660"/>
                </a:lnTo>
                <a:lnTo>
                  <a:pt x="56840" y="49610"/>
                </a:lnTo>
                <a:lnTo>
                  <a:pt x="56800" y="49570"/>
                </a:lnTo>
                <a:lnTo>
                  <a:pt x="56620" y="49430"/>
                </a:lnTo>
                <a:lnTo>
                  <a:pt x="56250" y="49110"/>
                </a:lnTo>
                <a:lnTo>
                  <a:pt x="56180" y="49310"/>
                </a:lnTo>
                <a:lnTo>
                  <a:pt x="56120" y="49430"/>
                </a:lnTo>
                <a:lnTo>
                  <a:pt x="56100" y="49480"/>
                </a:lnTo>
                <a:lnTo>
                  <a:pt x="56050" y="49670"/>
                </a:lnTo>
                <a:lnTo>
                  <a:pt x="56020" y="49740"/>
                </a:lnTo>
                <a:lnTo>
                  <a:pt x="55980" y="49800"/>
                </a:lnTo>
                <a:lnTo>
                  <a:pt x="55840" y="49950"/>
                </a:lnTo>
                <a:lnTo>
                  <a:pt x="55820" y="49970"/>
                </a:lnTo>
                <a:lnTo>
                  <a:pt x="55800" y="49980"/>
                </a:lnTo>
                <a:lnTo>
                  <a:pt x="55770" y="49980"/>
                </a:lnTo>
                <a:lnTo>
                  <a:pt x="55720" y="49960"/>
                </a:lnTo>
                <a:lnTo>
                  <a:pt x="55590" y="49890"/>
                </a:lnTo>
                <a:lnTo>
                  <a:pt x="55550" y="49870"/>
                </a:lnTo>
                <a:lnTo>
                  <a:pt x="55460" y="49850"/>
                </a:lnTo>
                <a:lnTo>
                  <a:pt x="55290" y="49830"/>
                </a:lnTo>
                <a:lnTo>
                  <a:pt x="55240" y="49820"/>
                </a:lnTo>
                <a:lnTo>
                  <a:pt x="55200" y="49810"/>
                </a:lnTo>
                <a:lnTo>
                  <a:pt x="55170" y="49790"/>
                </a:lnTo>
                <a:lnTo>
                  <a:pt x="55140" y="49760"/>
                </a:lnTo>
                <a:lnTo>
                  <a:pt x="55070" y="49690"/>
                </a:lnTo>
                <a:lnTo>
                  <a:pt x="55010" y="49600"/>
                </a:lnTo>
                <a:lnTo>
                  <a:pt x="54980" y="49550"/>
                </a:lnTo>
                <a:lnTo>
                  <a:pt x="54970" y="49500"/>
                </a:lnTo>
                <a:lnTo>
                  <a:pt x="54940" y="49350"/>
                </a:lnTo>
                <a:lnTo>
                  <a:pt x="54920" y="49310"/>
                </a:lnTo>
                <a:lnTo>
                  <a:pt x="54900" y="49290"/>
                </a:lnTo>
                <a:lnTo>
                  <a:pt x="54700" y="49150"/>
                </a:lnTo>
                <a:lnTo>
                  <a:pt x="54550" y="49050"/>
                </a:lnTo>
                <a:lnTo>
                  <a:pt x="54500" y="49030"/>
                </a:lnTo>
                <a:lnTo>
                  <a:pt x="54450" y="49010"/>
                </a:lnTo>
                <a:lnTo>
                  <a:pt x="54290" y="48990"/>
                </a:lnTo>
                <a:lnTo>
                  <a:pt x="54240" y="48980"/>
                </a:lnTo>
                <a:lnTo>
                  <a:pt x="54190" y="48960"/>
                </a:lnTo>
                <a:lnTo>
                  <a:pt x="54160" y="48940"/>
                </a:lnTo>
                <a:lnTo>
                  <a:pt x="54090" y="48880"/>
                </a:lnTo>
                <a:lnTo>
                  <a:pt x="54050" y="48850"/>
                </a:lnTo>
                <a:lnTo>
                  <a:pt x="53990" y="48830"/>
                </a:lnTo>
                <a:lnTo>
                  <a:pt x="53930" y="48820"/>
                </a:lnTo>
                <a:lnTo>
                  <a:pt x="53850" y="48820"/>
                </a:lnTo>
                <a:lnTo>
                  <a:pt x="53630" y="48860"/>
                </a:lnTo>
                <a:lnTo>
                  <a:pt x="53390" y="48730"/>
                </a:lnTo>
                <a:lnTo>
                  <a:pt x="53390" y="48570"/>
                </a:lnTo>
                <a:lnTo>
                  <a:pt x="53500" y="48570"/>
                </a:lnTo>
                <a:lnTo>
                  <a:pt x="53500" y="48430"/>
                </a:lnTo>
                <a:lnTo>
                  <a:pt x="53390" y="48430"/>
                </a:lnTo>
                <a:lnTo>
                  <a:pt x="53390" y="48260"/>
                </a:lnTo>
                <a:lnTo>
                  <a:pt x="53680" y="48280"/>
                </a:lnTo>
                <a:lnTo>
                  <a:pt x="53810" y="48150"/>
                </a:lnTo>
                <a:lnTo>
                  <a:pt x="53760" y="47960"/>
                </a:lnTo>
                <a:lnTo>
                  <a:pt x="53500" y="47800"/>
                </a:lnTo>
                <a:lnTo>
                  <a:pt x="53580" y="47510"/>
                </a:lnTo>
                <a:lnTo>
                  <a:pt x="53510" y="47370"/>
                </a:lnTo>
                <a:lnTo>
                  <a:pt x="53380" y="47280"/>
                </a:lnTo>
                <a:lnTo>
                  <a:pt x="53280" y="47150"/>
                </a:lnTo>
                <a:lnTo>
                  <a:pt x="53230" y="46910"/>
                </a:lnTo>
                <a:lnTo>
                  <a:pt x="53250" y="46780"/>
                </a:lnTo>
                <a:lnTo>
                  <a:pt x="53310" y="46640"/>
                </a:lnTo>
                <a:lnTo>
                  <a:pt x="53390" y="46360"/>
                </a:lnTo>
                <a:lnTo>
                  <a:pt x="53460" y="45980"/>
                </a:lnTo>
                <a:lnTo>
                  <a:pt x="53580" y="45640"/>
                </a:lnTo>
                <a:lnTo>
                  <a:pt x="53830" y="45430"/>
                </a:lnTo>
                <a:lnTo>
                  <a:pt x="54290" y="45420"/>
                </a:lnTo>
                <a:lnTo>
                  <a:pt x="54240" y="45240"/>
                </a:lnTo>
                <a:lnTo>
                  <a:pt x="54140" y="45120"/>
                </a:lnTo>
                <a:lnTo>
                  <a:pt x="54010" y="45030"/>
                </a:lnTo>
                <a:lnTo>
                  <a:pt x="53840" y="44940"/>
                </a:lnTo>
                <a:lnTo>
                  <a:pt x="53970" y="44470"/>
                </a:lnTo>
                <a:lnTo>
                  <a:pt x="54090" y="44560"/>
                </a:lnTo>
                <a:lnTo>
                  <a:pt x="54140" y="44560"/>
                </a:lnTo>
                <a:lnTo>
                  <a:pt x="54180" y="44510"/>
                </a:lnTo>
                <a:lnTo>
                  <a:pt x="54290" y="44470"/>
                </a:lnTo>
                <a:lnTo>
                  <a:pt x="54210" y="44420"/>
                </a:lnTo>
                <a:lnTo>
                  <a:pt x="54160" y="44370"/>
                </a:lnTo>
                <a:lnTo>
                  <a:pt x="54090" y="44330"/>
                </a:lnTo>
                <a:lnTo>
                  <a:pt x="53970" y="44290"/>
                </a:lnTo>
                <a:lnTo>
                  <a:pt x="54040" y="43930"/>
                </a:lnTo>
                <a:lnTo>
                  <a:pt x="54070" y="43820"/>
                </a:lnTo>
                <a:lnTo>
                  <a:pt x="53970" y="43820"/>
                </a:lnTo>
                <a:lnTo>
                  <a:pt x="53840" y="43910"/>
                </a:lnTo>
                <a:lnTo>
                  <a:pt x="53770" y="43690"/>
                </a:lnTo>
                <a:lnTo>
                  <a:pt x="53650" y="43420"/>
                </a:lnTo>
                <a:lnTo>
                  <a:pt x="53390" y="43340"/>
                </a:lnTo>
                <a:lnTo>
                  <a:pt x="53390" y="43190"/>
                </a:lnTo>
                <a:lnTo>
                  <a:pt x="53620" y="42970"/>
                </a:lnTo>
                <a:lnTo>
                  <a:pt x="53730" y="42730"/>
                </a:lnTo>
                <a:lnTo>
                  <a:pt x="53730" y="42450"/>
                </a:lnTo>
                <a:lnTo>
                  <a:pt x="53620" y="42080"/>
                </a:lnTo>
                <a:lnTo>
                  <a:pt x="53490" y="41780"/>
                </a:lnTo>
                <a:lnTo>
                  <a:pt x="53360" y="41630"/>
                </a:lnTo>
                <a:lnTo>
                  <a:pt x="53160" y="41590"/>
                </a:lnTo>
                <a:lnTo>
                  <a:pt x="52820" y="41590"/>
                </a:lnTo>
                <a:lnTo>
                  <a:pt x="52860" y="41150"/>
                </a:lnTo>
                <a:lnTo>
                  <a:pt x="52510" y="40580"/>
                </a:lnTo>
                <a:lnTo>
                  <a:pt x="52710" y="40320"/>
                </a:lnTo>
                <a:lnTo>
                  <a:pt x="52630" y="40200"/>
                </a:lnTo>
                <a:lnTo>
                  <a:pt x="52390" y="39960"/>
                </a:lnTo>
                <a:lnTo>
                  <a:pt x="52250" y="39860"/>
                </a:lnTo>
                <a:lnTo>
                  <a:pt x="52290" y="39750"/>
                </a:lnTo>
                <a:lnTo>
                  <a:pt x="52340" y="39470"/>
                </a:lnTo>
                <a:lnTo>
                  <a:pt x="52380" y="39370"/>
                </a:lnTo>
                <a:lnTo>
                  <a:pt x="52190" y="39340"/>
                </a:lnTo>
                <a:lnTo>
                  <a:pt x="52080" y="39220"/>
                </a:lnTo>
                <a:lnTo>
                  <a:pt x="52020" y="39010"/>
                </a:lnTo>
                <a:lnTo>
                  <a:pt x="52020" y="38770"/>
                </a:lnTo>
                <a:lnTo>
                  <a:pt x="52700" y="38660"/>
                </a:lnTo>
                <a:lnTo>
                  <a:pt x="53110" y="38330"/>
                </a:lnTo>
                <a:lnTo>
                  <a:pt x="53270" y="38240"/>
                </a:lnTo>
                <a:lnTo>
                  <a:pt x="53490" y="38220"/>
                </a:lnTo>
                <a:lnTo>
                  <a:pt x="53910" y="38250"/>
                </a:lnTo>
                <a:lnTo>
                  <a:pt x="54120" y="38170"/>
                </a:lnTo>
                <a:lnTo>
                  <a:pt x="54260" y="37960"/>
                </a:lnTo>
                <a:lnTo>
                  <a:pt x="54380" y="37700"/>
                </a:lnTo>
                <a:lnTo>
                  <a:pt x="54530" y="37460"/>
                </a:lnTo>
                <a:lnTo>
                  <a:pt x="55090" y="37030"/>
                </a:lnTo>
                <a:lnTo>
                  <a:pt x="55870" y="36630"/>
                </a:lnTo>
                <a:lnTo>
                  <a:pt x="56680" y="36370"/>
                </a:lnTo>
                <a:lnTo>
                  <a:pt x="57360" y="36330"/>
                </a:lnTo>
                <a:lnTo>
                  <a:pt x="57370" y="36340"/>
                </a:lnTo>
                <a:lnTo>
                  <a:pt x="57670" y="36560"/>
                </a:lnTo>
                <a:lnTo>
                  <a:pt x="57960" y="37180"/>
                </a:lnTo>
                <a:lnTo>
                  <a:pt x="58220" y="37310"/>
                </a:lnTo>
                <a:lnTo>
                  <a:pt x="59630" y="37460"/>
                </a:lnTo>
                <a:lnTo>
                  <a:pt x="60640" y="37380"/>
                </a:lnTo>
                <a:lnTo>
                  <a:pt x="60970" y="37470"/>
                </a:lnTo>
                <a:lnTo>
                  <a:pt x="61260" y="37750"/>
                </a:lnTo>
                <a:lnTo>
                  <a:pt x="61400" y="38120"/>
                </a:lnTo>
                <a:lnTo>
                  <a:pt x="61500" y="38540"/>
                </a:lnTo>
                <a:lnTo>
                  <a:pt x="61660" y="38960"/>
                </a:lnTo>
                <a:lnTo>
                  <a:pt x="62260" y="39570"/>
                </a:lnTo>
                <a:lnTo>
                  <a:pt x="63070" y="39810"/>
                </a:lnTo>
                <a:lnTo>
                  <a:pt x="63920" y="39810"/>
                </a:lnTo>
                <a:lnTo>
                  <a:pt x="64670" y="39650"/>
                </a:lnTo>
                <a:lnTo>
                  <a:pt x="65270" y="39390"/>
                </a:lnTo>
                <a:lnTo>
                  <a:pt x="65550" y="39320"/>
                </a:lnTo>
                <a:lnTo>
                  <a:pt x="65830" y="39370"/>
                </a:lnTo>
                <a:lnTo>
                  <a:pt x="67320" y="40160"/>
                </a:lnTo>
                <a:lnTo>
                  <a:pt x="67850" y="40240"/>
                </a:lnTo>
                <a:lnTo>
                  <a:pt x="68020" y="40410"/>
                </a:lnTo>
                <a:lnTo>
                  <a:pt x="68480" y="41530"/>
                </a:lnTo>
                <a:lnTo>
                  <a:pt x="68510" y="41690"/>
                </a:lnTo>
                <a:lnTo>
                  <a:pt x="68540" y="418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Grad Beogra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4430" y="40650"/>
                </a:moveTo>
                <a:lnTo>
                  <a:pt x="34980" y="40170"/>
                </a:lnTo>
                <a:lnTo>
                  <a:pt x="35320" y="39770"/>
                </a:lnTo>
                <a:lnTo>
                  <a:pt x="35630" y="39510"/>
                </a:lnTo>
                <a:lnTo>
                  <a:pt x="36430" y="39090"/>
                </a:lnTo>
                <a:lnTo>
                  <a:pt x="36500" y="38810"/>
                </a:lnTo>
                <a:lnTo>
                  <a:pt x="36540" y="38740"/>
                </a:lnTo>
                <a:lnTo>
                  <a:pt x="36580" y="38600"/>
                </a:lnTo>
                <a:lnTo>
                  <a:pt x="36590" y="38570"/>
                </a:lnTo>
                <a:lnTo>
                  <a:pt x="36580" y="38530"/>
                </a:lnTo>
                <a:lnTo>
                  <a:pt x="36570" y="38480"/>
                </a:lnTo>
                <a:lnTo>
                  <a:pt x="36480" y="38370"/>
                </a:lnTo>
                <a:lnTo>
                  <a:pt x="36480" y="38350"/>
                </a:lnTo>
                <a:lnTo>
                  <a:pt x="36490" y="38310"/>
                </a:lnTo>
                <a:lnTo>
                  <a:pt x="36510" y="38290"/>
                </a:lnTo>
                <a:lnTo>
                  <a:pt x="36610" y="38220"/>
                </a:lnTo>
                <a:lnTo>
                  <a:pt x="36630" y="38200"/>
                </a:lnTo>
                <a:lnTo>
                  <a:pt x="36650" y="38170"/>
                </a:lnTo>
                <a:lnTo>
                  <a:pt x="36670" y="38120"/>
                </a:lnTo>
                <a:lnTo>
                  <a:pt x="36700" y="38010"/>
                </a:lnTo>
                <a:lnTo>
                  <a:pt x="36700" y="37960"/>
                </a:lnTo>
                <a:lnTo>
                  <a:pt x="36690" y="37920"/>
                </a:lnTo>
                <a:lnTo>
                  <a:pt x="36660" y="37890"/>
                </a:lnTo>
                <a:lnTo>
                  <a:pt x="36640" y="37870"/>
                </a:lnTo>
                <a:lnTo>
                  <a:pt x="36500" y="37820"/>
                </a:lnTo>
                <a:lnTo>
                  <a:pt x="36390" y="37770"/>
                </a:lnTo>
                <a:lnTo>
                  <a:pt x="36320" y="37730"/>
                </a:lnTo>
                <a:lnTo>
                  <a:pt x="36260" y="37680"/>
                </a:lnTo>
                <a:lnTo>
                  <a:pt x="36240" y="37650"/>
                </a:lnTo>
                <a:lnTo>
                  <a:pt x="36230" y="37610"/>
                </a:lnTo>
                <a:lnTo>
                  <a:pt x="36210" y="37540"/>
                </a:lnTo>
                <a:lnTo>
                  <a:pt x="36210" y="37480"/>
                </a:lnTo>
                <a:lnTo>
                  <a:pt x="36210" y="37410"/>
                </a:lnTo>
                <a:lnTo>
                  <a:pt x="36230" y="37340"/>
                </a:lnTo>
                <a:lnTo>
                  <a:pt x="36240" y="37310"/>
                </a:lnTo>
                <a:lnTo>
                  <a:pt x="36280" y="37240"/>
                </a:lnTo>
                <a:lnTo>
                  <a:pt x="36320" y="37210"/>
                </a:lnTo>
                <a:lnTo>
                  <a:pt x="36340" y="37200"/>
                </a:lnTo>
                <a:lnTo>
                  <a:pt x="36380" y="37190"/>
                </a:lnTo>
                <a:lnTo>
                  <a:pt x="36420" y="37190"/>
                </a:lnTo>
                <a:lnTo>
                  <a:pt x="36490" y="37200"/>
                </a:lnTo>
                <a:lnTo>
                  <a:pt x="36540" y="37190"/>
                </a:lnTo>
                <a:lnTo>
                  <a:pt x="36660" y="37160"/>
                </a:lnTo>
                <a:lnTo>
                  <a:pt x="36770" y="37110"/>
                </a:lnTo>
                <a:lnTo>
                  <a:pt x="36830" y="37070"/>
                </a:lnTo>
                <a:lnTo>
                  <a:pt x="36890" y="37010"/>
                </a:lnTo>
                <a:lnTo>
                  <a:pt x="36910" y="36980"/>
                </a:lnTo>
                <a:lnTo>
                  <a:pt x="36920" y="36940"/>
                </a:lnTo>
                <a:lnTo>
                  <a:pt x="36930" y="36880"/>
                </a:lnTo>
                <a:lnTo>
                  <a:pt x="36940" y="36630"/>
                </a:lnTo>
                <a:lnTo>
                  <a:pt x="36950" y="36570"/>
                </a:lnTo>
                <a:lnTo>
                  <a:pt x="36960" y="36510"/>
                </a:lnTo>
                <a:lnTo>
                  <a:pt x="36990" y="36460"/>
                </a:lnTo>
                <a:lnTo>
                  <a:pt x="37050" y="36360"/>
                </a:lnTo>
                <a:lnTo>
                  <a:pt x="37070" y="36310"/>
                </a:lnTo>
                <a:lnTo>
                  <a:pt x="37090" y="36260"/>
                </a:lnTo>
                <a:lnTo>
                  <a:pt x="37100" y="36080"/>
                </a:lnTo>
                <a:lnTo>
                  <a:pt x="37120" y="35920"/>
                </a:lnTo>
                <a:lnTo>
                  <a:pt x="37310" y="35550"/>
                </a:lnTo>
                <a:lnTo>
                  <a:pt x="37360" y="35430"/>
                </a:lnTo>
                <a:lnTo>
                  <a:pt x="37410" y="35200"/>
                </a:lnTo>
                <a:lnTo>
                  <a:pt x="37420" y="35140"/>
                </a:lnTo>
                <a:lnTo>
                  <a:pt x="37420" y="35010"/>
                </a:lnTo>
                <a:lnTo>
                  <a:pt x="37430" y="34970"/>
                </a:lnTo>
                <a:lnTo>
                  <a:pt x="37440" y="34940"/>
                </a:lnTo>
                <a:lnTo>
                  <a:pt x="37470" y="34890"/>
                </a:lnTo>
                <a:lnTo>
                  <a:pt x="37540" y="34830"/>
                </a:lnTo>
                <a:lnTo>
                  <a:pt x="37580" y="34800"/>
                </a:lnTo>
                <a:lnTo>
                  <a:pt x="37610" y="34790"/>
                </a:lnTo>
                <a:lnTo>
                  <a:pt x="37650" y="34780"/>
                </a:lnTo>
                <a:lnTo>
                  <a:pt x="37700" y="34780"/>
                </a:lnTo>
                <a:lnTo>
                  <a:pt x="37840" y="34810"/>
                </a:lnTo>
                <a:lnTo>
                  <a:pt x="37970" y="34820"/>
                </a:lnTo>
                <a:lnTo>
                  <a:pt x="38100" y="34810"/>
                </a:lnTo>
                <a:lnTo>
                  <a:pt x="38150" y="34800"/>
                </a:lnTo>
                <a:lnTo>
                  <a:pt x="38190" y="34790"/>
                </a:lnTo>
                <a:lnTo>
                  <a:pt x="38230" y="34760"/>
                </a:lnTo>
                <a:lnTo>
                  <a:pt x="38440" y="34590"/>
                </a:lnTo>
                <a:lnTo>
                  <a:pt x="38570" y="34470"/>
                </a:lnTo>
                <a:lnTo>
                  <a:pt x="38680" y="34400"/>
                </a:lnTo>
                <a:lnTo>
                  <a:pt x="38780" y="34320"/>
                </a:lnTo>
                <a:lnTo>
                  <a:pt x="38820" y="34290"/>
                </a:lnTo>
                <a:lnTo>
                  <a:pt x="38890" y="34270"/>
                </a:lnTo>
                <a:lnTo>
                  <a:pt x="38950" y="34260"/>
                </a:lnTo>
                <a:lnTo>
                  <a:pt x="39150" y="34260"/>
                </a:lnTo>
                <a:lnTo>
                  <a:pt x="39520" y="34170"/>
                </a:lnTo>
                <a:lnTo>
                  <a:pt x="40240" y="33940"/>
                </a:lnTo>
                <a:lnTo>
                  <a:pt x="40150" y="33820"/>
                </a:lnTo>
                <a:lnTo>
                  <a:pt x="39890" y="33340"/>
                </a:lnTo>
                <a:lnTo>
                  <a:pt x="39680" y="32810"/>
                </a:lnTo>
                <a:lnTo>
                  <a:pt x="39800" y="32810"/>
                </a:lnTo>
                <a:lnTo>
                  <a:pt x="39900" y="32420"/>
                </a:lnTo>
                <a:lnTo>
                  <a:pt x="40390" y="32040"/>
                </a:lnTo>
                <a:lnTo>
                  <a:pt x="40780" y="31480"/>
                </a:lnTo>
                <a:lnTo>
                  <a:pt x="40590" y="30570"/>
                </a:lnTo>
                <a:lnTo>
                  <a:pt x="40480" y="30400"/>
                </a:lnTo>
                <a:lnTo>
                  <a:pt x="40690" y="30360"/>
                </a:lnTo>
                <a:lnTo>
                  <a:pt x="40820" y="30370"/>
                </a:lnTo>
                <a:lnTo>
                  <a:pt x="40880" y="30390"/>
                </a:lnTo>
                <a:lnTo>
                  <a:pt x="40960" y="30420"/>
                </a:lnTo>
                <a:lnTo>
                  <a:pt x="41040" y="30460"/>
                </a:lnTo>
                <a:lnTo>
                  <a:pt x="41090" y="30500"/>
                </a:lnTo>
                <a:lnTo>
                  <a:pt x="41230" y="30620"/>
                </a:lnTo>
                <a:lnTo>
                  <a:pt x="41390" y="30720"/>
                </a:lnTo>
                <a:lnTo>
                  <a:pt x="41410" y="30760"/>
                </a:lnTo>
                <a:lnTo>
                  <a:pt x="41420" y="30800"/>
                </a:lnTo>
                <a:lnTo>
                  <a:pt x="41420" y="30850"/>
                </a:lnTo>
                <a:lnTo>
                  <a:pt x="41410" y="30900"/>
                </a:lnTo>
                <a:lnTo>
                  <a:pt x="41370" y="31000"/>
                </a:lnTo>
                <a:lnTo>
                  <a:pt x="41350" y="31050"/>
                </a:lnTo>
                <a:lnTo>
                  <a:pt x="41350" y="31110"/>
                </a:lnTo>
                <a:lnTo>
                  <a:pt x="41360" y="31160"/>
                </a:lnTo>
                <a:lnTo>
                  <a:pt x="41430" y="31350"/>
                </a:lnTo>
                <a:lnTo>
                  <a:pt x="41450" y="31410"/>
                </a:lnTo>
                <a:lnTo>
                  <a:pt x="41460" y="31550"/>
                </a:lnTo>
                <a:lnTo>
                  <a:pt x="41480" y="31610"/>
                </a:lnTo>
                <a:lnTo>
                  <a:pt x="41510" y="31680"/>
                </a:lnTo>
                <a:lnTo>
                  <a:pt x="41550" y="31760"/>
                </a:lnTo>
                <a:lnTo>
                  <a:pt x="41620" y="31830"/>
                </a:lnTo>
                <a:lnTo>
                  <a:pt x="41660" y="31870"/>
                </a:lnTo>
                <a:lnTo>
                  <a:pt x="41890" y="32040"/>
                </a:lnTo>
                <a:lnTo>
                  <a:pt x="42010" y="32120"/>
                </a:lnTo>
                <a:lnTo>
                  <a:pt x="42150" y="32230"/>
                </a:lnTo>
                <a:lnTo>
                  <a:pt x="42190" y="32270"/>
                </a:lnTo>
                <a:lnTo>
                  <a:pt x="42220" y="32320"/>
                </a:lnTo>
                <a:lnTo>
                  <a:pt x="42240" y="32370"/>
                </a:lnTo>
                <a:lnTo>
                  <a:pt x="42260" y="32470"/>
                </a:lnTo>
                <a:lnTo>
                  <a:pt x="42280" y="32520"/>
                </a:lnTo>
                <a:lnTo>
                  <a:pt x="42310" y="32580"/>
                </a:lnTo>
                <a:lnTo>
                  <a:pt x="42350" y="32630"/>
                </a:lnTo>
                <a:lnTo>
                  <a:pt x="42440" y="32730"/>
                </a:lnTo>
                <a:lnTo>
                  <a:pt x="42600" y="32880"/>
                </a:lnTo>
                <a:lnTo>
                  <a:pt x="42690" y="32950"/>
                </a:lnTo>
                <a:lnTo>
                  <a:pt x="42740" y="32970"/>
                </a:lnTo>
                <a:lnTo>
                  <a:pt x="42780" y="32980"/>
                </a:lnTo>
                <a:lnTo>
                  <a:pt x="42830" y="32990"/>
                </a:lnTo>
                <a:lnTo>
                  <a:pt x="42990" y="33000"/>
                </a:lnTo>
                <a:lnTo>
                  <a:pt x="43010" y="33010"/>
                </a:lnTo>
                <a:lnTo>
                  <a:pt x="43040" y="33030"/>
                </a:lnTo>
                <a:lnTo>
                  <a:pt x="43070" y="33070"/>
                </a:lnTo>
                <a:lnTo>
                  <a:pt x="43100" y="33110"/>
                </a:lnTo>
                <a:lnTo>
                  <a:pt x="43110" y="33150"/>
                </a:lnTo>
                <a:lnTo>
                  <a:pt x="43120" y="33200"/>
                </a:lnTo>
                <a:lnTo>
                  <a:pt x="43120" y="33260"/>
                </a:lnTo>
                <a:lnTo>
                  <a:pt x="43110" y="33390"/>
                </a:lnTo>
                <a:lnTo>
                  <a:pt x="43110" y="33440"/>
                </a:lnTo>
                <a:lnTo>
                  <a:pt x="43120" y="33490"/>
                </a:lnTo>
                <a:lnTo>
                  <a:pt x="43140" y="33540"/>
                </a:lnTo>
                <a:lnTo>
                  <a:pt x="43220" y="33670"/>
                </a:lnTo>
                <a:lnTo>
                  <a:pt x="43260" y="33720"/>
                </a:lnTo>
                <a:lnTo>
                  <a:pt x="43350" y="33820"/>
                </a:lnTo>
                <a:lnTo>
                  <a:pt x="43490" y="33960"/>
                </a:lnTo>
                <a:lnTo>
                  <a:pt x="43590" y="34030"/>
                </a:lnTo>
                <a:lnTo>
                  <a:pt x="43660" y="34070"/>
                </a:lnTo>
                <a:lnTo>
                  <a:pt x="43870" y="34150"/>
                </a:lnTo>
                <a:lnTo>
                  <a:pt x="44040" y="34250"/>
                </a:lnTo>
                <a:lnTo>
                  <a:pt x="44120" y="34280"/>
                </a:lnTo>
                <a:lnTo>
                  <a:pt x="44260" y="34330"/>
                </a:lnTo>
                <a:lnTo>
                  <a:pt x="44300" y="34350"/>
                </a:lnTo>
                <a:lnTo>
                  <a:pt x="44350" y="34380"/>
                </a:lnTo>
                <a:lnTo>
                  <a:pt x="44440" y="34460"/>
                </a:lnTo>
                <a:lnTo>
                  <a:pt x="44570" y="34600"/>
                </a:lnTo>
                <a:lnTo>
                  <a:pt x="44680" y="34740"/>
                </a:lnTo>
                <a:lnTo>
                  <a:pt x="44760" y="34840"/>
                </a:lnTo>
                <a:lnTo>
                  <a:pt x="44800" y="34890"/>
                </a:lnTo>
                <a:lnTo>
                  <a:pt x="44820" y="34940"/>
                </a:lnTo>
                <a:lnTo>
                  <a:pt x="44830" y="34990"/>
                </a:lnTo>
                <a:lnTo>
                  <a:pt x="44830" y="35040"/>
                </a:lnTo>
                <a:lnTo>
                  <a:pt x="44820" y="35080"/>
                </a:lnTo>
                <a:lnTo>
                  <a:pt x="44800" y="35130"/>
                </a:lnTo>
                <a:lnTo>
                  <a:pt x="44740" y="35230"/>
                </a:lnTo>
                <a:lnTo>
                  <a:pt x="44710" y="35600"/>
                </a:lnTo>
                <a:lnTo>
                  <a:pt x="45190" y="35680"/>
                </a:lnTo>
                <a:lnTo>
                  <a:pt x="45400" y="35800"/>
                </a:lnTo>
                <a:lnTo>
                  <a:pt x="45430" y="36080"/>
                </a:lnTo>
                <a:lnTo>
                  <a:pt x="45260" y="37220"/>
                </a:lnTo>
                <a:lnTo>
                  <a:pt x="45260" y="37490"/>
                </a:lnTo>
                <a:lnTo>
                  <a:pt x="45350" y="37760"/>
                </a:lnTo>
                <a:lnTo>
                  <a:pt x="45530" y="37980"/>
                </a:lnTo>
                <a:lnTo>
                  <a:pt x="45990" y="38260"/>
                </a:lnTo>
                <a:lnTo>
                  <a:pt x="46200" y="38500"/>
                </a:lnTo>
                <a:lnTo>
                  <a:pt x="46780" y="39370"/>
                </a:lnTo>
                <a:lnTo>
                  <a:pt x="47140" y="39760"/>
                </a:lnTo>
                <a:lnTo>
                  <a:pt x="47500" y="40020"/>
                </a:lnTo>
                <a:lnTo>
                  <a:pt x="48020" y="40100"/>
                </a:lnTo>
                <a:lnTo>
                  <a:pt x="47740" y="40840"/>
                </a:lnTo>
                <a:lnTo>
                  <a:pt x="47690" y="40910"/>
                </a:lnTo>
                <a:lnTo>
                  <a:pt x="47650" y="40960"/>
                </a:lnTo>
                <a:lnTo>
                  <a:pt x="47630" y="41020"/>
                </a:lnTo>
                <a:lnTo>
                  <a:pt x="47620" y="41120"/>
                </a:lnTo>
                <a:lnTo>
                  <a:pt x="47620" y="41170"/>
                </a:lnTo>
                <a:lnTo>
                  <a:pt x="47630" y="41220"/>
                </a:lnTo>
                <a:lnTo>
                  <a:pt x="47650" y="41270"/>
                </a:lnTo>
                <a:lnTo>
                  <a:pt x="47680" y="41320"/>
                </a:lnTo>
                <a:lnTo>
                  <a:pt x="47790" y="41450"/>
                </a:lnTo>
                <a:lnTo>
                  <a:pt x="47830" y="41520"/>
                </a:lnTo>
                <a:lnTo>
                  <a:pt x="47860" y="41600"/>
                </a:lnTo>
                <a:lnTo>
                  <a:pt x="47870" y="41670"/>
                </a:lnTo>
                <a:lnTo>
                  <a:pt x="47860" y="41720"/>
                </a:lnTo>
                <a:lnTo>
                  <a:pt x="47830" y="41760"/>
                </a:lnTo>
                <a:lnTo>
                  <a:pt x="47800" y="41800"/>
                </a:lnTo>
                <a:lnTo>
                  <a:pt x="47780" y="41840"/>
                </a:lnTo>
                <a:lnTo>
                  <a:pt x="47780" y="41850"/>
                </a:lnTo>
                <a:lnTo>
                  <a:pt x="47800" y="41890"/>
                </a:lnTo>
                <a:lnTo>
                  <a:pt x="47830" y="41930"/>
                </a:lnTo>
                <a:lnTo>
                  <a:pt x="47860" y="41970"/>
                </a:lnTo>
                <a:lnTo>
                  <a:pt x="47910" y="41990"/>
                </a:lnTo>
                <a:lnTo>
                  <a:pt x="48020" y="42050"/>
                </a:lnTo>
                <a:lnTo>
                  <a:pt x="48060" y="42090"/>
                </a:lnTo>
                <a:lnTo>
                  <a:pt x="48090" y="42110"/>
                </a:lnTo>
                <a:lnTo>
                  <a:pt x="48110" y="42140"/>
                </a:lnTo>
                <a:lnTo>
                  <a:pt x="48130" y="42190"/>
                </a:lnTo>
                <a:lnTo>
                  <a:pt x="48200" y="42350"/>
                </a:lnTo>
                <a:lnTo>
                  <a:pt x="48210" y="42420"/>
                </a:lnTo>
                <a:lnTo>
                  <a:pt x="48210" y="42460"/>
                </a:lnTo>
                <a:lnTo>
                  <a:pt x="48180" y="42500"/>
                </a:lnTo>
                <a:lnTo>
                  <a:pt x="48150" y="42530"/>
                </a:lnTo>
                <a:lnTo>
                  <a:pt x="48110" y="42550"/>
                </a:lnTo>
                <a:lnTo>
                  <a:pt x="48070" y="42560"/>
                </a:lnTo>
                <a:lnTo>
                  <a:pt x="47910" y="42590"/>
                </a:lnTo>
                <a:lnTo>
                  <a:pt x="47870" y="42610"/>
                </a:lnTo>
                <a:lnTo>
                  <a:pt x="47830" y="42620"/>
                </a:lnTo>
                <a:lnTo>
                  <a:pt x="47700" y="42700"/>
                </a:lnTo>
                <a:lnTo>
                  <a:pt x="47520" y="42770"/>
                </a:lnTo>
                <a:lnTo>
                  <a:pt x="47470" y="42790"/>
                </a:lnTo>
                <a:lnTo>
                  <a:pt x="47430" y="42830"/>
                </a:lnTo>
                <a:lnTo>
                  <a:pt x="47320" y="42960"/>
                </a:lnTo>
                <a:lnTo>
                  <a:pt x="47290" y="42980"/>
                </a:lnTo>
                <a:lnTo>
                  <a:pt x="47130" y="43100"/>
                </a:lnTo>
                <a:lnTo>
                  <a:pt x="47060" y="43160"/>
                </a:lnTo>
                <a:lnTo>
                  <a:pt x="47280" y="43400"/>
                </a:lnTo>
                <a:lnTo>
                  <a:pt x="47380" y="43560"/>
                </a:lnTo>
                <a:lnTo>
                  <a:pt x="47410" y="43610"/>
                </a:lnTo>
                <a:lnTo>
                  <a:pt x="47420" y="43650"/>
                </a:lnTo>
                <a:lnTo>
                  <a:pt x="47420" y="43830"/>
                </a:lnTo>
                <a:lnTo>
                  <a:pt x="47430" y="43870"/>
                </a:lnTo>
                <a:lnTo>
                  <a:pt x="47480" y="43980"/>
                </a:lnTo>
                <a:lnTo>
                  <a:pt x="47510" y="44020"/>
                </a:lnTo>
                <a:lnTo>
                  <a:pt x="47540" y="44030"/>
                </a:lnTo>
                <a:lnTo>
                  <a:pt x="47630" y="44050"/>
                </a:lnTo>
                <a:lnTo>
                  <a:pt x="47760" y="44110"/>
                </a:lnTo>
                <a:lnTo>
                  <a:pt x="47900" y="44200"/>
                </a:lnTo>
                <a:lnTo>
                  <a:pt x="48180" y="44530"/>
                </a:lnTo>
                <a:lnTo>
                  <a:pt x="48380" y="44680"/>
                </a:lnTo>
                <a:lnTo>
                  <a:pt x="48420" y="44720"/>
                </a:lnTo>
                <a:lnTo>
                  <a:pt x="48450" y="44760"/>
                </a:lnTo>
                <a:lnTo>
                  <a:pt x="48510" y="44870"/>
                </a:lnTo>
                <a:lnTo>
                  <a:pt x="48550" y="44970"/>
                </a:lnTo>
                <a:lnTo>
                  <a:pt x="48620" y="45120"/>
                </a:lnTo>
                <a:lnTo>
                  <a:pt x="48710" y="45250"/>
                </a:lnTo>
                <a:lnTo>
                  <a:pt x="48720" y="45280"/>
                </a:lnTo>
                <a:lnTo>
                  <a:pt x="48740" y="45320"/>
                </a:lnTo>
                <a:lnTo>
                  <a:pt x="48750" y="45370"/>
                </a:lnTo>
                <a:lnTo>
                  <a:pt x="48750" y="45420"/>
                </a:lnTo>
                <a:lnTo>
                  <a:pt x="48740" y="45470"/>
                </a:lnTo>
                <a:lnTo>
                  <a:pt x="48730" y="45520"/>
                </a:lnTo>
                <a:lnTo>
                  <a:pt x="48710" y="45570"/>
                </a:lnTo>
                <a:lnTo>
                  <a:pt x="48500" y="45810"/>
                </a:lnTo>
                <a:lnTo>
                  <a:pt x="48460" y="45850"/>
                </a:lnTo>
                <a:lnTo>
                  <a:pt x="48420" y="45870"/>
                </a:lnTo>
                <a:lnTo>
                  <a:pt x="48390" y="45880"/>
                </a:lnTo>
                <a:lnTo>
                  <a:pt x="48340" y="45880"/>
                </a:lnTo>
                <a:lnTo>
                  <a:pt x="48300" y="45870"/>
                </a:lnTo>
                <a:lnTo>
                  <a:pt x="47990" y="45730"/>
                </a:lnTo>
                <a:lnTo>
                  <a:pt x="47960" y="45710"/>
                </a:lnTo>
                <a:lnTo>
                  <a:pt x="47900" y="45700"/>
                </a:lnTo>
                <a:lnTo>
                  <a:pt x="47830" y="45700"/>
                </a:lnTo>
                <a:lnTo>
                  <a:pt x="47760" y="45700"/>
                </a:lnTo>
                <a:lnTo>
                  <a:pt x="47700" y="45710"/>
                </a:lnTo>
                <a:lnTo>
                  <a:pt x="47600" y="45760"/>
                </a:lnTo>
                <a:lnTo>
                  <a:pt x="47440" y="45820"/>
                </a:lnTo>
                <a:lnTo>
                  <a:pt x="47410" y="45830"/>
                </a:lnTo>
                <a:lnTo>
                  <a:pt x="47390" y="45870"/>
                </a:lnTo>
                <a:lnTo>
                  <a:pt x="47370" y="45920"/>
                </a:lnTo>
                <a:lnTo>
                  <a:pt x="47360" y="45980"/>
                </a:lnTo>
                <a:lnTo>
                  <a:pt x="47340" y="46170"/>
                </a:lnTo>
                <a:lnTo>
                  <a:pt x="47320" y="46230"/>
                </a:lnTo>
                <a:lnTo>
                  <a:pt x="47300" y="46270"/>
                </a:lnTo>
                <a:lnTo>
                  <a:pt x="47260" y="46310"/>
                </a:lnTo>
                <a:lnTo>
                  <a:pt x="47110" y="46430"/>
                </a:lnTo>
                <a:lnTo>
                  <a:pt x="47030" y="46510"/>
                </a:lnTo>
                <a:lnTo>
                  <a:pt x="46990" y="46560"/>
                </a:lnTo>
                <a:lnTo>
                  <a:pt x="46970" y="46610"/>
                </a:lnTo>
                <a:lnTo>
                  <a:pt x="46960" y="46660"/>
                </a:lnTo>
                <a:lnTo>
                  <a:pt x="46970" y="46740"/>
                </a:lnTo>
                <a:lnTo>
                  <a:pt x="46980" y="46790"/>
                </a:lnTo>
                <a:lnTo>
                  <a:pt x="47010" y="46840"/>
                </a:lnTo>
                <a:lnTo>
                  <a:pt x="47060" y="46930"/>
                </a:lnTo>
                <a:lnTo>
                  <a:pt x="47150" y="47070"/>
                </a:lnTo>
                <a:lnTo>
                  <a:pt x="47320" y="47290"/>
                </a:lnTo>
                <a:lnTo>
                  <a:pt x="47360" y="47340"/>
                </a:lnTo>
                <a:lnTo>
                  <a:pt x="47410" y="47370"/>
                </a:lnTo>
                <a:lnTo>
                  <a:pt x="47440" y="47380"/>
                </a:lnTo>
                <a:lnTo>
                  <a:pt x="47470" y="47380"/>
                </a:lnTo>
                <a:lnTo>
                  <a:pt x="47520" y="47380"/>
                </a:lnTo>
                <a:lnTo>
                  <a:pt x="47650" y="47330"/>
                </a:lnTo>
                <a:lnTo>
                  <a:pt x="47700" y="47320"/>
                </a:lnTo>
                <a:lnTo>
                  <a:pt x="47760" y="47320"/>
                </a:lnTo>
                <a:lnTo>
                  <a:pt x="47790" y="47330"/>
                </a:lnTo>
                <a:lnTo>
                  <a:pt x="47830" y="47350"/>
                </a:lnTo>
                <a:lnTo>
                  <a:pt x="47870" y="47380"/>
                </a:lnTo>
                <a:lnTo>
                  <a:pt x="47890" y="47420"/>
                </a:lnTo>
                <a:lnTo>
                  <a:pt x="47900" y="47460"/>
                </a:lnTo>
                <a:lnTo>
                  <a:pt x="47900" y="47490"/>
                </a:lnTo>
                <a:lnTo>
                  <a:pt x="47890" y="47520"/>
                </a:lnTo>
                <a:lnTo>
                  <a:pt x="47850" y="47560"/>
                </a:lnTo>
                <a:lnTo>
                  <a:pt x="47760" y="47630"/>
                </a:lnTo>
                <a:lnTo>
                  <a:pt x="47620" y="47770"/>
                </a:lnTo>
                <a:lnTo>
                  <a:pt x="47570" y="47830"/>
                </a:lnTo>
                <a:lnTo>
                  <a:pt x="47550" y="47860"/>
                </a:lnTo>
                <a:lnTo>
                  <a:pt x="47540" y="47920"/>
                </a:lnTo>
                <a:lnTo>
                  <a:pt x="47530" y="47990"/>
                </a:lnTo>
                <a:lnTo>
                  <a:pt x="47540" y="48050"/>
                </a:lnTo>
                <a:lnTo>
                  <a:pt x="47550" y="48120"/>
                </a:lnTo>
                <a:lnTo>
                  <a:pt x="47590" y="48200"/>
                </a:lnTo>
                <a:lnTo>
                  <a:pt x="47620" y="48260"/>
                </a:lnTo>
                <a:lnTo>
                  <a:pt x="47630" y="48360"/>
                </a:lnTo>
                <a:lnTo>
                  <a:pt x="47640" y="48440"/>
                </a:lnTo>
                <a:lnTo>
                  <a:pt x="47640" y="48610"/>
                </a:lnTo>
                <a:lnTo>
                  <a:pt x="47400" y="48430"/>
                </a:lnTo>
                <a:lnTo>
                  <a:pt x="47280" y="48330"/>
                </a:lnTo>
                <a:lnTo>
                  <a:pt x="47250" y="48300"/>
                </a:lnTo>
                <a:lnTo>
                  <a:pt x="47230" y="48270"/>
                </a:lnTo>
                <a:lnTo>
                  <a:pt x="47160" y="48160"/>
                </a:lnTo>
                <a:lnTo>
                  <a:pt x="47090" y="48090"/>
                </a:lnTo>
                <a:lnTo>
                  <a:pt x="47050" y="48060"/>
                </a:lnTo>
                <a:lnTo>
                  <a:pt x="46970" y="48030"/>
                </a:lnTo>
                <a:lnTo>
                  <a:pt x="46910" y="48020"/>
                </a:lnTo>
                <a:lnTo>
                  <a:pt x="46750" y="48000"/>
                </a:lnTo>
                <a:lnTo>
                  <a:pt x="46660" y="47980"/>
                </a:lnTo>
                <a:lnTo>
                  <a:pt x="46620" y="47970"/>
                </a:lnTo>
                <a:lnTo>
                  <a:pt x="46570" y="47940"/>
                </a:lnTo>
                <a:lnTo>
                  <a:pt x="46420" y="47810"/>
                </a:lnTo>
                <a:lnTo>
                  <a:pt x="46360" y="47780"/>
                </a:lnTo>
                <a:lnTo>
                  <a:pt x="46290" y="47750"/>
                </a:lnTo>
                <a:lnTo>
                  <a:pt x="46240" y="47750"/>
                </a:lnTo>
                <a:lnTo>
                  <a:pt x="46190" y="47750"/>
                </a:lnTo>
                <a:lnTo>
                  <a:pt x="46080" y="47790"/>
                </a:lnTo>
                <a:lnTo>
                  <a:pt x="45850" y="47910"/>
                </a:lnTo>
                <a:lnTo>
                  <a:pt x="45620" y="48050"/>
                </a:lnTo>
                <a:lnTo>
                  <a:pt x="45470" y="47860"/>
                </a:lnTo>
                <a:lnTo>
                  <a:pt x="45390" y="47770"/>
                </a:lnTo>
                <a:lnTo>
                  <a:pt x="45360" y="47750"/>
                </a:lnTo>
                <a:lnTo>
                  <a:pt x="45240" y="47710"/>
                </a:lnTo>
                <a:lnTo>
                  <a:pt x="45200" y="47670"/>
                </a:lnTo>
                <a:lnTo>
                  <a:pt x="45170" y="47630"/>
                </a:lnTo>
                <a:lnTo>
                  <a:pt x="45160" y="47600"/>
                </a:lnTo>
                <a:lnTo>
                  <a:pt x="45160" y="47560"/>
                </a:lnTo>
                <a:lnTo>
                  <a:pt x="45160" y="47450"/>
                </a:lnTo>
                <a:lnTo>
                  <a:pt x="45130" y="47260"/>
                </a:lnTo>
                <a:lnTo>
                  <a:pt x="45120" y="47070"/>
                </a:lnTo>
                <a:lnTo>
                  <a:pt x="45110" y="47010"/>
                </a:lnTo>
                <a:lnTo>
                  <a:pt x="45090" y="46960"/>
                </a:lnTo>
                <a:lnTo>
                  <a:pt x="45070" y="46920"/>
                </a:lnTo>
                <a:lnTo>
                  <a:pt x="45040" y="46900"/>
                </a:lnTo>
                <a:lnTo>
                  <a:pt x="44980" y="46870"/>
                </a:lnTo>
                <a:lnTo>
                  <a:pt x="44950" y="46860"/>
                </a:lnTo>
                <a:lnTo>
                  <a:pt x="44900" y="46850"/>
                </a:lnTo>
                <a:lnTo>
                  <a:pt x="44860" y="46860"/>
                </a:lnTo>
                <a:lnTo>
                  <a:pt x="44800" y="46880"/>
                </a:lnTo>
                <a:lnTo>
                  <a:pt x="44720" y="46920"/>
                </a:lnTo>
                <a:lnTo>
                  <a:pt x="44610" y="46980"/>
                </a:lnTo>
                <a:lnTo>
                  <a:pt x="44350" y="47080"/>
                </a:lnTo>
                <a:lnTo>
                  <a:pt x="44220" y="47140"/>
                </a:lnTo>
                <a:lnTo>
                  <a:pt x="44010" y="47200"/>
                </a:lnTo>
                <a:lnTo>
                  <a:pt x="43910" y="47250"/>
                </a:lnTo>
                <a:lnTo>
                  <a:pt x="43850" y="47270"/>
                </a:lnTo>
                <a:lnTo>
                  <a:pt x="43810" y="47270"/>
                </a:lnTo>
                <a:lnTo>
                  <a:pt x="43780" y="47260"/>
                </a:lnTo>
                <a:lnTo>
                  <a:pt x="43750" y="47250"/>
                </a:lnTo>
                <a:lnTo>
                  <a:pt x="43720" y="47220"/>
                </a:lnTo>
                <a:lnTo>
                  <a:pt x="43700" y="47190"/>
                </a:lnTo>
                <a:lnTo>
                  <a:pt x="43680" y="47160"/>
                </a:lnTo>
                <a:lnTo>
                  <a:pt x="43670" y="47100"/>
                </a:lnTo>
                <a:lnTo>
                  <a:pt x="43660" y="47030"/>
                </a:lnTo>
                <a:lnTo>
                  <a:pt x="43670" y="46890"/>
                </a:lnTo>
                <a:lnTo>
                  <a:pt x="43690" y="46820"/>
                </a:lnTo>
                <a:lnTo>
                  <a:pt x="43740" y="46640"/>
                </a:lnTo>
                <a:lnTo>
                  <a:pt x="43770" y="46570"/>
                </a:lnTo>
                <a:lnTo>
                  <a:pt x="43500" y="46440"/>
                </a:lnTo>
                <a:lnTo>
                  <a:pt x="43300" y="46310"/>
                </a:lnTo>
                <a:lnTo>
                  <a:pt x="43240" y="46290"/>
                </a:lnTo>
                <a:lnTo>
                  <a:pt x="43160" y="46280"/>
                </a:lnTo>
                <a:lnTo>
                  <a:pt x="43110" y="46280"/>
                </a:lnTo>
                <a:lnTo>
                  <a:pt x="42940" y="46290"/>
                </a:lnTo>
                <a:lnTo>
                  <a:pt x="42900" y="46280"/>
                </a:lnTo>
                <a:lnTo>
                  <a:pt x="42870" y="46270"/>
                </a:lnTo>
                <a:lnTo>
                  <a:pt x="42770" y="46150"/>
                </a:lnTo>
                <a:lnTo>
                  <a:pt x="42630" y="46060"/>
                </a:lnTo>
                <a:lnTo>
                  <a:pt x="42590" y="46020"/>
                </a:lnTo>
                <a:lnTo>
                  <a:pt x="42420" y="45870"/>
                </a:lnTo>
                <a:lnTo>
                  <a:pt x="42380" y="45840"/>
                </a:lnTo>
                <a:lnTo>
                  <a:pt x="42340" y="45830"/>
                </a:lnTo>
                <a:lnTo>
                  <a:pt x="42290" y="45820"/>
                </a:lnTo>
                <a:lnTo>
                  <a:pt x="42190" y="45800"/>
                </a:lnTo>
                <a:lnTo>
                  <a:pt x="42040" y="45940"/>
                </a:lnTo>
                <a:lnTo>
                  <a:pt x="41930" y="46050"/>
                </a:lnTo>
                <a:lnTo>
                  <a:pt x="41890" y="46090"/>
                </a:lnTo>
                <a:lnTo>
                  <a:pt x="41850" y="46110"/>
                </a:lnTo>
                <a:lnTo>
                  <a:pt x="41810" y="46130"/>
                </a:lnTo>
                <a:lnTo>
                  <a:pt x="41710" y="46150"/>
                </a:lnTo>
                <a:lnTo>
                  <a:pt x="41680" y="46170"/>
                </a:lnTo>
                <a:lnTo>
                  <a:pt x="41650" y="46180"/>
                </a:lnTo>
                <a:lnTo>
                  <a:pt x="41610" y="46220"/>
                </a:lnTo>
                <a:lnTo>
                  <a:pt x="41540" y="46310"/>
                </a:lnTo>
                <a:lnTo>
                  <a:pt x="41470" y="46410"/>
                </a:lnTo>
                <a:lnTo>
                  <a:pt x="41440" y="46460"/>
                </a:lnTo>
                <a:lnTo>
                  <a:pt x="41430" y="46490"/>
                </a:lnTo>
                <a:lnTo>
                  <a:pt x="41430" y="46510"/>
                </a:lnTo>
                <a:lnTo>
                  <a:pt x="41440" y="46560"/>
                </a:lnTo>
                <a:lnTo>
                  <a:pt x="41460" y="46620"/>
                </a:lnTo>
                <a:lnTo>
                  <a:pt x="41480" y="46650"/>
                </a:lnTo>
                <a:lnTo>
                  <a:pt x="41580" y="46750"/>
                </a:lnTo>
                <a:lnTo>
                  <a:pt x="41700" y="46880"/>
                </a:lnTo>
                <a:lnTo>
                  <a:pt x="41740" y="46910"/>
                </a:lnTo>
                <a:lnTo>
                  <a:pt x="41810" y="46940"/>
                </a:lnTo>
                <a:lnTo>
                  <a:pt x="41850" y="46980"/>
                </a:lnTo>
                <a:lnTo>
                  <a:pt x="41930" y="47080"/>
                </a:lnTo>
                <a:lnTo>
                  <a:pt x="42000" y="47160"/>
                </a:lnTo>
                <a:lnTo>
                  <a:pt x="42030" y="47210"/>
                </a:lnTo>
                <a:lnTo>
                  <a:pt x="42040" y="47240"/>
                </a:lnTo>
                <a:lnTo>
                  <a:pt x="42040" y="47260"/>
                </a:lnTo>
                <a:lnTo>
                  <a:pt x="42030" y="47290"/>
                </a:lnTo>
                <a:lnTo>
                  <a:pt x="42000" y="47330"/>
                </a:lnTo>
                <a:lnTo>
                  <a:pt x="41870" y="47450"/>
                </a:lnTo>
                <a:lnTo>
                  <a:pt x="41810" y="47510"/>
                </a:lnTo>
                <a:lnTo>
                  <a:pt x="41790" y="47540"/>
                </a:lnTo>
                <a:lnTo>
                  <a:pt x="41680" y="47730"/>
                </a:lnTo>
                <a:lnTo>
                  <a:pt x="41640" y="47790"/>
                </a:lnTo>
                <a:lnTo>
                  <a:pt x="41560" y="47880"/>
                </a:lnTo>
                <a:lnTo>
                  <a:pt x="41510" y="47930"/>
                </a:lnTo>
                <a:lnTo>
                  <a:pt x="41490" y="47980"/>
                </a:lnTo>
                <a:lnTo>
                  <a:pt x="41490" y="48010"/>
                </a:lnTo>
                <a:lnTo>
                  <a:pt x="41490" y="48090"/>
                </a:lnTo>
                <a:lnTo>
                  <a:pt x="41500" y="48260"/>
                </a:lnTo>
                <a:lnTo>
                  <a:pt x="41500" y="48320"/>
                </a:lnTo>
                <a:lnTo>
                  <a:pt x="41490" y="48370"/>
                </a:lnTo>
                <a:lnTo>
                  <a:pt x="41470" y="48410"/>
                </a:lnTo>
                <a:lnTo>
                  <a:pt x="41450" y="48450"/>
                </a:lnTo>
                <a:lnTo>
                  <a:pt x="41360" y="48560"/>
                </a:lnTo>
                <a:lnTo>
                  <a:pt x="41310" y="48660"/>
                </a:lnTo>
                <a:lnTo>
                  <a:pt x="41310" y="48690"/>
                </a:lnTo>
                <a:lnTo>
                  <a:pt x="41230" y="48730"/>
                </a:lnTo>
                <a:lnTo>
                  <a:pt x="41120" y="48770"/>
                </a:lnTo>
                <a:lnTo>
                  <a:pt x="41060" y="48780"/>
                </a:lnTo>
                <a:lnTo>
                  <a:pt x="41010" y="48780"/>
                </a:lnTo>
                <a:lnTo>
                  <a:pt x="40880" y="48770"/>
                </a:lnTo>
                <a:lnTo>
                  <a:pt x="40830" y="48770"/>
                </a:lnTo>
                <a:lnTo>
                  <a:pt x="40790" y="48780"/>
                </a:lnTo>
                <a:lnTo>
                  <a:pt x="40760" y="48800"/>
                </a:lnTo>
                <a:lnTo>
                  <a:pt x="40710" y="48850"/>
                </a:lnTo>
                <a:lnTo>
                  <a:pt x="40670" y="48910"/>
                </a:lnTo>
                <a:lnTo>
                  <a:pt x="40650" y="48960"/>
                </a:lnTo>
                <a:lnTo>
                  <a:pt x="40600" y="49070"/>
                </a:lnTo>
                <a:lnTo>
                  <a:pt x="40580" y="49180"/>
                </a:lnTo>
                <a:lnTo>
                  <a:pt x="40560" y="49220"/>
                </a:lnTo>
                <a:lnTo>
                  <a:pt x="40550" y="49250"/>
                </a:lnTo>
                <a:lnTo>
                  <a:pt x="40520" y="49280"/>
                </a:lnTo>
                <a:lnTo>
                  <a:pt x="40380" y="49400"/>
                </a:lnTo>
                <a:lnTo>
                  <a:pt x="40360" y="49430"/>
                </a:lnTo>
                <a:lnTo>
                  <a:pt x="40310" y="49510"/>
                </a:lnTo>
                <a:lnTo>
                  <a:pt x="40280" y="49560"/>
                </a:lnTo>
                <a:lnTo>
                  <a:pt x="40230" y="49590"/>
                </a:lnTo>
                <a:lnTo>
                  <a:pt x="40130" y="49650"/>
                </a:lnTo>
                <a:lnTo>
                  <a:pt x="40050" y="49690"/>
                </a:lnTo>
                <a:lnTo>
                  <a:pt x="39990" y="49700"/>
                </a:lnTo>
                <a:lnTo>
                  <a:pt x="39960" y="49690"/>
                </a:lnTo>
                <a:lnTo>
                  <a:pt x="39920" y="49680"/>
                </a:lnTo>
                <a:lnTo>
                  <a:pt x="39800" y="49590"/>
                </a:lnTo>
                <a:lnTo>
                  <a:pt x="39740" y="49560"/>
                </a:lnTo>
                <a:lnTo>
                  <a:pt x="39700" y="49550"/>
                </a:lnTo>
                <a:lnTo>
                  <a:pt x="39670" y="49560"/>
                </a:lnTo>
                <a:lnTo>
                  <a:pt x="39640" y="49570"/>
                </a:lnTo>
                <a:lnTo>
                  <a:pt x="39610" y="49590"/>
                </a:lnTo>
                <a:lnTo>
                  <a:pt x="39580" y="49630"/>
                </a:lnTo>
                <a:lnTo>
                  <a:pt x="39580" y="49680"/>
                </a:lnTo>
                <a:lnTo>
                  <a:pt x="39590" y="49790"/>
                </a:lnTo>
                <a:lnTo>
                  <a:pt x="39580" y="49840"/>
                </a:lnTo>
                <a:lnTo>
                  <a:pt x="39570" y="49880"/>
                </a:lnTo>
                <a:lnTo>
                  <a:pt x="39540" y="49910"/>
                </a:lnTo>
                <a:lnTo>
                  <a:pt x="39520" y="49920"/>
                </a:lnTo>
                <a:lnTo>
                  <a:pt x="39490" y="49930"/>
                </a:lnTo>
                <a:lnTo>
                  <a:pt x="39430" y="49920"/>
                </a:lnTo>
                <a:lnTo>
                  <a:pt x="39330" y="49890"/>
                </a:lnTo>
                <a:lnTo>
                  <a:pt x="39250" y="49860"/>
                </a:lnTo>
                <a:lnTo>
                  <a:pt x="39200" y="49830"/>
                </a:lnTo>
                <a:lnTo>
                  <a:pt x="39160" y="49790"/>
                </a:lnTo>
                <a:lnTo>
                  <a:pt x="39120" y="49720"/>
                </a:lnTo>
                <a:lnTo>
                  <a:pt x="39030" y="49510"/>
                </a:lnTo>
                <a:lnTo>
                  <a:pt x="38990" y="49440"/>
                </a:lnTo>
                <a:lnTo>
                  <a:pt x="38950" y="49400"/>
                </a:lnTo>
                <a:lnTo>
                  <a:pt x="38850" y="49320"/>
                </a:lnTo>
                <a:lnTo>
                  <a:pt x="38620" y="49100"/>
                </a:lnTo>
                <a:lnTo>
                  <a:pt x="38520" y="49020"/>
                </a:lnTo>
                <a:lnTo>
                  <a:pt x="38450" y="48970"/>
                </a:lnTo>
                <a:lnTo>
                  <a:pt x="38390" y="48910"/>
                </a:lnTo>
                <a:lnTo>
                  <a:pt x="38350" y="48860"/>
                </a:lnTo>
                <a:lnTo>
                  <a:pt x="38280" y="48740"/>
                </a:lnTo>
                <a:lnTo>
                  <a:pt x="38160" y="48540"/>
                </a:lnTo>
                <a:lnTo>
                  <a:pt x="38050" y="48370"/>
                </a:lnTo>
                <a:lnTo>
                  <a:pt x="37980" y="48190"/>
                </a:lnTo>
                <a:lnTo>
                  <a:pt x="37970" y="48140"/>
                </a:lnTo>
                <a:lnTo>
                  <a:pt x="37970" y="48090"/>
                </a:lnTo>
                <a:lnTo>
                  <a:pt x="37980" y="48010"/>
                </a:lnTo>
                <a:lnTo>
                  <a:pt x="38010" y="47950"/>
                </a:lnTo>
                <a:lnTo>
                  <a:pt x="38040" y="47910"/>
                </a:lnTo>
                <a:lnTo>
                  <a:pt x="38080" y="47860"/>
                </a:lnTo>
                <a:lnTo>
                  <a:pt x="38190" y="47720"/>
                </a:lnTo>
                <a:lnTo>
                  <a:pt x="38210" y="47670"/>
                </a:lnTo>
                <a:lnTo>
                  <a:pt x="38230" y="47620"/>
                </a:lnTo>
                <a:lnTo>
                  <a:pt x="38220" y="47570"/>
                </a:lnTo>
                <a:lnTo>
                  <a:pt x="38210" y="47520"/>
                </a:lnTo>
                <a:lnTo>
                  <a:pt x="38190" y="47480"/>
                </a:lnTo>
                <a:lnTo>
                  <a:pt x="38160" y="47440"/>
                </a:lnTo>
                <a:lnTo>
                  <a:pt x="38070" y="47350"/>
                </a:lnTo>
                <a:lnTo>
                  <a:pt x="38050" y="47320"/>
                </a:lnTo>
                <a:lnTo>
                  <a:pt x="38040" y="47280"/>
                </a:lnTo>
                <a:lnTo>
                  <a:pt x="38030" y="47230"/>
                </a:lnTo>
                <a:lnTo>
                  <a:pt x="38030" y="47180"/>
                </a:lnTo>
                <a:lnTo>
                  <a:pt x="38040" y="47150"/>
                </a:lnTo>
                <a:lnTo>
                  <a:pt x="38050" y="47120"/>
                </a:lnTo>
                <a:lnTo>
                  <a:pt x="38080" y="47080"/>
                </a:lnTo>
                <a:lnTo>
                  <a:pt x="38140" y="47030"/>
                </a:lnTo>
                <a:lnTo>
                  <a:pt x="38170" y="47000"/>
                </a:lnTo>
                <a:lnTo>
                  <a:pt x="38180" y="46960"/>
                </a:lnTo>
                <a:lnTo>
                  <a:pt x="38170" y="46840"/>
                </a:lnTo>
                <a:lnTo>
                  <a:pt x="38180" y="46810"/>
                </a:lnTo>
                <a:lnTo>
                  <a:pt x="38190" y="46780"/>
                </a:lnTo>
                <a:lnTo>
                  <a:pt x="38240" y="46730"/>
                </a:lnTo>
                <a:lnTo>
                  <a:pt x="38360" y="46640"/>
                </a:lnTo>
                <a:lnTo>
                  <a:pt x="38400" y="46600"/>
                </a:lnTo>
                <a:lnTo>
                  <a:pt x="38430" y="46560"/>
                </a:lnTo>
                <a:lnTo>
                  <a:pt x="38460" y="46510"/>
                </a:lnTo>
                <a:lnTo>
                  <a:pt x="38500" y="46400"/>
                </a:lnTo>
                <a:lnTo>
                  <a:pt x="38540" y="46250"/>
                </a:lnTo>
                <a:lnTo>
                  <a:pt x="38610" y="46060"/>
                </a:lnTo>
                <a:lnTo>
                  <a:pt x="38620" y="46000"/>
                </a:lnTo>
                <a:lnTo>
                  <a:pt x="38620" y="45940"/>
                </a:lnTo>
                <a:lnTo>
                  <a:pt x="38620" y="45820"/>
                </a:lnTo>
                <a:lnTo>
                  <a:pt x="38610" y="45700"/>
                </a:lnTo>
                <a:lnTo>
                  <a:pt x="38590" y="45650"/>
                </a:lnTo>
                <a:lnTo>
                  <a:pt x="38540" y="45550"/>
                </a:lnTo>
                <a:lnTo>
                  <a:pt x="38520" y="45500"/>
                </a:lnTo>
                <a:lnTo>
                  <a:pt x="38520" y="45450"/>
                </a:lnTo>
                <a:lnTo>
                  <a:pt x="38530" y="45360"/>
                </a:lnTo>
                <a:lnTo>
                  <a:pt x="38600" y="45180"/>
                </a:lnTo>
                <a:lnTo>
                  <a:pt x="38610" y="45130"/>
                </a:lnTo>
                <a:lnTo>
                  <a:pt x="38620" y="45100"/>
                </a:lnTo>
                <a:lnTo>
                  <a:pt x="38620" y="45050"/>
                </a:lnTo>
                <a:lnTo>
                  <a:pt x="38570" y="44880"/>
                </a:lnTo>
                <a:lnTo>
                  <a:pt x="38530" y="44660"/>
                </a:lnTo>
                <a:lnTo>
                  <a:pt x="38470" y="44420"/>
                </a:lnTo>
                <a:lnTo>
                  <a:pt x="38420" y="44350"/>
                </a:lnTo>
                <a:lnTo>
                  <a:pt x="38370" y="44290"/>
                </a:lnTo>
                <a:lnTo>
                  <a:pt x="38310" y="44240"/>
                </a:lnTo>
                <a:lnTo>
                  <a:pt x="38200" y="44160"/>
                </a:lnTo>
                <a:lnTo>
                  <a:pt x="38170" y="44140"/>
                </a:lnTo>
                <a:lnTo>
                  <a:pt x="38140" y="44110"/>
                </a:lnTo>
                <a:lnTo>
                  <a:pt x="38130" y="44070"/>
                </a:lnTo>
                <a:lnTo>
                  <a:pt x="38120" y="44020"/>
                </a:lnTo>
                <a:lnTo>
                  <a:pt x="38180" y="43760"/>
                </a:lnTo>
                <a:lnTo>
                  <a:pt x="38180" y="43730"/>
                </a:lnTo>
                <a:lnTo>
                  <a:pt x="38180" y="43690"/>
                </a:lnTo>
                <a:lnTo>
                  <a:pt x="38150" y="43630"/>
                </a:lnTo>
                <a:lnTo>
                  <a:pt x="38090" y="43530"/>
                </a:lnTo>
                <a:lnTo>
                  <a:pt x="38060" y="43470"/>
                </a:lnTo>
                <a:lnTo>
                  <a:pt x="38040" y="43420"/>
                </a:lnTo>
                <a:lnTo>
                  <a:pt x="38020" y="43280"/>
                </a:lnTo>
                <a:lnTo>
                  <a:pt x="38020" y="43160"/>
                </a:lnTo>
                <a:lnTo>
                  <a:pt x="38010" y="43120"/>
                </a:lnTo>
                <a:lnTo>
                  <a:pt x="38010" y="43080"/>
                </a:lnTo>
                <a:lnTo>
                  <a:pt x="37970" y="43010"/>
                </a:lnTo>
                <a:lnTo>
                  <a:pt x="37950" y="42980"/>
                </a:lnTo>
                <a:lnTo>
                  <a:pt x="37930" y="42960"/>
                </a:lnTo>
                <a:lnTo>
                  <a:pt x="37890" y="42930"/>
                </a:lnTo>
                <a:lnTo>
                  <a:pt x="37860" y="42920"/>
                </a:lnTo>
                <a:lnTo>
                  <a:pt x="37830" y="42920"/>
                </a:lnTo>
                <a:lnTo>
                  <a:pt x="37790" y="42940"/>
                </a:lnTo>
                <a:lnTo>
                  <a:pt x="37770" y="42970"/>
                </a:lnTo>
                <a:lnTo>
                  <a:pt x="37730" y="43030"/>
                </a:lnTo>
                <a:lnTo>
                  <a:pt x="37690" y="43120"/>
                </a:lnTo>
                <a:lnTo>
                  <a:pt x="37680" y="43270"/>
                </a:lnTo>
                <a:lnTo>
                  <a:pt x="37650" y="43340"/>
                </a:lnTo>
                <a:lnTo>
                  <a:pt x="37610" y="43410"/>
                </a:lnTo>
                <a:lnTo>
                  <a:pt x="37540" y="43490"/>
                </a:lnTo>
                <a:lnTo>
                  <a:pt x="37490" y="43560"/>
                </a:lnTo>
                <a:lnTo>
                  <a:pt x="37460" y="43630"/>
                </a:lnTo>
                <a:lnTo>
                  <a:pt x="37420" y="43720"/>
                </a:lnTo>
                <a:lnTo>
                  <a:pt x="37380" y="43790"/>
                </a:lnTo>
                <a:lnTo>
                  <a:pt x="37320" y="43840"/>
                </a:lnTo>
                <a:lnTo>
                  <a:pt x="37260" y="43890"/>
                </a:lnTo>
                <a:lnTo>
                  <a:pt x="37030" y="44030"/>
                </a:lnTo>
                <a:lnTo>
                  <a:pt x="36990" y="44040"/>
                </a:lnTo>
                <a:lnTo>
                  <a:pt x="36950" y="44020"/>
                </a:lnTo>
                <a:lnTo>
                  <a:pt x="36910" y="43990"/>
                </a:lnTo>
                <a:lnTo>
                  <a:pt x="36880" y="43950"/>
                </a:lnTo>
                <a:lnTo>
                  <a:pt x="36780" y="43760"/>
                </a:lnTo>
                <a:lnTo>
                  <a:pt x="36690" y="43630"/>
                </a:lnTo>
                <a:lnTo>
                  <a:pt x="36670" y="43590"/>
                </a:lnTo>
                <a:lnTo>
                  <a:pt x="36620" y="43450"/>
                </a:lnTo>
                <a:lnTo>
                  <a:pt x="36590" y="43410"/>
                </a:lnTo>
                <a:lnTo>
                  <a:pt x="36550" y="43370"/>
                </a:lnTo>
                <a:lnTo>
                  <a:pt x="36520" y="43350"/>
                </a:lnTo>
                <a:lnTo>
                  <a:pt x="36450" y="43320"/>
                </a:lnTo>
                <a:lnTo>
                  <a:pt x="36360" y="43320"/>
                </a:lnTo>
                <a:lnTo>
                  <a:pt x="36230" y="43320"/>
                </a:lnTo>
                <a:lnTo>
                  <a:pt x="36160" y="43330"/>
                </a:lnTo>
                <a:lnTo>
                  <a:pt x="36100" y="43350"/>
                </a:lnTo>
                <a:lnTo>
                  <a:pt x="36040" y="43390"/>
                </a:lnTo>
                <a:lnTo>
                  <a:pt x="35980" y="43440"/>
                </a:lnTo>
                <a:lnTo>
                  <a:pt x="35950" y="43480"/>
                </a:lnTo>
                <a:lnTo>
                  <a:pt x="35880" y="43620"/>
                </a:lnTo>
                <a:lnTo>
                  <a:pt x="35850" y="43650"/>
                </a:lnTo>
                <a:lnTo>
                  <a:pt x="35810" y="43690"/>
                </a:lnTo>
                <a:lnTo>
                  <a:pt x="35750" y="43720"/>
                </a:lnTo>
                <a:lnTo>
                  <a:pt x="35660" y="43750"/>
                </a:lnTo>
                <a:lnTo>
                  <a:pt x="35610" y="43760"/>
                </a:lnTo>
                <a:lnTo>
                  <a:pt x="35590" y="43760"/>
                </a:lnTo>
                <a:lnTo>
                  <a:pt x="35550" y="43740"/>
                </a:lnTo>
                <a:lnTo>
                  <a:pt x="35450" y="43690"/>
                </a:lnTo>
                <a:lnTo>
                  <a:pt x="35270" y="43630"/>
                </a:lnTo>
                <a:lnTo>
                  <a:pt x="35240" y="43610"/>
                </a:lnTo>
                <a:lnTo>
                  <a:pt x="35140" y="43540"/>
                </a:lnTo>
                <a:lnTo>
                  <a:pt x="35110" y="43520"/>
                </a:lnTo>
                <a:lnTo>
                  <a:pt x="35070" y="43510"/>
                </a:lnTo>
                <a:lnTo>
                  <a:pt x="35000" y="43500"/>
                </a:lnTo>
                <a:lnTo>
                  <a:pt x="34870" y="43480"/>
                </a:lnTo>
                <a:lnTo>
                  <a:pt x="34810" y="43460"/>
                </a:lnTo>
                <a:lnTo>
                  <a:pt x="34770" y="43450"/>
                </a:lnTo>
                <a:lnTo>
                  <a:pt x="34710" y="43410"/>
                </a:lnTo>
                <a:lnTo>
                  <a:pt x="34680" y="43380"/>
                </a:lnTo>
                <a:lnTo>
                  <a:pt x="34640" y="43340"/>
                </a:lnTo>
                <a:lnTo>
                  <a:pt x="34600" y="43280"/>
                </a:lnTo>
                <a:lnTo>
                  <a:pt x="34570" y="43240"/>
                </a:lnTo>
                <a:lnTo>
                  <a:pt x="34480" y="43160"/>
                </a:lnTo>
                <a:lnTo>
                  <a:pt x="34450" y="43120"/>
                </a:lnTo>
                <a:lnTo>
                  <a:pt x="34420" y="43080"/>
                </a:lnTo>
                <a:lnTo>
                  <a:pt x="34370" y="43000"/>
                </a:lnTo>
                <a:lnTo>
                  <a:pt x="34330" y="42920"/>
                </a:lnTo>
                <a:lnTo>
                  <a:pt x="34320" y="42840"/>
                </a:lnTo>
                <a:lnTo>
                  <a:pt x="34310" y="42790"/>
                </a:lnTo>
                <a:lnTo>
                  <a:pt x="34340" y="42660"/>
                </a:lnTo>
                <a:lnTo>
                  <a:pt x="34340" y="42590"/>
                </a:lnTo>
                <a:lnTo>
                  <a:pt x="34380" y="42550"/>
                </a:lnTo>
                <a:lnTo>
                  <a:pt x="34390" y="42540"/>
                </a:lnTo>
                <a:lnTo>
                  <a:pt x="34390" y="42530"/>
                </a:lnTo>
                <a:lnTo>
                  <a:pt x="34400" y="42530"/>
                </a:lnTo>
                <a:lnTo>
                  <a:pt x="34400" y="42510"/>
                </a:lnTo>
                <a:lnTo>
                  <a:pt x="34400" y="42420"/>
                </a:lnTo>
                <a:lnTo>
                  <a:pt x="34390" y="42170"/>
                </a:lnTo>
                <a:lnTo>
                  <a:pt x="34380" y="42050"/>
                </a:lnTo>
                <a:lnTo>
                  <a:pt x="34370" y="42000"/>
                </a:lnTo>
                <a:lnTo>
                  <a:pt x="34350" y="41960"/>
                </a:lnTo>
                <a:lnTo>
                  <a:pt x="34270" y="41850"/>
                </a:lnTo>
                <a:lnTo>
                  <a:pt x="34240" y="41800"/>
                </a:lnTo>
                <a:lnTo>
                  <a:pt x="34230" y="41770"/>
                </a:lnTo>
                <a:lnTo>
                  <a:pt x="34230" y="41750"/>
                </a:lnTo>
                <a:lnTo>
                  <a:pt x="34240" y="41700"/>
                </a:lnTo>
                <a:lnTo>
                  <a:pt x="34350" y="41540"/>
                </a:lnTo>
                <a:lnTo>
                  <a:pt x="34350" y="41510"/>
                </a:lnTo>
                <a:lnTo>
                  <a:pt x="34350" y="41480"/>
                </a:lnTo>
                <a:lnTo>
                  <a:pt x="34330" y="41380"/>
                </a:lnTo>
                <a:lnTo>
                  <a:pt x="34430" y="40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Podunavsk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020" y="40100"/>
                </a:moveTo>
                <a:lnTo>
                  <a:pt x="48540" y="40190"/>
                </a:lnTo>
                <a:lnTo>
                  <a:pt x="49480" y="39920"/>
                </a:lnTo>
                <a:lnTo>
                  <a:pt x="51240" y="38890"/>
                </a:lnTo>
                <a:lnTo>
                  <a:pt x="52020" y="38770"/>
                </a:lnTo>
                <a:lnTo>
                  <a:pt x="52020" y="39010"/>
                </a:lnTo>
                <a:lnTo>
                  <a:pt x="52080" y="39220"/>
                </a:lnTo>
                <a:lnTo>
                  <a:pt x="52190" y="39340"/>
                </a:lnTo>
                <a:lnTo>
                  <a:pt x="52380" y="39370"/>
                </a:lnTo>
                <a:lnTo>
                  <a:pt x="52340" y="39470"/>
                </a:lnTo>
                <a:lnTo>
                  <a:pt x="52290" y="39750"/>
                </a:lnTo>
                <a:lnTo>
                  <a:pt x="52250" y="39860"/>
                </a:lnTo>
                <a:lnTo>
                  <a:pt x="52390" y="39960"/>
                </a:lnTo>
                <a:lnTo>
                  <a:pt x="52630" y="40200"/>
                </a:lnTo>
                <a:lnTo>
                  <a:pt x="52710" y="40320"/>
                </a:lnTo>
                <a:lnTo>
                  <a:pt x="52510" y="40580"/>
                </a:lnTo>
                <a:lnTo>
                  <a:pt x="52860" y="41150"/>
                </a:lnTo>
                <a:lnTo>
                  <a:pt x="52820" y="41590"/>
                </a:lnTo>
                <a:lnTo>
                  <a:pt x="53160" y="41590"/>
                </a:lnTo>
                <a:lnTo>
                  <a:pt x="53360" y="41630"/>
                </a:lnTo>
                <a:lnTo>
                  <a:pt x="53490" y="41780"/>
                </a:lnTo>
                <a:lnTo>
                  <a:pt x="53620" y="42080"/>
                </a:lnTo>
                <a:lnTo>
                  <a:pt x="53730" y="42450"/>
                </a:lnTo>
                <a:lnTo>
                  <a:pt x="53730" y="42730"/>
                </a:lnTo>
                <a:lnTo>
                  <a:pt x="53620" y="42970"/>
                </a:lnTo>
                <a:lnTo>
                  <a:pt x="53390" y="43190"/>
                </a:lnTo>
                <a:lnTo>
                  <a:pt x="53390" y="43340"/>
                </a:lnTo>
                <a:lnTo>
                  <a:pt x="53650" y="43420"/>
                </a:lnTo>
                <a:lnTo>
                  <a:pt x="53770" y="43690"/>
                </a:lnTo>
                <a:lnTo>
                  <a:pt x="53840" y="43910"/>
                </a:lnTo>
                <a:lnTo>
                  <a:pt x="53970" y="43820"/>
                </a:lnTo>
                <a:lnTo>
                  <a:pt x="54070" y="43820"/>
                </a:lnTo>
                <a:lnTo>
                  <a:pt x="54040" y="43930"/>
                </a:lnTo>
                <a:lnTo>
                  <a:pt x="53970" y="44290"/>
                </a:lnTo>
                <a:lnTo>
                  <a:pt x="54090" y="44330"/>
                </a:lnTo>
                <a:lnTo>
                  <a:pt x="54160" y="44370"/>
                </a:lnTo>
                <a:lnTo>
                  <a:pt x="54210" y="44420"/>
                </a:lnTo>
                <a:lnTo>
                  <a:pt x="54290" y="44470"/>
                </a:lnTo>
                <a:lnTo>
                  <a:pt x="54180" y="44510"/>
                </a:lnTo>
                <a:lnTo>
                  <a:pt x="54140" y="44560"/>
                </a:lnTo>
                <a:lnTo>
                  <a:pt x="54090" y="44560"/>
                </a:lnTo>
                <a:lnTo>
                  <a:pt x="53970" y="44470"/>
                </a:lnTo>
                <a:lnTo>
                  <a:pt x="53840" y="44940"/>
                </a:lnTo>
                <a:lnTo>
                  <a:pt x="54010" y="45030"/>
                </a:lnTo>
                <a:lnTo>
                  <a:pt x="54140" y="45120"/>
                </a:lnTo>
                <a:lnTo>
                  <a:pt x="54240" y="45240"/>
                </a:lnTo>
                <a:lnTo>
                  <a:pt x="54290" y="45420"/>
                </a:lnTo>
                <a:lnTo>
                  <a:pt x="53830" y="45430"/>
                </a:lnTo>
                <a:lnTo>
                  <a:pt x="53580" y="45640"/>
                </a:lnTo>
                <a:lnTo>
                  <a:pt x="53460" y="45980"/>
                </a:lnTo>
                <a:lnTo>
                  <a:pt x="53390" y="46360"/>
                </a:lnTo>
                <a:lnTo>
                  <a:pt x="53310" y="46640"/>
                </a:lnTo>
                <a:lnTo>
                  <a:pt x="53250" y="46780"/>
                </a:lnTo>
                <a:lnTo>
                  <a:pt x="53230" y="46910"/>
                </a:lnTo>
                <a:lnTo>
                  <a:pt x="53280" y="47150"/>
                </a:lnTo>
                <a:lnTo>
                  <a:pt x="53380" y="47280"/>
                </a:lnTo>
                <a:lnTo>
                  <a:pt x="53510" y="47370"/>
                </a:lnTo>
                <a:lnTo>
                  <a:pt x="53580" y="47510"/>
                </a:lnTo>
                <a:lnTo>
                  <a:pt x="53500" y="47800"/>
                </a:lnTo>
                <a:lnTo>
                  <a:pt x="53760" y="47960"/>
                </a:lnTo>
                <a:lnTo>
                  <a:pt x="53810" y="48150"/>
                </a:lnTo>
                <a:lnTo>
                  <a:pt x="53680" y="48280"/>
                </a:lnTo>
                <a:lnTo>
                  <a:pt x="53390" y="48260"/>
                </a:lnTo>
                <a:lnTo>
                  <a:pt x="53390" y="48430"/>
                </a:lnTo>
                <a:lnTo>
                  <a:pt x="53500" y="48430"/>
                </a:lnTo>
                <a:lnTo>
                  <a:pt x="53500" y="48570"/>
                </a:lnTo>
                <a:lnTo>
                  <a:pt x="53390" y="48570"/>
                </a:lnTo>
                <a:lnTo>
                  <a:pt x="53390" y="48730"/>
                </a:lnTo>
                <a:lnTo>
                  <a:pt x="53630" y="48860"/>
                </a:lnTo>
                <a:lnTo>
                  <a:pt x="53930" y="49410"/>
                </a:lnTo>
                <a:lnTo>
                  <a:pt x="54190" y="49520"/>
                </a:lnTo>
                <a:lnTo>
                  <a:pt x="54190" y="49690"/>
                </a:lnTo>
                <a:lnTo>
                  <a:pt x="53840" y="49850"/>
                </a:lnTo>
                <a:lnTo>
                  <a:pt x="53840" y="50010"/>
                </a:lnTo>
                <a:lnTo>
                  <a:pt x="53920" y="50120"/>
                </a:lnTo>
                <a:lnTo>
                  <a:pt x="53950" y="50180"/>
                </a:lnTo>
                <a:lnTo>
                  <a:pt x="53920" y="50270"/>
                </a:lnTo>
                <a:lnTo>
                  <a:pt x="53840" y="50470"/>
                </a:lnTo>
                <a:lnTo>
                  <a:pt x="53890" y="50520"/>
                </a:lnTo>
                <a:lnTo>
                  <a:pt x="53910" y="50530"/>
                </a:lnTo>
                <a:lnTo>
                  <a:pt x="53930" y="50560"/>
                </a:lnTo>
                <a:lnTo>
                  <a:pt x="53970" y="50640"/>
                </a:lnTo>
                <a:lnTo>
                  <a:pt x="53620" y="50640"/>
                </a:lnTo>
                <a:lnTo>
                  <a:pt x="53970" y="50970"/>
                </a:lnTo>
                <a:lnTo>
                  <a:pt x="53790" y="51020"/>
                </a:lnTo>
                <a:lnTo>
                  <a:pt x="53710" y="51200"/>
                </a:lnTo>
                <a:lnTo>
                  <a:pt x="53710" y="51250"/>
                </a:lnTo>
                <a:lnTo>
                  <a:pt x="53610" y="51180"/>
                </a:lnTo>
                <a:lnTo>
                  <a:pt x="53520" y="51090"/>
                </a:lnTo>
                <a:lnTo>
                  <a:pt x="53490" y="51070"/>
                </a:lnTo>
                <a:lnTo>
                  <a:pt x="53440" y="51030"/>
                </a:lnTo>
                <a:lnTo>
                  <a:pt x="53350" y="51000"/>
                </a:lnTo>
                <a:lnTo>
                  <a:pt x="53290" y="50990"/>
                </a:lnTo>
                <a:lnTo>
                  <a:pt x="53120" y="50970"/>
                </a:lnTo>
                <a:lnTo>
                  <a:pt x="53070" y="50960"/>
                </a:lnTo>
                <a:lnTo>
                  <a:pt x="53030" y="50950"/>
                </a:lnTo>
                <a:lnTo>
                  <a:pt x="53000" y="50930"/>
                </a:lnTo>
                <a:lnTo>
                  <a:pt x="52910" y="50850"/>
                </a:lnTo>
                <a:lnTo>
                  <a:pt x="52870" y="50830"/>
                </a:lnTo>
                <a:lnTo>
                  <a:pt x="52840" y="50820"/>
                </a:lnTo>
                <a:lnTo>
                  <a:pt x="52810" y="50820"/>
                </a:lnTo>
                <a:lnTo>
                  <a:pt x="52770" y="50830"/>
                </a:lnTo>
                <a:lnTo>
                  <a:pt x="52640" y="50880"/>
                </a:lnTo>
                <a:lnTo>
                  <a:pt x="52600" y="50890"/>
                </a:lnTo>
                <a:lnTo>
                  <a:pt x="52550" y="50890"/>
                </a:lnTo>
                <a:lnTo>
                  <a:pt x="52420" y="50870"/>
                </a:lnTo>
                <a:lnTo>
                  <a:pt x="52260" y="50860"/>
                </a:lnTo>
                <a:lnTo>
                  <a:pt x="52090" y="50740"/>
                </a:lnTo>
                <a:lnTo>
                  <a:pt x="51740" y="50520"/>
                </a:lnTo>
                <a:lnTo>
                  <a:pt x="51660" y="50490"/>
                </a:lnTo>
                <a:lnTo>
                  <a:pt x="51500" y="50460"/>
                </a:lnTo>
                <a:lnTo>
                  <a:pt x="51450" y="50450"/>
                </a:lnTo>
                <a:lnTo>
                  <a:pt x="51350" y="50400"/>
                </a:lnTo>
                <a:lnTo>
                  <a:pt x="51280" y="50350"/>
                </a:lnTo>
                <a:lnTo>
                  <a:pt x="51170" y="50250"/>
                </a:lnTo>
                <a:lnTo>
                  <a:pt x="51070" y="50170"/>
                </a:lnTo>
                <a:lnTo>
                  <a:pt x="51040" y="50130"/>
                </a:lnTo>
                <a:lnTo>
                  <a:pt x="51010" y="50080"/>
                </a:lnTo>
                <a:lnTo>
                  <a:pt x="51000" y="50020"/>
                </a:lnTo>
                <a:lnTo>
                  <a:pt x="50980" y="49780"/>
                </a:lnTo>
                <a:lnTo>
                  <a:pt x="50980" y="49500"/>
                </a:lnTo>
                <a:lnTo>
                  <a:pt x="50660" y="49660"/>
                </a:lnTo>
                <a:lnTo>
                  <a:pt x="50580" y="49690"/>
                </a:lnTo>
                <a:lnTo>
                  <a:pt x="50450" y="49720"/>
                </a:lnTo>
                <a:lnTo>
                  <a:pt x="50320" y="49780"/>
                </a:lnTo>
                <a:lnTo>
                  <a:pt x="50260" y="49790"/>
                </a:lnTo>
                <a:lnTo>
                  <a:pt x="50060" y="49820"/>
                </a:lnTo>
                <a:lnTo>
                  <a:pt x="50000" y="49830"/>
                </a:lnTo>
                <a:lnTo>
                  <a:pt x="49870" y="49890"/>
                </a:lnTo>
                <a:lnTo>
                  <a:pt x="49820" y="49900"/>
                </a:lnTo>
                <a:lnTo>
                  <a:pt x="49770" y="49900"/>
                </a:lnTo>
                <a:lnTo>
                  <a:pt x="49740" y="49890"/>
                </a:lnTo>
                <a:lnTo>
                  <a:pt x="49700" y="49880"/>
                </a:lnTo>
                <a:lnTo>
                  <a:pt x="49610" y="49820"/>
                </a:lnTo>
                <a:lnTo>
                  <a:pt x="49560" y="49790"/>
                </a:lnTo>
                <a:lnTo>
                  <a:pt x="49530" y="49780"/>
                </a:lnTo>
                <a:lnTo>
                  <a:pt x="49490" y="49770"/>
                </a:lnTo>
                <a:lnTo>
                  <a:pt x="49440" y="49770"/>
                </a:lnTo>
                <a:lnTo>
                  <a:pt x="49370" y="49770"/>
                </a:lnTo>
                <a:lnTo>
                  <a:pt x="49330" y="49770"/>
                </a:lnTo>
                <a:lnTo>
                  <a:pt x="49290" y="49760"/>
                </a:lnTo>
                <a:lnTo>
                  <a:pt x="49260" y="49740"/>
                </a:lnTo>
                <a:lnTo>
                  <a:pt x="49230" y="49720"/>
                </a:lnTo>
                <a:lnTo>
                  <a:pt x="49150" y="49630"/>
                </a:lnTo>
                <a:lnTo>
                  <a:pt x="49060" y="49560"/>
                </a:lnTo>
                <a:lnTo>
                  <a:pt x="48990" y="49520"/>
                </a:lnTo>
                <a:lnTo>
                  <a:pt x="48920" y="49480"/>
                </a:lnTo>
                <a:lnTo>
                  <a:pt x="48870" y="49470"/>
                </a:lnTo>
                <a:lnTo>
                  <a:pt x="48810" y="49470"/>
                </a:lnTo>
                <a:lnTo>
                  <a:pt x="48760" y="49480"/>
                </a:lnTo>
                <a:lnTo>
                  <a:pt x="48570" y="49510"/>
                </a:lnTo>
                <a:lnTo>
                  <a:pt x="48370" y="49530"/>
                </a:lnTo>
                <a:lnTo>
                  <a:pt x="48370" y="49390"/>
                </a:lnTo>
                <a:lnTo>
                  <a:pt x="48360" y="49320"/>
                </a:lnTo>
                <a:lnTo>
                  <a:pt x="48330" y="49180"/>
                </a:lnTo>
                <a:lnTo>
                  <a:pt x="48330" y="49140"/>
                </a:lnTo>
                <a:lnTo>
                  <a:pt x="48350" y="49100"/>
                </a:lnTo>
                <a:lnTo>
                  <a:pt x="48370" y="49060"/>
                </a:lnTo>
                <a:lnTo>
                  <a:pt x="48450" y="48980"/>
                </a:lnTo>
                <a:lnTo>
                  <a:pt x="48490" y="48920"/>
                </a:lnTo>
                <a:lnTo>
                  <a:pt x="48490" y="48890"/>
                </a:lnTo>
                <a:lnTo>
                  <a:pt x="48490" y="48860"/>
                </a:lnTo>
                <a:lnTo>
                  <a:pt x="48480" y="48830"/>
                </a:lnTo>
                <a:lnTo>
                  <a:pt x="48470" y="48810"/>
                </a:lnTo>
                <a:lnTo>
                  <a:pt x="48430" y="48780"/>
                </a:lnTo>
                <a:lnTo>
                  <a:pt x="48370" y="48750"/>
                </a:lnTo>
                <a:lnTo>
                  <a:pt x="48260" y="48700"/>
                </a:lnTo>
                <a:lnTo>
                  <a:pt x="48200" y="48690"/>
                </a:lnTo>
                <a:lnTo>
                  <a:pt x="47960" y="48630"/>
                </a:lnTo>
                <a:lnTo>
                  <a:pt x="47640" y="48610"/>
                </a:lnTo>
                <a:lnTo>
                  <a:pt x="47640" y="48440"/>
                </a:lnTo>
                <a:lnTo>
                  <a:pt x="47630" y="48360"/>
                </a:lnTo>
                <a:lnTo>
                  <a:pt x="47620" y="48260"/>
                </a:lnTo>
                <a:lnTo>
                  <a:pt x="47590" y="48200"/>
                </a:lnTo>
                <a:lnTo>
                  <a:pt x="47550" y="48120"/>
                </a:lnTo>
                <a:lnTo>
                  <a:pt x="47540" y="48050"/>
                </a:lnTo>
                <a:lnTo>
                  <a:pt x="47530" y="47990"/>
                </a:lnTo>
                <a:lnTo>
                  <a:pt x="47540" y="47920"/>
                </a:lnTo>
                <a:lnTo>
                  <a:pt x="47550" y="47860"/>
                </a:lnTo>
                <a:lnTo>
                  <a:pt x="47570" y="47830"/>
                </a:lnTo>
                <a:lnTo>
                  <a:pt x="47620" y="47770"/>
                </a:lnTo>
                <a:lnTo>
                  <a:pt x="47760" y="47630"/>
                </a:lnTo>
                <a:lnTo>
                  <a:pt x="47850" y="47560"/>
                </a:lnTo>
                <a:lnTo>
                  <a:pt x="47890" y="47520"/>
                </a:lnTo>
                <a:lnTo>
                  <a:pt x="47900" y="47490"/>
                </a:lnTo>
                <a:lnTo>
                  <a:pt x="47900" y="47460"/>
                </a:lnTo>
                <a:lnTo>
                  <a:pt x="47890" y="47420"/>
                </a:lnTo>
                <a:lnTo>
                  <a:pt x="47870" y="47380"/>
                </a:lnTo>
                <a:lnTo>
                  <a:pt x="47830" y="47350"/>
                </a:lnTo>
                <a:lnTo>
                  <a:pt x="47790" y="47330"/>
                </a:lnTo>
                <a:lnTo>
                  <a:pt x="47760" y="47320"/>
                </a:lnTo>
                <a:lnTo>
                  <a:pt x="47700" y="47320"/>
                </a:lnTo>
                <a:lnTo>
                  <a:pt x="47650" y="47330"/>
                </a:lnTo>
                <a:lnTo>
                  <a:pt x="47520" y="47380"/>
                </a:lnTo>
                <a:lnTo>
                  <a:pt x="47470" y="47380"/>
                </a:lnTo>
                <a:lnTo>
                  <a:pt x="47440" y="47380"/>
                </a:lnTo>
                <a:lnTo>
                  <a:pt x="47410" y="47370"/>
                </a:lnTo>
                <a:lnTo>
                  <a:pt x="47360" y="47340"/>
                </a:lnTo>
                <a:lnTo>
                  <a:pt x="47320" y="47290"/>
                </a:lnTo>
                <a:lnTo>
                  <a:pt x="47150" y="47070"/>
                </a:lnTo>
                <a:lnTo>
                  <a:pt x="47060" y="46930"/>
                </a:lnTo>
                <a:lnTo>
                  <a:pt x="47010" y="46840"/>
                </a:lnTo>
                <a:lnTo>
                  <a:pt x="46980" y="46790"/>
                </a:lnTo>
                <a:lnTo>
                  <a:pt x="46970" y="46740"/>
                </a:lnTo>
                <a:lnTo>
                  <a:pt x="46960" y="46660"/>
                </a:lnTo>
                <a:lnTo>
                  <a:pt x="46970" y="46610"/>
                </a:lnTo>
                <a:lnTo>
                  <a:pt x="46990" y="46560"/>
                </a:lnTo>
                <a:lnTo>
                  <a:pt x="47030" y="46510"/>
                </a:lnTo>
                <a:lnTo>
                  <a:pt x="47110" y="46430"/>
                </a:lnTo>
                <a:lnTo>
                  <a:pt x="47260" y="46310"/>
                </a:lnTo>
                <a:lnTo>
                  <a:pt x="47300" y="46270"/>
                </a:lnTo>
                <a:lnTo>
                  <a:pt x="47320" y="46230"/>
                </a:lnTo>
                <a:lnTo>
                  <a:pt x="47340" y="46170"/>
                </a:lnTo>
                <a:lnTo>
                  <a:pt x="47360" y="45980"/>
                </a:lnTo>
                <a:lnTo>
                  <a:pt x="47370" y="45920"/>
                </a:lnTo>
                <a:lnTo>
                  <a:pt x="47390" y="45870"/>
                </a:lnTo>
                <a:lnTo>
                  <a:pt x="47410" y="45830"/>
                </a:lnTo>
                <a:lnTo>
                  <a:pt x="47440" y="45820"/>
                </a:lnTo>
                <a:lnTo>
                  <a:pt x="47600" y="45760"/>
                </a:lnTo>
                <a:lnTo>
                  <a:pt x="47700" y="45710"/>
                </a:lnTo>
                <a:lnTo>
                  <a:pt x="47760" y="45700"/>
                </a:lnTo>
                <a:lnTo>
                  <a:pt x="47830" y="45700"/>
                </a:lnTo>
                <a:lnTo>
                  <a:pt x="47900" y="45700"/>
                </a:lnTo>
                <a:lnTo>
                  <a:pt x="47960" y="45710"/>
                </a:lnTo>
                <a:lnTo>
                  <a:pt x="47990" y="45730"/>
                </a:lnTo>
                <a:lnTo>
                  <a:pt x="48300" y="45870"/>
                </a:lnTo>
                <a:lnTo>
                  <a:pt x="48340" y="45880"/>
                </a:lnTo>
                <a:lnTo>
                  <a:pt x="48390" y="45880"/>
                </a:lnTo>
                <a:lnTo>
                  <a:pt x="48420" y="45870"/>
                </a:lnTo>
                <a:lnTo>
                  <a:pt x="48460" y="45850"/>
                </a:lnTo>
                <a:lnTo>
                  <a:pt x="48500" y="45810"/>
                </a:lnTo>
                <a:lnTo>
                  <a:pt x="48710" y="45570"/>
                </a:lnTo>
                <a:lnTo>
                  <a:pt x="48730" y="45520"/>
                </a:lnTo>
                <a:lnTo>
                  <a:pt x="48740" y="45470"/>
                </a:lnTo>
                <a:lnTo>
                  <a:pt x="48750" y="45420"/>
                </a:lnTo>
                <a:lnTo>
                  <a:pt x="48750" y="45370"/>
                </a:lnTo>
                <a:lnTo>
                  <a:pt x="48740" y="45320"/>
                </a:lnTo>
                <a:lnTo>
                  <a:pt x="48720" y="45280"/>
                </a:lnTo>
                <a:lnTo>
                  <a:pt x="48710" y="45250"/>
                </a:lnTo>
                <a:lnTo>
                  <a:pt x="48620" y="45120"/>
                </a:lnTo>
                <a:lnTo>
                  <a:pt x="48550" y="44970"/>
                </a:lnTo>
                <a:lnTo>
                  <a:pt x="48510" y="44870"/>
                </a:lnTo>
                <a:lnTo>
                  <a:pt x="48450" y="44760"/>
                </a:lnTo>
                <a:lnTo>
                  <a:pt x="48420" y="44720"/>
                </a:lnTo>
                <a:lnTo>
                  <a:pt x="48380" y="44680"/>
                </a:lnTo>
                <a:lnTo>
                  <a:pt x="48180" y="44530"/>
                </a:lnTo>
                <a:lnTo>
                  <a:pt x="47900" y="44200"/>
                </a:lnTo>
                <a:lnTo>
                  <a:pt x="47760" y="44110"/>
                </a:lnTo>
                <a:lnTo>
                  <a:pt x="47630" y="44050"/>
                </a:lnTo>
                <a:lnTo>
                  <a:pt x="47540" y="44030"/>
                </a:lnTo>
                <a:lnTo>
                  <a:pt x="47510" y="44020"/>
                </a:lnTo>
                <a:lnTo>
                  <a:pt x="47480" y="43980"/>
                </a:lnTo>
                <a:lnTo>
                  <a:pt x="47430" y="43870"/>
                </a:lnTo>
                <a:lnTo>
                  <a:pt x="47420" y="43830"/>
                </a:lnTo>
                <a:lnTo>
                  <a:pt x="47420" y="43650"/>
                </a:lnTo>
                <a:lnTo>
                  <a:pt x="47410" y="43610"/>
                </a:lnTo>
                <a:lnTo>
                  <a:pt x="47380" y="43560"/>
                </a:lnTo>
                <a:lnTo>
                  <a:pt x="47280" y="43400"/>
                </a:lnTo>
                <a:lnTo>
                  <a:pt x="47060" y="43160"/>
                </a:lnTo>
                <a:lnTo>
                  <a:pt x="47130" y="43100"/>
                </a:lnTo>
                <a:lnTo>
                  <a:pt x="47290" y="42980"/>
                </a:lnTo>
                <a:lnTo>
                  <a:pt x="47320" y="42960"/>
                </a:lnTo>
                <a:lnTo>
                  <a:pt x="47430" y="42830"/>
                </a:lnTo>
                <a:lnTo>
                  <a:pt x="47470" y="42790"/>
                </a:lnTo>
                <a:lnTo>
                  <a:pt x="47520" y="42770"/>
                </a:lnTo>
                <a:lnTo>
                  <a:pt x="47700" y="42700"/>
                </a:lnTo>
                <a:lnTo>
                  <a:pt x="47830" y="42620"/>
                </a:lnTo>
                <a:lnTo>
                  <a:pt x="47870" y="42610"/>
                </a:lnTo>
                <a:lnTo>
                  <a:pt x="47910" y="42590"/>
                </a:lnTo>
                <a:lnTo>
                  <a:pt x="48070" y="42560"/>
                </a:lnTo>
                <a:lnTo>
                  <a:pt x="48110" y="42550"/>
                </a:lnTo>
                <a:lnTo>
                  <a:pt x="48150" y="42530"/>
                </a:lnTo>
                <a:lnTo>
                  <a:pt x="48180" y="42500"/>
                </a:lnTo>
                <a:lnTo>
                  <a:pt x="48210" y="42460"/>
                </a:lnTo>
                <a:lnTo>
                  <a:pt x="48210" y="42420"/>
                </a:lnTo>
                <a:lnTo>
                  <a:pt x="48200" y="42350"/>
                </a:lnTo>
                <a:lnTo>
                  <a:pt x="48130" y="42190"/>
                </a:lnTo>
                <a:lnTo>
                  <a:pt x="48110" y="42140"/>
                </a:lnTo>
                <a:lnTo>
                  <a:pt x="48090" y="42110"/>
                </a:lnTo>
                <a:lnTo>
                  <a:pt x="48060" y="42090"/>
                </a:lnTo>
                <a:lnTo>
                  <a:pt x="48020" y="42050"/>
                </a:lnTo>
                <a:lnTo>
                  <a:pt x="47910" y="41990"/>
                </a:lnTo>
                <a:lnTo>
                  <a:pt x="47860" y="41970"/>
                </a:lnTo>
                <a:lnTo>
                  <a:pt x="47830" y="41930"/>
                </a:lnTo>
                <a:lnTo>
                  <a:pt x="47800" y="41890"/>
                </a:lnTo>
                <a:lnTo>
                  <a:pt x="47780" y="41850"/>
                </a:lnTo>
                <a:lnTo>
                  <a:pt x="47780" y="41840"/>
                </a:lnTo>
                <a:lnTo>
                  <a:pt x="47800" y="41800"/>
                </a:lnTo>
                <a:lnTo>
                  <a:pt x="47830" y="41760"/>
                </a:lnTo>
                <a:lnTo>
                  <a:pt x="47860" y="41720"/>
                </a:lnTo>
                <a:lnTo>
                  <a:pt x="47870" y="41670"/>
                </a:lnTo>
                <a:lnTo>
                  <a:pt x="47860" y="41600"/>
                </a:lnTo>
                <a:lnTo>
                  <a:pt x="47830" y="41520"/>
                </a:lnTo>
                <a:lnTo>
                  <a:pt x="47790" y="41450"/>
                </a:lnTo>
                <a:lnTo>
                  <a:pt x="47680" y="41320"/>
                </a:lnTo>
                <a:lnTo>
                  <a:pt x="47650" y="41270"/>
                </a:lnTo>
                <a:lnTo>
                  <a:pt x="47630" y="41220"/>
                </a:lnTo>
                <a:lnTo>
                  <a:pt x="47620" y="41170"/>
                </a:lnTo>
                <a:lnTo>
                  <a:pt x="47620" y="41120"/>
                </a:lnTo>
                <a:lnTo>
                  <a:pt x="47630" y="41020"/>
                </a:lnTo>
                <a:lnTo>
                  <a:pt x="47650" y="40960"/>
                </a:lnTo>
                <a:lnTo>
                  <a:pt x="47690" y="40910"/>
                </a:lnTo>
                <a:lnTo>
                  <a:pt x="47740" y="40840"/>
                </a:lnTo>
                <a:lnTo>
                  <a:pt x="48020" y="40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Nišavsk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2090" y="59990"/>
                </a:moveTo>
                <a:lnTo>
                  <a:pt x="62360" y="60380"/>
                </a:lnTo>
                <a:lnTo>
                  <a:pt x="62390" y="60420"/>
                </a:lnTo>
                <a:lnTo>
                  <a:pt x="62440" y="60460"/>
                </a:lnTo>
                <a:lnTo>
                  <a:pt x="62650" y="60580"/>
                </a:lnTo>
                <a:lnTo>
                  <a:pt x="62720" y="60640"/>
                </a:lnTo>
                <a:lnTo>
                  <a:pt x="62760" y="60690"/>
                </a:lnTo>
                <a:lnTo>
                  <a:pt x="62860" y="60830"/>
                </a:lnTo>
                <a:lnTo>
                  <a:pt x="63050" y="61060"/>
                </a:lnTo>
                <a:lnTo>
                  <a:pt x="62880" y="61200"/>
                </a:lnTo>
                <a:lnTo>
                  <a:pt x="62840" y="61230"/>
                </a:lnTo>
                <a:lnTo>
                  <a:pt x="62700" y="61260"/>
                </a:lnTo>
                <a:lnTo>
                  <a:pt x="62670" y="61280"/>
                </a:lnTo>
                <a:lnTo>
                  <a:pt x="62620" y="61310"/>
                </a:lnTo>
                <a:lnTo>
                  <a:pt x="62600" y="61340"/>
                </a:lnTo>
                <a:lnTo>
                  <a:pt x="62580" y="61370"/>
                </a:lnTo>
                <a:lnTo>
                  <a:pt x="62550" y="61440"/>
                </a:lnTo>
                <a:lnTo>
                  <a:pt x="62550" y="61470"/>
                </a:lnTo>
                <a:lnTo>
                  <a:pt x="62550" y="61500"/>
                </a:lnTo>
                <a:lnTo>
                  <a:pt x="62570" y="61520"/>
                </a:lnTo>
                <a:lnTo>
                  <a:pt x="62600" y="61550"/>
                </a:lnTo>
                <a:lnTo>
                  <a:pt x="62630" y="61560"/>
                </a:lnTo>
                <a:lnTo>
                  <a:pt x="62750" y="61620"/>
                </a:lnTo>
                <a:lnTo>
                  <a:pt x="62790" y="61650"/>
                </a:lnTo>
                <a:lnTo>
                  <a:pt x="62830" y="61700"/>
                </a:lnTo>
                <a:lnTo>
                  <a:pt x="62900" y="61810"/>
                </a:lnTo>
                <a:lnTo>
                  <a:pt x="62970" y="61890"/>
                </a:lnTo>
                <a:lnTo>
                  <a:pt x="62980" y="61930"/>
                </a:lnTo>
                <a:lnTo>
                  <a:pt x="62990" y="61960"/>
                </a:lnTo>
                <a:lnTo>
                  <a:pt x="62990" y="62010"/>
                </a:lnTo>
                <a:lnTo>
                  <a:pt x="62980" y="62050"/>
                </a:lnTo>
                <a:lnTo>
                  <a:pt x="62960" y="62080"/>
                </a:lnTo>
                <a:lnTo>
                  <a:pt x="62910" y="62130"/>
                </a:lnTo>
                <a:lnTo>
                  <a:pt x="62830" y="62200"/>
                </a:lnTo>
                <a:lnTo>
                  <a:pt x="62750" y="62260"/>
                </a:lnTo>
                <a:lnTo>
                  <a:pt x="62720" y="62290"/>
                </a:lnTo>
                <a:lnTo>
                  <a:pt x="62700" y="62310"/>
                </a:lnTo>
                <a:lnTo>
                  <a:pt x="62700" y="62350"/>
                </a:lnTo>
                <a:lnTo>
                  <a:pt x="62710" y="62380"/>
                </a:lnTo>
                <a:lnTo>
                  <a:pt x="62720" y="62390"/>
                </a:lnTo>
                <a:lnTo>
                  <a:pt x="62750" y="62520"/>
                </a:lnTo>
                <a:lnTo>
                  <a:pt x="62780" y="62660"/>
                </a:lnTo>
                <a:lnTo>
                  <a:pt x="62790" y="63020"/>
                </a:lnTo>
                <a:lnTo>
                  <a:pt x="62800" y="63080"/>
                </a:lnTo>
                <a:lnTo>
                  <a:pt x="62810" y="63140"/>
                </a:lnTo>
                <a:lnTo>
                  <a:pt x="62840" y="63180"/>
                </a:lnTo>
                <a:lnTo>
                  <a:pt x="62950" y="63300"/>
                </a:lnTo>
                <a:lnTo>
                  <a:pt x="62970" y="63340"/>
                </a:lnTo>
                <a:lnTo>
                  <a:pt x="62990" y="63370"/>
                </a:lnTo>
                <a:lnTo>
                  <a:pt x="63000" y="63420"/>
                </a:lnTo>
                <a:lnTo>
                  <a:pt x="63020" y="63580"/>
                </a:lnTo>
                <a:lnTo>
                  <a:pt x="63040" y="63620"/>
                </a:lnTo>
                <a:lnTo>
                  <a:pt x="63070" y="63680"/>
                </a:lnTo>
                <a:lnTo>
                  <a:pt x="63230" y="63870"/>
                </a:lnTo>
                <a:lnTo>
                  <a:pt x="63260" y="63920"/>
                </a:lnTo>
                <a:lnTo>
                  <a:pt x="63300" y="64010"/>
                </a:lnTo>
                <a:lnTo>
                  <a:pt x="63350" y="64070"/>
                </a:lnTo>
                <a:lnTo>
                  <a:pt x="63380" y="64110"/>
                </a:lnTo>
                <a:lnTo>
                  <a:pt x="63540" y="64220"/>
                </a:lnTo>
                <a:lnTo>
                  <a:pt x="63620" y="64290"/>
                </a:lnTo>
                <a:lnTo>
                  <a:pt x="63680" y="64360"/>
                </a:lnTo>
                <a:lnTo>
                  <a:pt x="63710" y="64400"/>
                </a:lnTo>
                <a:lnTo>
                  <a:pt x="63770" y="64480"/>
                </a:lnTo>
                <a:lnTo>
                  <a:pt x="63810" y="64570"/>
                </a:lnTo>
                <a:lnTo>
                  <a:pt x="63820" y="64620"/>
                </a:lnTo>
                <a:lnTo>
                  <a:pt x="63820" y="64660"/>
                </a:lnTo>
                <a:lnTo>
                  <a:pt x="63810" y="64780"/>
                </a:lnTo>
                <a:lnTo>
                  <a:pt x="63810" y="64820"/>
                </a:lnTo>
                <a:lnTo>
                  <a:pt x="63820" y="64860"/>
                </a:lnTo>
                <a:lnTo>
                  <a:pt x="63840" y="64890"/>
                </a:lnTo>
                <a:lnTo>
                  <a:pt x="63890" y="64940"/>
                </a:lnTo>
                <a:lnTo>
                  <a:pt x="64030" y="65040"/>
                </a:lnTo>
                <a:lnTo>
                  <a:pt x="64120" y="65120"/>
                </a:lnTo>
                <a:lnTo>
                  <a:pt x="64160" y="65160"/>
                </a:lnTo>
                <a:lnTo>
                  <a:pt x="64190" y="65180"/>
                </a:lnTo>
                <a:lnTo>
                  <a:pt x="64230" y="65190"/>
                </a:lnTo>
                <a:lnTo>
                  <a:pt x="64280" y="65200"/>
                </a:lnTo>
                <a:lnTo>
                  <a:pt x="64330" y="65200"/>
                </a:lnTo>
                <a:lnTo>
                  <a:pt x="64380" y="65190"/>
                </a:lnTo>
                <a:lnTo>
                  <a:pt x="64510" y="65160"/>
                </a:lnTo>
                <a:lnTo>
                  <a:pt x="64830" y="65140"/>
                </a:lnTo>
                <a:lnTo>
                  <a:pt x="64870" y="65140"/>
                </a:lnTo>
                <a:lnTo>
                  <a:pt x="64900" y="65160"/>
                </a:lnTo>
                <a:lnTo>
                  <a:pt x="65020" y="65250"/>
                </a:lnTo>
                <a:lnTo>
                  <a:pt x="65100" y="65290"/>
                </a:lnTo>
                <a:lnTo>
                  <a:pt x="65140" y="65310"/>
                </a:lnTo>
                <a:lnTo>
                  <a:pt x="65190" y="65320"/>
                </a:lnTo>
                <a:lnTo>
                  <a:pt x="65220" y="65310"/>
                </a:lnTo>
                <a:lnTo>
                  <a:pt x="65270" y="65300"/>
                </a:lnTo>
                <a:lnTo>
                  <a:pt x="65410" y="65250"/>
                </a:lnTo>
                <a:lnTo>
                  <a:pt x="65450" y="65240"/>
                </a:lnTo>
                <a:lnTo>
                  <a:pt x="65490" y="65240"/>
                </a:lnTo>
                <a:lnTo>
                  <a:pt x="65610" y="65270"/>
                </a:lnTo>
                <a:lnTo>
                  <a:pt x="65680" y="65300"/>
                </a:lnTo>
                <a:lnTo>
                  <a:pt x="65730" y="65340"/>
                </a:lnTo>
                <a:lnTo>
                  <a:pt x="65760" y="65380"/>
                </a:lnTo>
                <a:lnTo>
                  <a:pt x="65810" y="65490"/>
                </a:lnTo>
                <a:lnTo>
                  <a:pt x="65920" y="65760"/>
                </a:lnTo>
                <a:lnTo>
                  <a:pt x="65950" y="65910"/>
                </a:lnTo>
                <a:lnTo>
                  <a:pt x="66020" y="66060"/>
                </a:lnTo>
                <a:lnTo>
                  <a:pt x="66040" y="66090"/>
                </a:lnTo>
                <a:lnTo>
                  <a:pt x="66080" y="66130"/>
                </a:lnTo>
                <a:lnTo>
                  <a:pt x="66280" y="66290"/>
                </a:lnTo>
                <a:lnTo>
                  <a:pt x="66340" y="66350"/>
                </a:lnTo>
                <a:lnTo>
                  <a:pt x="66370" y="66380"/>
                </a:lnTo>
                <a:lnTo>
                  <a:pt x="66460" y="66540"/>
                </a:lnTo>
                <a:lnTo>
                  <a:pt x="66500" y="66600"/>
                </a:lnTo>
                <a:lnTo>
                  <a:pt x="66750" y="66570"/>
                </a:lnTo>
                <a:lnTo>
                  <a:pt x="66850" y="66540"/>
                </a:lnTo>
                <a:lnTo>
                  <a:pt x="66970" y="66490"/>
                </a:lnTo>
                <a:lnTo>
                  <a:pt x="67090" y="66420"/>
                </a:lnTo>
                <a:lnTo>
                  <a:pt x="67130" y="66400"/>
                </a:lnTo>
                <a:lnTo>
                  <a:pt x="67170" y="66400"/>
                </a:lnTo>
                <a:lnTo>
                  <a:pt x="67200" y="66400"/>
                </a:lnTo>
                <a:lnTo>
                  <a:pt x="67240" y="66410"/>
                </a:lnTo>
                <a:lnTo>
                  <a:pt x="67370" y="66490"/>
                </a:lnTo>
                <a:lnTo>
                  <a:pt x="67400" y="66500"/>
                </a:lnTo>
                <a:lnTo>
                  <a:pt x="67490" y="66510"/>
                </a:lnTo>
                <a:lnTo>
                  <a:pt x="67540" y="66510"/>
                </a:lnTo>
                <a:lnTo>
                  <a:pt x="67590" y="66490"/>
                </a:lnTo>
                <a:lnTo>
                  <a:pt x="67660" y="66470"/>
                </a:lnTo>
                <a:lnTo>
                  <a:pt x="67690" y="66440"/>
                </a:lnTo>
                <a:lnTo>
                  <a:pt x="67710" y="66420"/>
                </a:lnTo>
                <a:lnTo>
                  <a:pt x="67730" y="66380"/>
                </a:lnTo>
                <a:lnTo>
                  <a:pt x="67730" y="66350"/>
                </a:lnTo>
                <a:lnTo>
                  <a:pt x="67720" y="66330"/>
                </a:lnTo>
                <a:lnTo>
                  <a:pt x="67700" y="66300"/>
                </a:lnTo>
                <a:lnTo>
                  <a:pt x="67680" y="66280"/>
                </a:lnTo>
                <a:lnTo>
                  <a:pt x="67560" y="66220"/>
                </a:lnTo>
                <a:lnTo>
                  <a:pt x="67520" y="66200"/>
                </a:lnTo>
                <a:lnTo>
                  <a:pt x="67480" y="66170"/>
                </a:lnTo>
                <a:lnTo>
                  <a:pt x="67350" y="66020"/>
                </a:lnTo>
                <a:lnTo>
                  <a:pt x="67180" y="65850"/>
                </a:lnTo>
                <a:lnTo>
                  <a:pt x="67150" y="65820"/>
                </a:lnTo>
                <a:lnTo>
                  <a:pt x="67140" y="65790"/>
                </a:lnTo>
                <a:lnTo>
                  <a:pt x="67130" y="65760"/>
                </a:lnTo>
                <a:lnTo>
                  <a:pt x="67120" y="65660"/>
                </a:lnTo>
                <a:lnTo>
                  <a:pt x="67100" y="65560"/>
                </a:lnTo>
                <a:lnTo>
                  <a:pt x="67100" y="65520"/>
                </a:lnTo>
                <a:lnTo>
                  <a:pt x="67150" y="65350"/>
                </a:lnTo>
                <a:lnTo>
                  <a:pt x="67170" y="65320"/>
                </a:lnTo>
                <a:lnTo>
                  <a:pt x="67200" y="65290"/>
                </a:lnTo>
                <a:lnTo>
                  <a:pt x="67270" y="65270"/>
                </a:lnTo>
                <a:lnTo>
                  <a:pt x="67400" y="65250"/>
                </a:lnTo>
                <a:lnTo>
                  <a:pt x="67460" y="65250"/>
                </a:lnTo>
                <a:lnTo>
                  <a:pt x="67510" y="65270"/>
                </a:lnTo>
                <a:lnTo>
                  <a:pt x="67570" y="65320"/>
                </a:lnTo>
                <a:lnTo>
                  <a:pt x="67830" y="65590"/>
                </a:lnTo>
                <a:lnTo>
                  <a:pt x="67820" y="65610"/>
                </a:lnTo>
                <a:lnTo>
                  <a:pt x="67820" y="65640"/>
                </a:lnTo>
                <a:lnTo>
                  <a:pt x="67840" y="65690"/>
                </a:lnTo>
                <a:lnTo>
                  <a:pt x="67880" y="65750"/>
                </a:lnTo>
                <a:lnTo>
                  <a:pt x="67920" y="65800"/>
                </a:lnTo>
                <a:lnTo>
                  <a:pt x="68000" y="65870"/>
                </a:lnTo>
                <a:lnTo>
                  <a:pt x="68160" y="65970"/>
                </a:lnTo>
                <a:lnTo>
                  <a:pt x="68250" y="66050"/>
                </a:lnTo>
                <a:lnTo>
                  <a:pt x="68330" y="66100"/>
                </a:lnTo>
                <a:lnTo>
                  <a:pt x="68360" y="66140"/>
                </a:lnTo>
                <a:lnTo>
                  <a:pt x="68370" y="66170"/>
                </a:lnTo>
                <a:lnTo>
                  <a:pt x="68370" y="66200"/>
                </a:lnTo>
                <a:lnTo>
                  <a:pt x="68380" y="66280"/>
                </a:lnTo>
                <a:lnTo>
                  <a:pt x="68370" y="66310"/>
                </a:lnTo>
                <a:lnTo>
                  <a:pt x="68360" y="66340"/>
                </a:lnTo>
                <a:lnTo>
                  <a:pt x="68320" y="66420"/>
                </a:lnTo>
                <a:lnTo>
                  <a:pt x="68310" y="66440"/>
                </a:lnTo>
                <a:lnTo>
                  <a:pt x="68310" y="66460"/>
                </a:lnTo>
                <a:lnTo>
                  <a:pt x="68320" y="66490"/>
                </a:lnTo>
                <a:lnTo>
                  <a:pt x="68350" y="66520"/>
                </a:lnTo>
                <a:lnTo>
                  <a:pt x="68440" y="66610"/>
                </a:lnTo>
                <a:lnTo>
                  <a:pt x="68520" y="66690"/>
                </a:lnTo>
                <a:lnTo>
                  <a:pt x="68600" y="66760"/>
                </a:lnTo>
                <a:lnTo>
                  <a:pt x="68630" y="66800"/>
                </a:lnTo>
                <a:lnTo>
                  <a:pt x="68640" y="66840"/>
                </a:lnTo>
                <a:lnTo>
                  <a:pt x="68600" y="66920"/>
                </a:lnTo>
                <a:lnTo>
                  <a:pt x="68600" y="66940"/>
                </a:lnTo>
                <a:lnTo>
                  <a:pt x="68600" y="66960"/>
                </a:lnTo>
                <a:lnTo>
                  <a:pt x="68620" y="67000"/>
                </a:lnTo>
                <a:lnTo>
                  <a:pt x="68650" y="67060"/>
                </a:lnTo>
                <a:lnTo>
                  <a:pt x="68680" y="67100"/>
                </a:lnTo>
                <a:lnTo>
                  <a:pt x="68730" y="67130"/>
                </a:lnTo>
                <a:lnTo>
                  <a:pt x="68800" y="67160"/>
                </a:lnTo>
                <a:lnTo>
                  <a:pt x="68830" y="67160"/>
                </a:lnTo>
                <a:lnTo>
                  <a:pt x="68880" y="67160"/>
                </a:lnTo>
                <a:lnTo>
                  <a:pt x="68930" y="67140"/>
                </a:lnTo>
                <a:lnTo>
                  <a:pt x="69040" y="67090"/>
                </a:lnTo>
                <a:lnTo>
                  <a:pt x="69090" y="67080"/>
                </a:lnTo>
                <a:lnTo>
                  <a:pt x="69140" y="67080"/>
                </a:lnTo>
                <a:lnTo>
                  <a:pt x="69220" y="67090"/>
                </a:lnTo>
                <a:lnTo>
                  <a:pt x="69360" y="67120"/>
                </a:lnTo>
                <a:lnTo>
                  <a:pt x="69410" y="67140"/>
                </a:lnTo>
                <a:lnTo>
                  <a:pt x="69510" y="67190"/>
                </a:lnTo>
                <a:lnTo>
                  <a:pt x="69630" y="67280"/>
                </a:lnTo>
                <a:lnTo>
                  <a:pt x="69660" y="67300"/>
                </a:lnTo>
                <a:lnTo>
                  <a:pt x="69700" y="67310"/>
                </a:lnTo>
                <a:lnTo>
                  <a:pt x="69850" y="67360"/>
                </a:lnTo>
                <a:lnTo>
                  <a:pt x="69910" y="67390"/>
                </a:lnTo>
                <a:lnTo>
                  <a:pt x="69980" y="67430"/>
                </a:lnTo>
                <a:lnTo>
                  <a:pt x="70120" y="67590"/>
                </a:lnTo>
                <a:lnTo>
                  <a:pt x="70170" y="67620"/>
                </a:lnTo>
                <a:lnTo>
                  <a:pt x="70270" y="67680"/>
                </a:lnTo>
                <a:lnTo>
                  <a:pt x="70300" y="67690"/>
                </a:lnTo>
                <a:lnTo>
                  <a:pt x="70470" y="67750"/>
                </a:lnTo>
                <a:lnTo>
                  <a:pt x="70690" y="67800"/>
                </a:lnTo>
                <a:lnTo>
                  <a:pt x="70740" y="67810"/>
                </a:lnTo>
                <a:lnTo>
                  <a:pt x="70790" y="67810"/>
                </a:lnTo>
                <a:lnTo>
                  <a:pt x="70840" y="67800"/>
                </a:lnTo>
                <a:lnTo>
                  <a:pt x="71050" y="67750"/>
                </a:lnTo>
                <a:lnTo>
                  <a:pt x="71080" y="67740"/>
                </a:lnTo>
                <a:lnTo>
                  <a:pt x="71230" y="67640"/>
                </a:lnTo>
                <a:lnTo>
                  <a:pt x="71260" y="67630"/>
                </a:lnTo>
                <a:lnTo>
                  <a:pt x="71350" y="67620"/>
                </a:lnTo>
                <a:lnTo>
                  <a:pt x="71400" y="67620"/>
                </a:lnTo>
                <a:lnTo>
                  <a:pt x="71450" y="67630"/>
                </a:lnTo>
                <a:lnTo>
                  <a:pt x="71580" y="67690"/>
                </a:lnTo>
                <a:lnTo>
                  <a:pt x="71770" y="67760"/>
                </a:lnTo>
                <a:lnTo>
                  <a:pt x="71820" y="67790"/>
                </a:lnTo>
                <a:lnTo>
                  <a:pt x="71880" y="67820"/>
                </a:lnTo>
                <a:lnTo>
                  <a:pt x="71910" y="67850"/>
                </a:lnTo>
                <a:lnTo>
                  <a:pt x="71930" y="67880"/>
                </a:lnTo>
                <a:lnTo>
                  <a:pt x="71950" y="67920"/>
                </a:lnTo>
                <a:lnTo>
                  <a:pt x="71960" y="67970"/>
                </a:lnTo>
                <a:lnTo>
                  <a:pt x="71950" y="67990"/>
                </a:lnTo>
                <a:lnTo>
                  <a:pt x="71950" y="68040"/>
                </a:lnTo>
                <a:lnTo>
                  <a:pt x="72030" y="68040"/>
                </a:lnTo>
                <a:lnTo>
                  <a:pt x="72090" y="68050"/>
                </a:lnTo>
                <a:lnTo>
                  <a:pt x="72150" y="68080"/>
                </a:lnTo>
                <a:lnTo>
                  <a:pt x="72200" y="68110"/>
                </a:lnTo>
                <a:lnTo>
                  <a:pt x="72380" y="68300"/>
                </a:lnTo>
                <a:lnTo>
                  <a:pt x="72420" y="68320"/>
                </a:lnTo>
                <a:lnTo>
                  <a:pt x="72450" y="68320"/>
                </a:lnTo>
                <a:lnTo>
                  <a:pt x="72490" y="68310"/>
                </a:lnTo>
                <a:lnTo>
                  <a:pt x="72520" y="68280"/>
                </a:lnTo>
                <a:lnTo>
                  <a:pt x="72550" y="68250"/>
                </a:lnTo>
                <a:lnTo>
                  <a:pt x="72630" y="68120"/>
                </a:lnTo>
                <a:lnTo>
                  <a:pt x="72690" y="68000"/>
                </a:lnTo>
                <a:lnTo>
                  <a:pt x="72750" y="67900"/>
                </a:lnTo>
                <a:lnTo>
                  <a:pt x="72780" y="67880"/>
                </a:lnTo>
                <a:lnTo>
                  <a:pt x="72810" y="67860"/>
                </a:lnTo>
                <a:lnTo>
                  <a:pt x="72840" y="67840"/>
                </a:lnTo>
                <a:lnTo>
                  <a:pt x="72870" y="67840"/>
                </a:lnTo>
                <a:lnTo>
                  <a:pt x="72910" y="67840"/>
                </a:lnTo>
                <a:lnTo>
                  <a:pt x="72960" y="67860"/>
                </a:lnTo>
                <a:lnTo>
                  <a:pt x="73100" y="67950"/>
                </a:lnTo>
                <a:lnTo>
                  <a:pt x="73160" y="68000"/>
                </a:lnTo>
                <a:lnTo>
                  <a:pt x="73270" y="68100"/>
                </a:lnTo>
                <a:lnTo>
                  <a:pt x="73340" y="68130"/>
                </a:lnTo>
                <a:lnTo>
                  <a:pt x="73440" y="68170"/>
                </a:lnTo>
                <a:lnTo>
                  <a:pt x="73520" y="68200"/>
                </a:lnTo>
                <a:lnTo>
                  <a:pt x="73560" y="68230"/>
                </a:lnTo>
                <a:lnTo>
                  <a:pt x="73600" y="68270"/>
                </a:lnTo>
                <a:lnTo>
                  <a:pt x="73650" y="68320"/>
                </a:lnTo>
                <a:lnTo>
                  <a:pt x="73710" y="68430"/>
                </a:lnTo>
                <a:lnTo>
                  <a:pt x="73750" y="68560"/>
                </a:lnTo>
                <a:lnTo>
                  <a:pt x="73760" y="68640"/>
                </a:lnTo>
                <a:lnTo>
                  <a:pt x="73750" y="68720"/>
                </a:lnTo>
                <a:lnTo>
                  <a:pt x="73710" y="68850"/>
                </a:lnTo>
                <a:lnTo>
                  <a:pt x="73690" y="68890"/>
                </a:lnTo>
                <a:lnTo>
                  <a:pt x="73670" y="68950"/>
                </a:lnTo>
                <a:lnTo>
                  <a:pt x="73590" y="69050"/>
                </a:lnTo>
                <a:lnTo>
                  <a:pt x="73580" y="69080"/>
                </a:lnTo>
                <a:lnTo>
                  <a:pt x="73570" y="69130"/>
                </a:lnTo>
                <a:lnTo>
                  <a:pt x="73560" y="69180"/>
                </a:lnTo>
                <a:lnTo>
                  <a:pt x="73570" y="69230"/>
                </a:lnTo>
                <a:lnTo>
                  <a:pt x="73580" y="69320"/>
                </a:lnTo>
                <a:lnTo>
                  <a:pt x="73580" y="69370"/>
                </a:lnTo>
                <a:lnTo>
                  <a:pt x="73570" y="69420"/>
                </a:lnTo>
                <a:lnTo>
                  <a:pt x="73520" y="69510"/>
                </a:lnTo>
                <a:lnTo>
                  <a:pt x="73510" y="69540"/>
                </a:lnTo>
                <a:lnTo>
                  <a:pt x="73510" y="69580"/>
                </a:lnTo>
                <a:lnTo>
                  <a:pt x="73520" y="69590"/>
                </a:lnTo>
                <a:lnTo>
                  <a:pt x="73550" y="69870"/>
                </a:lnTo>
                <a:lnTo>
                  <a:pt x="73550" y="69990"/>
                </a:lnTo>
                <a:lnTo>
                  <a:pt x="73550" y="70030"/>
                </a:lnTo>
                <a:lnTo>
                  <a:pt x="73540" y="70060"/>
                </a:lnTo>
                <a:lnTo>
                  <a:pt x="73480" y="70150"/>
                </a:lnTo>
                <a:lnTo>
                  <a:pt x="73460" y="70200"/>
                </a:lnTo>
                <a:lnTo>
                  <a:pt x="73450" y="70240"/>
                </a:lnTo>
                <a:lnTo>
                  <a:pt x="73460" y="70290"/>
                </a:lnTo>
                <a:lnTo>
                  <a:pt x="73470" y="70410"/>
                </a:lnTo>
                <a:lnTo>
                  <a:pt x="73470" y="70460"/>
                </a:lnTo>
                <a:lnTo>
                  <a:pt x="73460" y="70500"/>
                </a:lnTo>
                <a:lnTo>
                  <a:pt x="73400" y="70680"/>
                </a:lnTo>
                <a:lnTo>
                  <a:pt x="73370" y="70830"/>
                </a:lnTo>
                <a:lnTo>
                  <a:pt x="73350" y="70860"/>
                </a:lnTo>
                <a:lnTo>
                  <a:pt x="73330" y="70890"/>
                </a:lnTo>
                <a:lnTo>
                  <a:pt x="73300" y="70910"/>
                </a:lnTo>
                <a:lnTo>
                  <a:pt x="73260" y="70930"/>
                </a:lnTo>
                <a:lnTo>
                  <a:pt x="73090" y="70980"/>
                </a:lnTo>
                <a:lnTo>
                  <a:pt x="73030" y="70990"/>
                </a:lnTo>
                <a:lnTo>
                  <a:pt x="72960" y="70990"/>
                </a:lnTo>
                <a:lnTo>
                  <a:pt x="72630" y="70990"/>
                </a:lnTo>
                <a:lnTo>
                  <a:pt x="72500" y="71010"/>
                </a:lnTo>
                <a:lnTo>
                  <a:pt x="72370" y="71030"/>
                </a:lnTo>
                <a:lnTo>
                  <a:pt x="72270" y="71040"/>
                </a:lnTo>
                <a:lnTo>
                  <a:pt x="72220" y="71030"/>
                </a:lnTo>
                <a:lnTo>
                  <a:pt x="72170" y="71020"/>
                </a:lnTo>
                <a:lnTo>
                  <a:pt x="72070" y="70980"/>
                </a:lnTo>
                <a:lnTo>
                  <a:pt x="72040" y="70960"/>
                </a:lnTo>
                <a:lnTo>
                  <a:pt x="71940" y="70890"/>
                </a:lnTo>
                <a:lnTo>
                  <a:pt x="71890" y="70860"/>
                </a:lnTo>
                <a:lnTo>
                  <a:pt x="71820" y="70830"/>
                </a:lnTo>
                <a:lnTo>
                  <a:pt x="71670" y="70810"/>
                </a:lnTo>
                <a:lnTo>
                  <a:pt x="71590" y="70780"/>
                </a:lnTo>
                <a:lnTo>
                  <a:pt x="71540" y="70750"/>
                </a:lnTo>
                <a:lnTo>
                  <a:pt x="71400" y="70630"/>
                </a:lnTo>
                <a:lnTo>
                  <a:pt x="71350" y="70600"/>
                </a:lnTo>
                <a:lnTo>
                  <a:pt x="71270" y="70570"/>
                </a:lnTo>
                <a:lnTo>
                  <a:pt x="71220" y="70560"/>
                </a:lnTo>
                <a:lnTo>
                  <a:pt x="71060" y="70540"/>
                </a:lnTo>
                <a:lnTo>
                  <a:pt x="70890" y="70500"/>
                </a:lnTo>
                <a:lnTo>
                  <a:pt x="70750" y="70480"/>
                </a:lnTo>
                <a:lnTo>
                  <a:pt x="70720" y="70470"/>
                </a:lnTo>
                <a:lnTo>
                  <a:pt x="70670" y="70470"/>
                </a:lnTo>
                <a:lnTo>
                  <a:pt x="70600" y="70490"/>
                </a:lnTo>
                <a:lnTo>
                  <a:pt x="70420" y="70560"/>
                </a:lnTo>
                <a:lnTo>
                  <a:pt x="70220" y="70620"/>
                </a:lnTo>
                <a:lnTo>
                  <a:pt x="70260" y="70850"/>
                </a:lnTo>
                <a:lnTo>
                  <a:pt x="70290" y="71120"/>
                </a:lnTo>
                <a:lnTo>
                  <a:pt x="70300" y="71180"/>
                </a:lnTo>
                <a:lnTo>
                  <a:pt x="70370" y="71360"/>
                </a:lnTo>
                <a:lnTo>
                  <a:pt x="70370" y="71410"/>
                </a:lnTo>
                <a:lnTo>
                  <a:pt x="70370" y="71460"/>
                </a:lnTo>
                <a:lnTo>
                  <a:pt x="70360" y="71570"/>
                </a:lnTo>
                <a:lnTo>
                  <a:pt x="70360" y="71620"/>
                </a:lnTo>
                <a:lnTo>
                  <a:pt x="70370" y="71660"/>
                </a:lnTo>
                <a:lnTo>
                  <a:pt x="70390" y="71700"/>
                </a:lnTo>
                <a:lnTo>
                  <a:pt x="70430" y="71740"/>
                </a:lnTo>
                <a:lnTo>
                  <a:pt x="70500" y="71780"/>
                </a:lnTo>
                <a:lnTo>
                  <a:pt x="70620" y="71850"/>
                </a:lnTo>
                <a:lnTo>
                  <a:pt x="70650" y="71880"/>
                </a:lnTo>
                <a:lnTo>
                  <a:pt x="70660" y="71910"/>
                </a:lnTo>
                <a:lnTo>
                  <a:pt x="70660" y="71950"/>
                </a:lnTo>
                <a:lnTo>
                  <a:pt x="70670" y="72050"/>
                </a:lnTo>
                <a:lnTo>
                  <a:pt x="70670" y="72080"/>
                </a:lnTo>
                <a:lnTo>
                  <a:pt x="70710" y="72170"/>
                </a:lnTo>
                <a:lnTo>
                  <a:pt x="70710" y="72190"/>
                </a:lnTo>
                <a:lnTo>
                  <a:pt x="70700" y="72230"/>
                </a:lnTo>
                <a:lnTo>
                  <a:pt x="70660" y="72310"/>
                </a:lnTo>
                <a:lnTo>
                  <a:pt x="70640" y="72350"/>
                </a:lnTo>
                <a:lnTo>
                  <a:pt x="70610" y="72380"/>
                </a:lnTo>
                <a:lnTo>
                  <a:pt x="70580" y="72390"/>
                </a:lnTo>
                <a:lnTo>
                  <a:pt x="70550" y="72390"/>
                </a:lnTo>
                <a:lnTo>
                  <a:pt x="70440" y="72390"/>
                </a:lnTo>
                <a:lnTo>
                  <a:pt x="70400" y="72400"/>
                </a:lnTo>
                <a:lnTo>
                  <a:pt x="70340" y="72430"/>
                </a:lnTo>
                <a:lnTo>
                  <a:pt x="70310" y="72460"/>
                </a:lnTo>
                <a:lnTo>
                  <a:pt x="70300" y="72490"/>
                </a:lnTo>
                <a:lnTo>
                  <a:pt x="70270" y="72570"/>
                </a:lnTo>
                <a:lnTo>
                  <a:pt x="70250" y="72610"/>
                </a:lnTo>
                <a:lnTo>
                  <a:pt x="70220" y="72640"/>
                </a:lnTo>
                <a:lnTo>
                  <a:pt x="70140" y="72720"/>
                </a:lnTo>
                <a:lnTo>
                  <a:pt x="70110" y="72760"/>
                </a:lnTo>
                <a:lnTo>
                  <a:pt x="70090" y="72800"/>
                </a:lnTo>
                <a:lnTo>
                  <a:pt x="70090" y="72840"/>
                </a:lnTo>
                <a:lnTo>
                  <a:pt x="70130" y="73010"/>
                </a:lnTo>
                <a:lnTo>
                  <a:pt x="70120" y="73050"/>
                </a:lnTo>
                <a:lnTo>
                  <a:pt x="70110" y="73090"/>
                </a:lnTo>
                <a:lnTo>
                  <a:pt x="70020" y="73230"/>
                </a:lnTo>
                <a:lnTo>
                  <a:pt x="69920" y="73450"/>
                </a:lnTo>
                <a:lnTo>
                  <a:pt x="69820" y="73670"/>
                </a:lnTo>
                <a:lnTo>
                  <a:pt x="70180" y="73820"/>
                </a:lnTo>
                <a:lnTo>
                  <a:pt x="70210" y="73850"/>
                </a:lnTo>
                <a:lnTo>
                  <a:pt x="70360" y="73980"/>
                </a:lnTo>
                <a:lnTo>
                  <a:pt x="70510" y="74070"/>
                </a:lnTo>
                <a:lnTo>
                  <a:pt x="70550" y="74090"/>
                </a:lnTo>
                <a:lnTo>
                  <a:pt x="70600" y="74110"/>
                </a:lnTo>
                <a:lnTo>
                  <a:pt x="70750" y="74140"/>
                </a:lnTo>
                <a:lnTo>
                  <a:pt x="70790" y="74160"/>
                </a:lnTo>
                <a:lnTo>
                  <a:pt x="70820" y="74180"/>
                </a:lnTo>
                <a:lnTo>
                  <a:pt x="70880" y="74230"/>
                </a:lnTo>
                <a:lnTo>
                  <a:pt x="70990" y="74360"/>
                </a:lnTo>
                <a:lnTo>
                  <a:pt x="71110" y="74460"/>
                </a:lnTo>
                <a:lnTo>
                  <a:pt x="71190" y="74530"/>
                </a:lnTo>
                <a:lnTo>
                  <a:pt x="71240" y="74550"/>
                </a:lnTo>
                <a:lnTo>
                  <a:pt x="71280" y="74570"/>
                </a:lnTo>
                <a:lnTo>
                  <a:pt x="71310" y="74580"/>
                </a:lnTo>
                <a:lnTo>
                  <a:pt x="71360" y="74580"/>
                </a:lnTo>
                <a:lnTo>
                  <a:pt x="71420" y="74580"/>
                </a:lnTo>
                <a:lnTo>
                  <a:pt x="71450" y="74590"/>
                </a:lnTo>
                <a:lnTo>
                  <a:pt x="71480" y="74600"/>
                </a:lnTo>
                <a:lnTo>
                  <a:pt x="71510" y="74620"/>
                </a:lnTo>
                <a:lnTo>
                  <a:pt x="71600" y="74760"/>
                </a:lnTo>
                <a:lnTo>
                  <a:pt x="71640" y="74800"/>
                </a:lnTo>
                <a:lnTo>
                  <a:pt x="71680" y="74840"/>
                </a:lnTo>
                <a:lnTo>
                  <a:pt x="71750" y="74880"/>
                </a:lnTo>
                <a:lnTo>
                  <a:pt x="71820" y="74900"/>
                </a:lnTo>
                <a:lnTo>
                  <a:pt x="71880" y="74920"/>
                </a:lnTo>
                <a:lnTo>
                  <a:pt x="71940" y="74920"/>
                </a:lnTo>
                <a:lnTo>
                  <a:pt x="72010" y="74910"/>
                </a:lnTo>
                <a:lnTo>
                  <a:pt x="72070" y="74900"/>
                </a:lnTo>
                <a:lnTo>
                  <a:pt x="72180" y="74850"/>
                </a:lnTo>
                <a:lnTo>
                  <a:pt x="72230" y="74840"/>
                </a:lnTo>
                <a:lnTo>
                  <a:pt x="72250" y="74830"/>
                </a:lnTo>
                <a:lnTo>
                  <a:pt x="72300" y="74840"/>
                </a:lnTo>
                <a:lnTo>
                  <a:pt x="72350" y="74870"/>
                </a:lnTo>
                <a:lnTo>
                  <a:pt x="72390" y="74900"/>
                </a:lnTo>
                <a:lnTo>
                  <a:pt x="72500" y="74980"/>
                </a:lnTo>
                <a:lnTo>
                  <a:pt x="72520" y="75000"/>
                </a:lnTo>
                <a:lnTo>
                  <a:pt x="72530" y="75040"/>
                </a:lnTo>
                <a:lnTo>
                  <a:pt x="72530" y="75070"/>
                </a:lnTo>
                <a:lnTo>
                  <a:pt x="72500" y="75170"/>
                </a:lnTo>
                <a:lnTo>
                  <a:pt x="72500" y="75180"/>
                </a:lnTo>
                <a:lnTo>
                  <a:pt x="72520" y="75220"/>
                </a:lnTo>
                <a:lnTo>
                  <a:pt x="72570" y="75280"/>
                </a:lnTo>
                <a:lnTo>
                  <a:pt x="72600" y="75320"/>
                </a:lnTo>
                <a:lnTo>
                  <a:pt x="72830" y="75780"/>
                </a:lnTo>
                <a:lnTo>
                  <a:pt x="72670" y="75870"/>
                </a:lnTo>
                <a:lnTo>
                  <a:pt x="72400" y="76010"/>
                </a:lnTo>
                <a:lnTo>
                  <a:pt x="72310" y="76080"/>
                </a:lnTo>
                <a:lnTo>
                  <a:pt x="72260" y="76110"/>
                </a:lnTo>
                <a:lnTo>
                  <a:pt x="72140" y="76160"/>
                </a:lnTo>
                <a:lnTo>
                  <a:pt x="72020" y="76210"/>
                </a:lnTo>
                <a:lnTo>
                  <a:pt x="71930" y="76270"/>
                </a:lnTo>
                <a:lnTo>
                  <a:pt x="71900" y="76300"/>
                </a:lnTo>
                <a:lnTo>
                  <a:pt x="71870" y="76340"/>
                </a:lnTo>
                <a:lnTo>
                  <a:pt x="71860" y="76370"/>
                </a:lnTo>
                <a:lnTo>
                  <a:pt x="71810" y="76550"/>
                </a:lnTo>
                <a:lnTo>
                  <a:pt x="71810" y="76590"/>
                </a:lnTo>
                <a:lnTo>
                  <a:pt x="71690" y="76770"/>
                </a:lnTo>
                <a:lnTo>
                  <a:pt x="71580" y="76900"/>
                </a:lnTo>
                <a:lnTo>
                  <a:pt x="71540" y="76940"/>
                </a:lnTo>
                <a:lnTo>
                  <a:pt x="71500" y="76960"/>
                </a:lnTo>
                <a:lnTo>
                  <a:pt x="71460" y="76980"/>
                </a:lnTo>
                <a:lnTo>
                  <a:pt x="71180" y="77030"/>
                </a:lnTo>
                <a:lnTo>
                  <a:pt x="71130" y="77030"/>
                </a:lnTo>
                <a:lnTo>
                  <a:pt x="71090" y="77020"/>
                </a:lnTo>
                <a:lnTo>
                  <a:pt x="71040" y="77000"/>
                </a:lnTo>
                <a:lnTo>
                  <a:pt x="70960" y="76950"/>
                </a:lnTo>
                <a:lnTo>
                  <a:pt x="70840" y="76910"/>
                </a:lnTo>
                <a:lnTo>
                  <a:pt x="70790" y="76900"/>
                </a:lnTo>
                <a:lnTo>
                  <a:pt x="70730" y="76900"/>
                </a:lnTo>
                <a:lnTo>
                  <a:pt x="70610" y="76930"/>
                </a:lnTo>
                <a:lnTo>
                  <a:pt x="70510" y="76940"/>
                </a:lnTo>
                <a:lnTo>
                  <a:pt x="70420" y="76830"/>
                </a:lnTo>
                <a:lnTo>
                  <a:pt x="70270" y="76630"/>
                </a:lnTo>
                <a:lnTo>
                  <a:pt x="70230" y="76590"/>
                </a:lnTo>
                <a:lnTo>
                  <a:pt x="70140" y="76500"/>
                </a:lnTo>
                <a:lnTo>
                  <a:pt x="70050" y="76420"/>
                </a:lnTo>
                <a:lnTo>
                  <a:pt x="70000" y="76390"/>
                </a:lnTo>
                <a:lnTo>
                  <a:pt x="69960" y="76380"/>
                </a:lnTo>
                <a:lnTo>
                  <a:pt x="69820" y="76330"/>
                </a:lnTo>
                <a:lnTo>
                  <a:pt x="69750" y="76300"/>
                </a:lnTo>
                <a:lnTo>
                  <a:pt x="69690" y="76260"/>
                </a:lnTo>
                <a:lnTo>
                  <a:pt x="69600" y="76190"/>
                </a:lnTo>
                <a:lnTo>
                  <a:pt x="69570" y="76160"/>
                </a:lnTo>
                <a:lnTo>
                  <a:pt x="69450" y="76110"/>
                </a:lnTo>
                <a:lnTo>
                  <a:pt x="69420" y="76090"/>
                </a:lnTo>
                <a:lnTo>
                  <a:pt x="69330" y="76020"/>
                </a:lnTo>
                <a:lnTo>
                  <a:pt x="69230" y="75950"/>
                </a:lnTo>
                <a:lnTo>
                  <a:pt x="69190" y="75910"/>
                </a:lnTo>
                <a:lnTo>
                  <a:pt x="69040" y="75750"/>
                </a:lnTo>
                <a:lnTo>
                  <a:pt x="68950" y="75640"/>
                </a:lnTo>
                <a:lnTo>
                  <a:pt x="68870" y="75540"/>
                </a:lnTo>
                <a:lnTo>
                  <a:pt x="68810" y="75450"/>
                </a:lnTo>
                <a:lnTo>
                  <a:pt x="68780" y="75420"/>
                </a:lnTo>
                <a:lnTo>
                  <a:pt x="68740" y="75380"/>
                </a:lnTo>
                <a:lnTo>
                  <a:pt x="68700" y="75360"/>
                </a:lnTo>
                <a:lnTo>
                  <a:pt x="68590" y="75290"/>
                </a:lnTo>
                <a:lnTo>
                  <a:pt x="68540" y="75260"/>
                </a:lnTo>
                <a:lnTo>
                  <a:pt x="68510" y="75220"/>
                </a:lnTo>
                <a:lnTo>
                  <a:pt x="68470" y="75160"/>
                </a:lnTo>
                <a:lnTo>
                  <a:pt x="68430" y="75040"/>
                </a:lnTo>
                <a:lnTo>
                  <a:pt x="68410" y="75010"/>
                </a:lnTo>
                <a:lnTo>
                  <a:pt x="68390" y="75000"/>
                </a:lnTo>
                <a:lnTo>
                  <a:pt x="68360" y="75000"/>
                </a:lnTo>
                <a:lnTo>
                  <a:pt x="68320" y="75010"/>
                </a:lnTo>
                <a:lnTo>
                  <a:pt x="68240" y="75070"/>
                </a:lnTo>
                <a:lnTo>
                  <a:pt x="68200" y="75080"/>
                </a:lnTo>
                <a:lnTo>
                  <a:pt x="68170" y="75090"/>
                </a:lnTo>
                <a:lnTo>
                  <a:pt x="68120" y="75090"/>
                </a:lnTo>
                <a:lnTo>
                  <a:pt x="68080" y="75070"/>
                </a:lnTo>
                <a:lnTo>
                  <a:pt x="68040" y="75050"/>
                </a:lnTo>
                <a:lnTo>
                  <a:pt x="67970" y="74990"/>
                </a:lnTo>
                <a:lnTo>
                  <a:pt x="67940" y="74970"/>
                </a:lnTo>
                <a:lnTo>
                  <a:pt x="67870" y="74870"/>
                </a:lnTo>
                <a:lnTo>
                  <a:pt x="67840" y="74840"/>
                </a:lnTo>
                <a:lnTo>
                  <a:pt x="67810" y="74820"/>
                </a:lnTo>
                <a:lnTo>
                  <a:pt x="67780" y="74820"/>
                </a:lnTo>
                <a:lnTo>
                  <a:pt x="67730" y="74820"/>
                </a:lnTo>
                <a:lnTo>
                  <a:pt x="67690" y="74830"/>
                </a:lnTo>
                <a:lnTo>
                  <a:pt x="67660" y="74840"/>
                </a:lnTo>
                <a:lnTo>
                  <a:pt x="67610" y="74870"/>
                </a:lnTo>
                <a:lnTo>
                  <a:pt x="67430" y="75020"/>
                </a:lnTo>
                <a:lnTo>
                  <a:pt x="67390" y="75050"/>
                </a:lnTo>
                <a:lnTo>
                  <a:pt x="67340" y="75080"/>
                </a:lnTo>
                <a:lnTo>
                  <a:pt x="67280" y="75100"/>
                </a:lnTo>
                <a:lnTo>
                  <a:pt x="67210" y="75110"/>
                </a:lnTo>
                <a:lnTo>
                  <a:pt x="67080" y="75130"/>
                </a:lnTo>
                <a:lnTo>
                  <a:pt x="66900" y="75250"/>
                </a:lnTo>
                <a:lnTo>
                  <a:pt x="66370" y="74560"/>
                </a:lnTo>
                <a:lnTo>
                  <a:pt x="66170" y="74790"/>
                </a:lnTo>
                <a:lnTo>
                  <a:pt x="65930" y="74910"/>
                </a:lnTo>
                <a:lnTo>
                  <a:pt x="65800" y="75000"/>
                </a:lnTo>
                <a:lnTo>
                  <a:pt x="65680" y="75050"/>
                </a:lnTo>
                <a:lnTo>
                  <a:pt x="65570" y="75090"/>
                </a:lnTo>
                <a:lnTo>
                  <a:pt x="65510" y="75100"/>
                </a:lnTo>
                <a:lnTo>
                  <a:pt x="65450" y="75110"/>
                </a:lnTo>
                <a:lnTo>
                  <a:pt x="65140" y="75110"/>
                </a:lnTo>
                <a:lnTo>
                  <a:pt x="65010" y="75120"/>
                </a:lnTo>
                <a:lnTo>
                  <a:pt x="64730" y="75140"/>
                </a:lnTo>
                <a:lnTo>
                  <a:pt x="64710" y="75150"/>
                </a:lnTo>
                <a:lnTo>
                  <a:pt x="64670" y="75140"/>
                </a:lnTo>
                <a:lnTo>
                  <a:pt x="64620" y="75120"/>
                </a:lnTo>
                <a:lnTo>
                  <a:pt x="64580" y="75090"/>
                </a:lnTo>
                <a:lnTo>
                  <a:pt x="64540" y="75050"/>
                </a:lnTo>
                <a:lnTo>
                  <a:pt x="64510" y="75000"/>
                </a:lnTo>
                <a:lnTo>
                  <a:pt x="64510" y="74960"/>
                </a:lnTo>
                <a:lnTo>
                  <a:pt x="64520" y="74920"/>
                </a:lnTo>
                <a:lnTo>
                  <a:pt x="64540" y="74880"/>
                </a:lnTo>
                <a:lnTo>
                  <a:pt x="64560" y="74860"/>
                </a:lnTo>
                <a:lnTo>
                  <a:pt x="64660" y="74800"/>
                </a:lnTo>
                <a:lnTo>
                  <a:pt x="64680" y="74780"/>
                </a:lnTo>
                <a:lnTo>
                  <a:pt x="64710" y="74750"/>
                </a:lnTo>
                <a:lnTo>
                  <a:pt x="64720" y="74720"/>
                </a:lnTo>
                <a:lnTo>
                  <a:pt x="64710" y="74690"/>
                </a:lnTo>
                <a:lnTo>
                  <a:pt x="64700" y="74670"/>
                </a:lnTo>
                <a:lnTo>
                  <a:pt x="64590" y="74520"/>
                </a:lnTo>
                <a:lnTo>
                  <a:pt x="64460" y="74320"/>
                </a:lnTo>
                <a:lnTo>
                  <a:pt x="64420" y="74260"/>
                </a:lnTo>
                <a:lnTo>
                  <a:pt x="64230" y="74060"/>
                </a:lnTo>
                <a:lnTo>
                  <a:pt x="64190" y="74010"/>
                </a:lnTo>
                <a:lnTo>
                  <a:pt x="64120" y="73900"/>
                </a:lnTo>
                <a:lnTo>
                  <a:pt x="64030" y="73800"/>
                </a:lnTo>
                <a:lnTo>
                  <a:pt x="64010" y="73760"/>
                </a:lnTo>
                <a:lnTo>
                  <a:pt x="63990" y="73710"/>
                </a:lnTo>
                <a:lnTo>
                  <a:pt x="63990" y="73670"/>
                </a:lnTo>
                <a:lnTo>
                  <a:pt x="64000" y="73620"/>
                </a:lnTo>
                <a:lnTo>
                  <a:pt x="64010" y="73590"/>
                </a:lnTo>
                <a:lnTo>
                  <a:pt x="64030" y="73560"/>
                </a:lnTo>
                <a:lnTo>
                  <a:pt x="64090" y="73510"/>
                </a:lnTo>
                <a:lnTo>
                  <a:pt x="64220" y="73420"/>
                </a:lnTo>
                <a:lnTo>
                  <a:pt x="64260" y="73380"/>
                </a:lnTo>
                <a:lnTo>
                  <a:pt x="64290" y="73340"/>
                </a:lnTo>
                <a:lnTo>
                  <a:pt x="64300" y="73320"/>
                </a:lnTo>
                <a:lnTo>
                  <a:pt x="64300" y="73280"/>
                </a:lnTo>
                <a:lnTo>
                  <a:pt x="64280" y="73230"/>
                </a:lnTo>
                <a:lnTo>
                  <a:pt x="64200" y="73120"/>
                </a:lnTo>
                <a:lnTo>
                  <a:pt x="64170" y="73060"/>
                </a:lnTo>
                <a:lnTo>
                  <a:pt x="64150" y="73000"/>
                </a:lnTo>
                <a:lnTo>
                  <a:pt x="64070" y="72680"/>
                </a:lnTo>
                <a:lnTo>
                  <a:pt x="64030" y="72710"/>
                </a:lnTo>
                <a:lnTo>
                  <a:pt x="63980" y="72720"/>
                </a:lnTo>
                <a:lnTo>
                  <a:pt x="63940" y="72730"/>
                </a:lnTo>
                <a:lnTo>
                  <a:pt x="63900" y="72730"/>
                </a:lnTo>
                <a:lnTo>
                  <a:pt x="63870" y="72720"/>
                </a:lnTo>
                <a:lnTo>
                  <a:pt x="63710" y="72680"/>
                </a:lnTo>
                <a:lnTo>
                  <a:pt x="63650" y="72680"/>
                </a:lnTo>
                <a:lnTo>
                  <a:pt x="63610" y="72680"/>
                </a:lnTo>
                <a:lnTo>
                  <a:pt x="63510" y="72700"/>
                </a:lnTo>
                <a:lnTo>
                  <a:pt x="63460" y="72700"/>
                </a:lnTo>
                <a:lnTo>
                  <a:pt x="63400" y="72670"/>
                </a:lnTo>
                <a:lnTo>
                  <a:pt x="63370" y="72650"/>
                </a:lnTo>
                <a:lnTo>
                  <a:pt x="63350" y="72620"/>
                </a:lnTo>
                <a:lnTo>
                  <a:pt x="63300" y="72550"/>
                </a:lnTo>
                <a:lnTo>
                  <a:pt x="63270" y="72510"/>
                </a:lnTo>
                <a:lnTo>
                  <a:pt x="63220" y="72480"/>
                </a:lnTo>
                <a:lnTo>
                  <a:pt x="63180" y="72460"/>
                </a:lnTo>
                <a:lnTo>
                  <a:pt x="63150" y="72460"/>
                </a:lnTo>
                <a:lnTo>
                  <a:pt x="63120" y="72470"/>
                </a:lnTo>
                <a:lnTo>
                  <a:pt x="63080" y="72500"/>
                </a:lnTo>
                <a:lnTo>
                  <a:pt x="63030" y="72570"/>
                </a:lnTo>
                <a:lnTo>
                  <a:pt x="63010" y="72600"/>
                </a:lnTo>
                <a:lnTo>
                  <a:pt x="63000" y="72660"/>
                </a:lnTo>
                <a:lnTo>
                  <a:pt x="62990" y="72720"/>
                </a:lnTo>
                <a:lnTo>
                  <a:pt x="62980" y="72900"/>
                </a:lnTo>
                <a:lnTo>
                  <a:pt x="62950" y="73030"/>
                </a:lnTo>
                <a:lnTo>
                  <a:pt x="62950" y="73080"/>
                </a:lnTo>
                <a:lnTo>
                  <a:pt x="62950" y="73130"/>
                </a:lnTo>
                <a:lnTo>
                  <a:pt x="62960" y="73180"/>
                </a:lnTo>
                <a:lnTo>
                  <a:pt x="62990" y="73300"/>
                </a:lnTo>
                <a:lnTo>
                  <a:pt x="63000" y="73370"/>
                </a:lnTo>
                <a:lnTo>
                  <a:pt x="63010" y="73400"/>
                </a:lnTo>
                <a:lnTo>
                  <a:pt x="63000" y="73440"/>
                </a:lnTo>
                <a:lnTo>
                  <a:pt x="62990" y="73470"/>
                </a:lnTo>
                <a:lnTo>
                  <a:pt x="62970" y="73490"/>
                </a:lnTo>
                <a:lnTo>
                  <a:pt x="62940" y="73510"/>
                </a:lnTo>
                <a:lnTo>
                  <a:pt x="62900" y="73540"/>
                </a:lnTo>
                <a:lnTo>
                  <a:pt x="62870" y="73540"/>
                </a:lnTo>
                <a:lnTo>
                  <a:pt x="62830" y="73530"/>
                </a:lnTo>
                <a:lnTo>
                  <a:pt x="62790" y="73510"/>
                </a:lnTo>
                <a:lnTo>
                  <a:pt x="62750" y="73490"/>
                </a:lnTo>
                <a:lnTo>
                  <a:pt x="62580" y="73340"/>
                </a:lnTo>
                <a:lnTo>
                  <a:pt x="62420" y="73240"/>
                </a:lnTo>
                <a:lnTo>
                  <a:pt x="62360" y="73200"/>
                </a:lnTo>
                <a:lnTo>
                  <a:pt x="62300" y="73140"/>
                </a:lnTo>
                <a:lnTo>
                  <a:pt x="62240" y="73090"/>
                </a:lnTo>
                <a:lnTo>
                  <a:pt x="62200" y="73080"/>
                </a:lnTo>
                <a:lnTo>
                  <a:pt x="62140" y="73060"/>
                </a:lnTo>
                <a:lnTo>
                  <a:pt x="61930" y="73020"/>
                </a:lnTo>
                <a:lnTo>
                  <a:pt x="61910" y="73030"/>
                </a:lnTo>
                <a:lnTo>
                  <a:pt x="61870" y="73020"/>
                </a:lnTo>
                <a:lnTo>
                  <a:pt x="61810" y="73010"/>
                </a:lnTo>
                <a:lnTo>
                  <a:pt x="61760" y="72990"/>
                </a:lnTo>
                <a:lnTo>
                  <a:pt x="61710" y="72960"/>
                </a:lnTo>
                <a:lnTo>
                  <a:pt x="61630" y="72900"/>
                </a:lnTo>
                <a:lnTo>
                  <a:pt x="61600" y="72870"/>
                </a:lnTo>
                <a:lnTo>
                  <a:pt x="61580" y="72840"/>
                </a:lnTo>
                <a:lnTo>
                  <a:pt x="61540" y="72760"/>
                </a:lnTo>
                <a:lnTo>
                  <a:pt x="61510" y="72690"/>
                </a:lnTo>
                <a:lnTo>
                  <a:pt x="61510" y="72640"/>
                </a:lnTo>
                <a:lnTo>
                  <a:pt x="61510" y="72590"/>
                </a:lnTo>
                <a:lnTo>
                  <a:pt x="61520" y="72550"/>
                </a:lnTo>
                <a:lnTo>
                  <a:pt x="61530" y="72510"/>
                </a:lnTo>
                <a:lnTo>
                  <a:pt x="61570" y="72440"/>
                </a:lnTo>
                <a:lnTo>
                  <a:pt x="61610" y="72400"/>
                </a:lnTo>
                <a:lnTo>
                  <a:pt x="61710" y="72310"/>
                </a:lnTo>
                <a:lnTo>
                  <a:pt x="61750" y="72260"/>
                </a:lnTo>
                <a:lnTo>
                  <a:pt x="61760" y="72230"/>
                </a:lnTo>
                <a:lnTo>
                  <a:pt x="61760" y="72200"/>
                </a:lnTo>
                <a:lnTo>
                  <a:pt x="61740" y="72160"/>
                </a:lnTo>
                <a:lnTo>
                  <a:pt x="61710" y="72120"/>
                </a:lnTo>
                <a:lnTo>
                  <a:pt x="61690" y="72100"/>
                </a:lnTo>
                <a:lnTo>
                  <a:pt x="61660" y="72090"/>
                </a:lnTo>
                <a:lnTo>
                  <a:pt x="61610" y="72070"/>
                </a:lnTo>
                <a:lnTo>
                  <a:pt x="61450" y="72040"/>
                </a:lnTo>
                <a:lnTo>
                  <a:pt x="61420" y="72030"/>
                </a:lnTo>
                <a:lnTo>
                  <a:pt x="61380" y="72010"/>
                </a:lnTo>
                <a:lnTo>
                  <a:pt x="61360" y="71980"/>
                </a:lnTo>
                <a:lnTo>
                  <a:pt x="61310" y="71920"/>
                </a:lnTo>
                <a:lnTo>
                  <a:pt x="61300" y="71890"/>
                </a:lnTo>
                <a:lnTo>
                  <a:pt x="61260" y="71800"/>
                </a:lnTo>
                <a:lnTo>
                  <a:pt x="61220" y="71730"/>
                </a:lnTo>
                <a:lnTo>
                  <a:pt x="61160" y="71650"/>
                </a:lnTo>
                <a:lnTo>
                  <a:pt x="61130" y="71610"/>
                </a:lnTo>
                <a:lnTo>
                  <a:pt x="61120" y="71570"/>
                </a:lnTo>
                <a:lnTo>
                  <a:pt x="61100" y="71460"/>
                </a:lnTo>
                <a:lnTo>
                  <a:pt x="61080" y="71390"/>
                </a:lnTo>
                <a:lnTo>
                  <a:pt x="61060" y="71350"/>
                </a:lnTo>
                <a:lnTo>
                  <a:pt x="60990" y="71270"/>
                </a:lnTo>
                <a:lnTo>
                  <a:pt x="60980" y="71230"/>
                </a:lnTo>
                <a:lnTo>
                  <a:pt x="60970" y="71200"/>
                </a:lnTo>
                <a:lnTo>
                  <a:pt x="60970" y="71150"/>
                </a:lnTo>
                <a:lnTo>
                  <a:pt x="60980" y="71120"/>
                </a:lnTo>
                <a:lnTo>
                  <a:pt x="60990" y="71080"/>
                </a:lnTo>
                <a:lnTo>
                  <a:pt x="61060" y="71000"/>
                </a:lnTo>
                <a:lnTo>
                  <a:pt x="61100" y="70930"/>
                </a:lnTo>
                <a:lnTo>
                  <a:pt x="61160" y="70820"/>
                </a:lnTo>
                <a:lnTo>
                  <a:pt x="61200" y="70700"/>
                </a:lnTo>
                <a:lnTo>
                  <a:pt x="61210" y="70650"/>
                </a:lnTo>
                <a:lnTo>
                  <a:pt x="61230" y="70350"/>
                </a:lnTo>
                <a:lnTo>
                  <a:pt x="60950" y="70450"/>
                </a:lnTo>
                <a:lnTo>
                  <a:pt x="60840" y="70490"/>
                </a:lnTo>
                <a:lnTo>
                  <a:pt x="60780" y="70500"/>
                </a:lnTo>
                <a:lnTo>
                  <a:pt x="60650" y="70510"/>
                </a:lnTo>
                <a:lnTo>
                  <a:pt x="60470" y="70500"/>
                </a:lnTo>
                <a:lnTo>
                  <a:pt x="60350" y="70490"/>
                </a:lnTo>
                <a:lnTo>
                  <a:pt x="60290" y="70480"/>
                </a:lnTo>
                <a:lnTo>
                  <a:pt x="60160" y="70420"/>
                </a:lnTo>
                <a:lnTo>
                  <a:pt x="60110" y="70400"/>
                </a:lnTo>
                <a:lnTo>
                  <a:pt x="59940" y="70360"/>
                </a:lnTo>
                <a:lnTo>
                  <a:pt x="59890" y="70350"/>
                </a:lnTo>
                <a:lnTo>
                  <a:pt x="59840" y="70350"/>
                </a:lnTo>
                <a:lnTo>
                  <a:pt x="59730" y="70350"/>
                </a:lnTo>
                <a:lnTo>
                  <a:pt x="59570" y="70390"/>
                </a:lnTo>
                <a:lnTo>
                  <a:pt x="59510" y="70390"/>
                </a:lnTo>
                <a:lnTo>
                  <a:pt x="59470" y="70370"/>
                </a:lnTo>
                <a:lnTo>
                  <a:pt x="59430" y="70330"/>
                </a:lnTo>
                <a:lnTo>
                  <a:pt x="59340" y="70180"/>
                </a:lnTo>
                <a:lnTo>
                  <a:pt x="59170" y="69920"/>
                </a:lnTo>
                <a:lnTo>
                  <a:pt x="59250" y="69890"/>
                </a:lnTo>
                <a:lnTo>
                  <a:pt x="59370" y="69840"/>
                </a:lnTo>
                <a:lnTo>
                  <a:pt x="59550" y="69790"/>
                </a:lnTo>
                <a:lnTo>
                  <a:pt x="59590" y="69780"/>
                </a:lnTo>
                <a:lnTo>
                  <a:pt x="59630" y="69760"/>
                </a:lnTo>
                <a:lnTo>
                  <a:pt x="59720" y="69700"/>
                </a:lnTo>
                <a:lnTo>
                  <a:pt x="59760" y="69680"/>
                </a:lnTo>
                <a:lnTo>
                  <a:pt x="59870" y="69630"/>
                </a:lnTo>
                <a:lnTo>
                  <a:pt x="59890" y="69610"/>
                </a:lnTo>
                <a:lnTo>
                  <a:pt x="59920" y="69570"/>
                </a:lnTo>
                <a:lnTo>
                  <a:pt x="59940" y="69530"/>
                </a:lnTo>
                <a:lnTo>
                  <a:pt x="59970" y="69440"/>
                </a:lnTo>
                <a:lnTo>
                  <a:pt x="59980" y="69390"/>
                </a:lnTo>
                <a:lnTo>
                  <a:pt x="60010" y="69350"/>
                </a:lnTo>
                <a:lnTo>
                  <a:pt x="60190" y="69210"/>
                </a:lnTo>
                <a:lnTo>
                  <a:pt x="60220" y="69180"/>
                </a:lnTo>
                <a:lnTo>
                  <a:pt x="60270" y="69160"/>
                </a:lnTo>
                <a:lnTo>
                  <a:pt x="60300" y="69150"/>
                </a:lnTo>
                <a:lnTo>
                  <a:pt x="60340" y="69150"/>
                </a:lnTo>
                <a:lnTo>
                  <a:pt x="60480" y="69160"/>
                </a:lnTo>
                <a:lnTo>
                  <a:pt x="60500" y="69160"/>
                </a:lnTo>
                <a:lnTo>
                  <a:pt x="60550" y="69140"/>
                </a:lnTo>
                <a:lnTo>
                  <a:pt x="60580" y="69100"/>
                </a:lnTo>
                <a:lnTo>
                  <a:pt x="60740" y="68880"/>
                </a:lnTo>
                <a:lnTo>
                  <a:pt x="60760" y="68840"/>
                </a:lnTo>
                <a:lnTo>
                  <a:pt x="60780" y="68790"/>
                </a:lnTo>
                <a:lnTo>
                  <a:pt x="60780" y="68740"/>
                </a:lnTo>
                <a:lnTo>
                  <a:pt x="60780" y="68630"/>
                </a:lnTo>
                <a:lnTo>
                  <a:pt x="60770" y="68580"/>
                </a:lnTo>
                <a:lnTo>
                  <a:pt x="60760" y="68550"/>
                </a:lnTo>
                <a:lnTo>
                  <a:pt x="60740" y="68510"/>
                </a:lnTo>
                <a:lnTo>
                  <a:pt x="60640" y="68400"/>
                </a:lnTo>
                <a:lnTo>
                  <a:pt x="60600" y="68330"/>
                </a:lnTo>
                <a:lnTo>
                  <a:pt x="60560" y="68260"/>
                </a:lnTo>
                <a:lnTo>
                  <a:pt x="60530" y="68190"/>
                </a:lnTo>
                <a:lnTo>
                  <a:pt x="60490" y="68040"/>
                </a:lnTo>
                <a:lnTo>
                  <a:pt x="60480" y="68000"/>
                </a:lnTo>
                <a:lnTo>
                  <a:pt x="60400" y="67860"/>
                </a:lnTo>
                <a:lnTo>
                  <a:pt x="60380" y="67820"/>
                </a:lnTo>
                <a:lnTo>
                  <a:pt x="60380" y="67770"/>
                </a:lnTo>
                <a:lnTo>
                  <a:pt x="60390" y="67730"/>
                </a:lnTo>
                <a:lnTo>
                  <a:pt x="60450" y="67610"/>
                </a:lnTo>
                <a:lnTo>
                  <a:pt x="60470" y="67550"/>
                </a:lnTo>
                <a:lnTo>
                  <a:pt x="60480" y="67510"/>
                </a:lnTo>
                <a:lnTo>
                  <a:pt x="60430" y="67280"/>
                </a:lnTo>
                <a:lnTo>
                  <a:pt x="60440" y="67240"/>
                </a:lnTo>
                <a:lnTo>
                  <a:pt x="60450" y="67200"/>
                </a:lnTo>
                <a:lnTo>
                  <a:pt x="60480" y="67170"/>
                </a:lnTo>
                <a:lnTo>
                  <a:pt x="60570" y="67080"/>
                </a:lnTo>
                <a:lnTo>
                  <a:pt x="60590" y="67050"/>
                </a:lnTo>
                <a:lnTo>
                  <a:pt x="60650" y="66930"/>
                </a:lnTo>
                <a:lnTo>
                  <a:pt x="60740" y="66810"/>
                </a:lnTo>
                <a:lnTo>
                  <a:pt x="60760" y="66780"/>
                </a:lnTo>
                <a:lnTo>
                  <a:pt x="60770" y="66740"/>
                </a:lnTo>
                <a:lnTo>
                  <a:pt x="60780" y="66690"/>
                </a:lnTo>
                <a:lnTo>
                  <a:pt x="60790" y="66640"/>
                </a:lnTo>
                <a:lnTo>
                  <a:pt x="60780" y="66540"/>
                </a:lnTo>
                <a:lnTo>
                  <a:pt x="60770" y="66490"/>
                </a:lnTo>
                <a:lnTo>
                  <a:pt x="60760" y="66450"/>
                </a:lnTo>
                <a:lnTo>
                  <a:pt x="60740" y="66420"/>
                </a:lnTo>
                <a:lnTo>
                  <a:pt x="60710" y="66390"/>
                </a:lnTo>
                <a:lnTo>
                  <a:pt x="60560" y="66270"/>
                </a:lnTo>
                <a:lnTo>
                  <a:pt x="60460" y="66140"/>
                </a:lnTo>
                <a:lnTo>
                  <a:pt x="60380" y="66070"/>
                </a:lnTo>
                <a:lnTo>
                  <a:pt x="60340" y="66030"/>
                </a:lnTo>
                <a:lnTo>
                  <a:pt x="60320" y="65980"/>
                </a:lnTo>
                <a:lnTo>
                  <a:pt x="60310" y="65940"/>
                </a:lnTo>
                <a:lnTo>
                  <a:pt x="60310" y="65890"/>
                </a:lnTo>
                <a:lnTo>
                  <a:pt x="60320" y="65830"/>
                </a:lnTo>
                <a:lnTo>
                  <a:pt x="60320" y="65780"/>
                </a:lnTo>
                <a:lnTo>
                  <a:pt x="60310" y="65750"/>
                </a:lnTo>
                <a:lnTo>
                  <a:pt x="60290" y="65720"/>
                </a:lnTo>
                <a:lnTo>
                  <a:pt x="60250" y="65690"/>
                </a:lnTo>
                <a:lnTo>
                  <a:pt x="60160" y="65630"/>
                </a:lnTo>
                <a:lnTo>
                  <a:pt x="60090" y="65590"/>
                </a:lnTo>
                <a:lnTo>
                  <a:pt x="60070" y="65560"/>
                </a:lnTo>
                <a:lnTo>
                  <a:pt x="60040" y="65530"/>
                </a:lnTo>
                <a:lnTo>
                  <a:pt x="60030" y="65500"/>
                </a:lnTo>
                <a:lnTo>
                  <a:pt x="60010" y="65440"/>
                </a:lnTo>
                <a:lnTo>
                  <a:pt x="60000" y="65350"/>
                </a:lnTo>
                <a:lnTo>
                  <a:pt x="59980" y="65290"/>
                </a:lnTo>
                <a:lnTo>
                  <a:pt x="59950" y="65230"/>
                </a:lnTo>
                <a:lnTo>
                  <a:pt x="59910" y="65150"/>
                </a:lnTo>
                <a:lnTo>
                  <a:pt x="59800" y="65120"/>
                </a:lnTo>
                <a:lnTo>
                  <a:pt x="59730" y="65080"/>
                </a:lnTo>
                <a:lnTo>
                  <a:pt x="59690" y="65070"/>
                </a:lnTo>
                <a:lnTo>
                  <a:pt x="59610" y="65020"/>
                </a:lnTo>
                <a:lnTo>
                  <a:pt x="59360" y="64940"/>
                </a:lnTo>
                <a:lnTo>
                  <a:pt x="59360" y="64920"/>
                </a:lnTo>
                <a:lnTo>
                  <a:pt x="59330" y="64820"/>
                </a:lnTo>
                <a:lnTo>
                  <a:pt x="59320" y="64770"/>
                </a:lnTo>
                <a:lnTo>
                  <a:pt x="59330" y="64730"/>
                </a:lnTo>
                <a:lnTo>
                  <a:pt x="59350" y="64700"/>
                </a:lnTo>
                <a:lnTo>
                  <a:pt x="59380" y="64670"/>
                </a:lnTo>
                <a:lnTo>
                  <a:pt x="59530" y="64550"/>
                </a:lnTo>
                <a:lnTo>
                  <a:pt x="59510" y="64310"/>
                </a:lnTo>
                <a:lnTo>
                  <a:pt x="59540" y="64190"/>
                </a:lnTo>
                <a:lnTo>
                  <a:pt x="59590" y="64110"/>
                </a:lnTo>
                <a:lnTo>
                  <a:pt x="59650" y="64050"/>
                </a:lnTo>
                <a:lnTo>
                  <a:pt x="59730" y="64000"/>
                </a:lnTo>
                <a:lnTo>
                  <a:pt x="59640" y="63970"/>
                </a:lnTo>
                <a:lnTo>
                  <a:pt x="59580" y="63920"/>
                </a:lnTo>
                <a:lnTo>
                  <a:pt x="59510" y="63880"/>
                </a:lnTo>
                <a:lnTo>
                  <a:pt x="59390" y="63860"/>
                </a:lnTo>
                <a:lnTo>
                  <a:pt x="59460" y="63610"/>
                </a:lnTo>
                <a:lnTo>
                  <a:pt x="59450" y="63410"/>
                </a:lnTo>
                <a:lnTo>
                  <a:pt x="59390" y="63230"/>
                </a:lnTo>
                <a:lnTo>
                  <a:pt x="59280" y="63070"/>
                </a:lnTo>
                <a:lnTo>
                  <a:pt x="59180" y="63070"/>
                </a:lnTo>
                <a:lnTo>
                  <a:pt x="59210" y="62700"/>
                </a:lnTo>
                <a:lnTo>
                  <a:pt x="59220" y="62670"/>
                </a:lnTo>
                <a:lnTo>
                  <a:pt x="59240" y="62640"/>
                </a:lnTo>
                <a:lnTo>
                  <a:pt x="59270" y="62620"/>
                </a:lnTo>
                <a:lnTo>
                  <a:pt x="59300" y="62600"/>
                </a:lnTo>
                <a:lnTo>
                  <a:pt x="59330" y="62590"/>
                </a:lnTo>
                <a:lnTo>
                  <a:pt x="59370" y="62600"/>
                </a:lnTo>
                <a:lnTo>
                  <a:pt x="59500" y="62630"/>
                </a:lnTo>
                <a:lnTo>
                  <a:pt x="59540" y="62630"/>
                </a:lnTo>
                <a:lnTo>
                  <a:pt x="59590" y="62620"/>
                </a:lnTo>
                <a:lnTo>
                  <a:pt x="59670" y="62580"/>
                </a:lnTo>
                <a:lnTo>
                  <a:pt x="59710" y="62560"/>
                </a:lnTo>
                <a:lnTo>
                  <a:pt x="59750" y="62520"/>
                </a:lnTo>
                <a:lnTo>
                  <a:pt x="59790" y="62480"/>
                </a:lnTo>
                <a:lnTo>
                  <a:pt x="59810" y="62450"/>
                </a:lnTo>
                <a:lnTo>
                  <a:pt x="59820" y="62420"/>
                </a:lnTo>
                <a:lnTo>
                  <a:pt x="59820" y="62380"/>
                </a:lnTo>
                <a:lnTo>
                  <a:pt x="59780" y="62160"/>
                </a:lnTo>
                <a:lnTo>
                  <a:pt x="59740" y="62000"/>
                </a:lnTo>
                <a:lnTo>
                  <a:pt x="59720" y="61950"/>
                </a:lnTo>
                <a:lnTo>
                  <a:pt x="59700" y="61910"/>
                </a:lnTo>
                <a:lnTo>
                  <a:pt x="59670" y="61880"/>
                </a:lnTo>
                <a:lnTo>
                  <a:pt x="59620" y="61850"/>
                </a:lnTo>
                <a:lnTo>
                  <a:pt x="59570" y="61840"/>
                </a:lnTo>
                <a:lnTo>
                  <a:pt x="59470" y="61820"/>
                </a:lnTo>
                <a:lnTo>
                  <a:pt x="59420" y="61810"/>
                </a:lnTo>
                <a:lnTo>
                  <a:pt x="59350" y="61780"/>
                </a:lnTo>
                <a:lnTo>
                  <a:pt x="59320" y="61750"/>
                </a:lnTo>
                <a:lnTo>
                  <a:pt x="59290" y="61730"/>
                </a:lnTo>
                <a:lnTo>
                  <a:pt x="59270" y="61700"/>
                </a:lnTo>
                <a:lnTo>
                  <a:pt x="59250" y="61660"/>
                </a:lnTo>
                <a:lnTo>
                  <a:pt x="59240" y="61600"/>
                </a:lnTo>
                <a:lnTo>
                  <a:pt x="59220" y="61470"/>
                </a:lnTo>
                <a:lnTo>
                  <a:pt x="59210" y="61410"/>
                </a:lnTo>
                <a:lnTo>
                  <a:pt x="59180" y="61340"/>
                </a:lnTo>
                <a:lnTo>
                  <a:pt x="59150" y="61280"/>
                </a:lnTo>
                <a:lnTo>
                  <a:pt x="59110" y="61210"/>
                </a:lnTo>
                <a:lnTo>
                  <a:pt x="59320" y="61040"/>
                </a:lnTo>
                <a:lnTo>
                  <a:pt x="59420" y="60960"/>
                </a:lnTo>
                <a:lnTo>
                  <a:pt x="59470" y="60940"/>
                </a:lnTo>
                <a:lnTo>
                  <a:pt x="59560" y="60890"/>
                </a:lnTo>
                <a:lnTo>
                  <a:pt x="59630" y="60860"/>
                </a:lnTo>
                <a:lnTo>
                  <a:pt x="59700" y="60810"/>
                </a:lnTo>
                <a:lnTo>
                  <a:pt x="59790" y="60740"/>
                </a:lnTo>
                <a:lnTo>
                  <a:pt x="59820" y="60730"/>
                </a:lnTo>
                <a:lnTo>
                  <a:pt x="59960" y="60680"/>
                </a:lnTo>
                <a:lnTo>
                  <a:pt x="60020" y="60640"/>
                </a:lnTo>
                <a:lnTo>
                  <a:pt x="60180" y="60500"/>
                </a:lnTo>
                <a:lnTo>
                  <a:pt x="60220" y="60470"/>
                </a:lnTo>
                <a:lnTo>
                  <a:pt x="60340" y="60410"/>
                </a:lnTo>
                <a:lnTo>
                  <a:pt x="60380" y="60380"/>
                </a:lnTo>
                <a:lnTo>
                  <a:pt x="60420" y="60330"/>
                </a:lnTo>
                <a:lnTo>
                  <a:pt x="60460" y="60300"/>
                </a:lnTo>
                <a:lnTo>
                  <a:pt x="60490" y="60280"/>
                </a:lnTo>
                <a:lnTo>
                  <a:pt x="60580" y="60270"/>
                </a:lnTo>
                <a:lnTo>
                  <a:pt x="60730" y="60250"/>
                </a:lnTo>
                <a:lnTo>
                  <a:pt x="60780" y="60240"/>
                </a:lnTo>
                <a:lnTo>
                  <a:pt x="60920" y="60180"/>
                </a:lnTo>
                <a:lnTo>
                  <a:pt x="60970" y="60170"/>
                </a:lnTo>
                <a:lnTo>
                  <a:pt x="61020" y="60160"/>
                </a:lnTo>
                <a:lnTo>
                  <a:pt x="61120" y="60170"/>
                </a:lnTo>
                <a:lnTo>
                  <a:pt x="61170" y="60180"/>
                </a:lnTo>
                <a:lnTo>
                  <a:pt x="61310" y="60240"/>
                </a:lnTo>
                <a:lnTo>
                  <a:pt x="61360" y="60260"/>
                </a:lnTo>
                <a:lnTo>
                  <a:pt x="61460" y="60260"/>
                </a:lnTo>
                <a:lnTo>
                  <a:pt x="61510" y="60260"/>
                </a:lnTo>
                <a:lnTo>
                  <a:pt x="61560" y="60250"/>
                </a:lnTo>
                <a:lnTo>
                  <a:pt x="61700" y="60190"/>
                </a:lnTo>
                <a:lnTo>
                  <a:pt x="61870" y="60120"/>
                </a:lnTo>
                <a:lnTo>
                  <a:pt x="61980" y="60060"/>
                </a:lnTo>
                <a:lnTo>
                  <a:pt x="62090" y="59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2" name="Pomoravsk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4930" y="53960"/>
                </a:moveTo>
                <a:lnTo>
                  <a:pt x="64830" y="54220"/>
                </a:lnTo>
                <a:lnTo>
                  <a:pt x="64820" y="54260"/>
                </a:lnTo>
                <a:lnTo>
                  <a:pt x="64820" y="54310"/>
                </a:lnTo>
                <a:lnTo>
                  <a:pt x="64810" y="54370"/>
                </a:lnTo>
                <a:lnTo>
                  <a:pt x="64800" y="54420"/>
                </a:lnTo>
                <a:lnTo>
                  <a:pt x="64780" y="54460"/>
                </a:lnTo>
                <a:lnTo>
                  <a:pt x="64740" y="54510"/>
                </a:lnTo>
                <a:lnTo>
                  <a:pt x="64700" y="54540"/>
                </a:lnTo>
                <a:lnTo>
                  <a:pt x="64660" y="54570"/>
                </a:lnTo>
                <a:lnTo>
                  <a:pt x="64580" y="54600"/>
                </a:lnTo>
                <a:lnTo>
                  <a:pt x="64500" y="54620"/>
                </a:lnTo>
                <a:lnTo>
                  <a:pt x="64470" y="54640"/>
                </a:lnTo>
                <a:lnTo>
                  <a:pt x="64440" y="54670"/>
                </a:lnTo>
                <a:lnTo>
                  <a:pt x="64420" y="54730"/>
                </a:lnTo>
                <a:lnTo>
                  <a:pt x="64410" y="54930"/>
                </a:lnTo>
                <a:lnTo>
                  <a:pt x="64410" y="54990"/>
                </a:lnTo>
                <a:lnTo>
                  <a:pt x="64400" y="55040"/>
                </a:lnTo>
                <a:lnTo>
                  <a:pt x="64380" y="55080"/>
                </a:lnTo>
                <a:lnTo>
                  <a:pt x="64350" y="55100"/>
                </a:lnTo>
                <a:lnTo>
                  <a:pt x="64290" y="55150"/>
                </a:lnTo>
                <a:lnTo>
                  <a:pt x="64250" y="55190"/>
                </a:lnTo>
                <a:lnTo>
                  <a:pt x="64220" y="55240"/>
                </a:lnTo>
                <a:lnTo>
                  <a:pt x="64200" y="55290"/>
                </a:lnTo>
                <a:lnTo>
                  <a:pt x="64190" y="55390"/>
                </a:lnTo>
                <a:lnTo>
                  <a:pt x="64180" y="55650"/>
                </a:lnTo>
                <a:lnTo>
                  <a:pt x="64160" y="55660"/>
                </a:lnTo>
                <a:lnTo>
                  <a:pt x="64150" y="55670"/>
                </a:lnTo>
                <a:lnTo>
                  <a:pt x="64140" y="55710"/>
                </a:lnTo>
                <a:lnTo>
                  <a:pt x="64150" y="55760"/>
                </a:lnTo>
                <a:lnTo>
                  <a:pt x="64220" y="55900"/>
                </a:lnTo>
                <a:lnTo>
                  <a:pt x="64250" y="55980"/>
                </a:lnTo>
                <a:lnTo>
                  <a:pt x="64250" y="56010"/>
                </a:lnTo>
                <a:lnTo>
                  <a:pt x="64250" y="56060"/>
                </a:lnTo>
                <a:lnTo>
                  <a:pt x="64240" y="56090"/>
                </a:lnTo>
                <a:lnTo>
                  <a:pt x="64220" y="56140"/>
                </a:lnTo>
                <a:lnTo>
                  <a:pt x="64190" y="56180"/>
                </a:lnTo>
                <a:lnTo>
                  <a:pt x="64150" y="56220"/>
                </a:lnTo>
                <a:lnTo>
                  <a:pt x="63960" y="56360"/>
                </a:lnTo>
                <a:lnTo>
                  <a:pt x="63880" y="56450"/>
                </a:lnTo>
                <a:lnTo>
                  <a:pt x="63780" y="56540"/>
                </a:lnTo>
                <a:lnTo>
                  <a:pt x="63750" y="56570"/>
                </a:lnTo>
                <a:lnTo>
                  <a:pt x="63730" y="56600"/>
                </a:lnTo>
                <a:lnTo>
                  <a:pt x="63720" y="56640"/>
                </a:lnTo>
                <a:lnTo>
                  <a:pt x="63710" y="56750"/>
                </a:lnTo>
                <a:lnTo>
                  <a:pt x="63690" y="56800"/>
                </a:lnTo>
                <a:lnTo>
                  <a:pt x="63670" y="56860"/>
                </a:lnTo>
                <a:lnTo>
                  <a:pt x="63630" y="56910"/>
                </a:lnTo>
                <a:lnTo>
                  <a:pt x="63590" y="56960"/>
                </a:lnTo>
                <a:lnTo>
                  <a:pt x="63410" y="57150"/>
                </a:lnTo>
                <a:lnTo>
                  <a:pt x="63400" y="57160"/>
                </a:lnTo>
                <a:lnTo>
                  <a:pt x="63380" y="57200"/>
                </a:lnTo>
                <a:lnTo>
                  <a:pt x="63380" y="57250"/>
                </a:lnTo>
                <a:lnTo>
                  <a:pt x="63400" y="57300"/>
                </a:lnTo>
                <a:lnTo>
                  <a:pt x="63480" y="57430"/>
                </a:lnTo>
                <a:lnTo>
                  <a:pt x="63490" y="57460"/>
                </a:lnTo>
                <a:lnTo>
                  <a:pt x="63490" y="57500"/>
                </a:lnTo>
                <a:lnTo>
                  <a:pt x="63480" y="57530"/>
                </a:lnTo>
                <a:lnTo>
                  <a:pt x="63460" y="57580"/>
                </a:lnTo>
                <a:lnTo>
                  <a:pt x="63380" y="57690"/>
                </a:lnTo>
                <a:lnTo>
                  <a:pt x="63360" y="57710"/>
                </a:lnTo>
                <a:lnTo>
                  <a:pt x="63310" y="57740"/>
                </a:lnTo>
                <a:lnTo>
                  <a:pt x="63280" y="57750"/>
                </a:lnTo>
                <a:lnTo>
                  <a:pt x="63140" y="57760"/>
                </a:lnTo>
                <a:lnTo>
                  <a:pt x="63070" y="57780"/>
                </a:lnTo>
                <a:lnTo>
                  <a:pt x="63030" y="57790"/>
                </a:lnTo>
                <a:lnTo>
                  <a:pt x="62900" y="57860"/>
                </a:lnTo>
                <a:lnTo>
                  <a:pt x="62740" y="57930"/>
                </a:lnTo>
                <a:lnTo>
                  <a:pt x="62660" y="57970"/>
                </a:lnTo>
                <a:lnTo>
                  <a:pt x="62600" y="58010"/>
                </a:lnTo>
                <a:lnTo>
                  <a:pt x="62570" y="58040"/>
                </a:lnTo>
                <a:lnTo>
                  <a:pt x="62530" y="58100"/>
                </a:lnTo>
                <a:lnTo>
                  <a:pt x="62480" y="58220"/>
                </a:lnTo>
                <a:lnTo>
                  <a:pt x="62470" y="58280"/>
                </a:lnTo>
                <a:lnTo>
                  <a:pt x="62460" y="58400"/>
                </a:lnTo>
                <a:lnTo>
                  <a:pt x="62470" y="58470"/>
                </a:lnTo>
                <a:lnTo>
                  <a:pt x="62480" y="58520"/>
                </a:lnTo>
                <a:lnTo>
                  <a:pt x="62510" y="58580"/>
                </a:lnTo>
                <a:lnTo>
                  <a:pt x="62530" y="58610"/>
                </a:lnTo>
                <a:lnTo>
                  <a:pt x="62710" y="58780"/>
                </a:lnTo>
                <a:lnTo>
                  <a:pt x="62760" y="58830"/>
                </a:lnTo>
                <a:lnTo>
                  <a:pt x="62790" y="58880"/>
                </a:lnTo>
                <a:lnTo>
                  <a:pt x="62810" y="58920"/>
                </a:lnTo>
                <a:lnTo>
                  <a:pt x="62810" y="58960"/>
                </a:lnTo>
                <a:lnTo>
                  <a:pt x="62790" y="59000"/>
                </a:lnTo>
                <a:lnTo>
                  <a:pt x="62760" y="59040"/>
                </a:lnTo>
                <a:lnTo>
                  <a:pt x="62670" y="59130"/>
                </a:lnTo>
                <a:lnTo>
                  <a:pt x="62640" y="59160"/>
                </a:lnTo>
                <a:lnTo>
                  <a:pt x="62620" y="59200"/>
                </a:lnTo>
                <a:lnTo>
                  <a:pt x="62610" y="59240"/>
                </a:lnTo>
                <a:lnTo>
                  <a:pt x="62600" y="59350"/>
                </a:lnTo>
                <a:lnTo>
                  <a:pt x="62590" y="59380"/>
                </a:lnTo>
                <a:lnTo>
                  <a:pt x="62580" y="59420"/>
                </a:lnTo>
                <a:lnTo>
                  <a:pt x="62360" y="59690"/>
                </a:lnTo>
                <a:lnTo>
                  <a:pt x="62190" y="59830"/>
                </a:lnTo>
                <a:lnTo>
                  <a:pt x="62160" y="59860"/>
                </a:lnTo>
                <a:lnTo>
                  <a:pt x="62110" y="59930"/>
                </a:lnTo>
                <a:lnTo>
                  <a:pt x="62090" y="59990"/>
                </a:lnTo>
                <a:lnTo>
                  <a:pt x="61980" y="60060"/>
                </a:lnTo>
                <a:lnTo>
                  <a:pt x="61870" y="60120"/>
                </a:lnTo>
                <a:lnTo>
                  <a:pt x="61700" y="60190"/>
                </a:lnTo>
                <a:lnTo>
                  <a:pt x="61560" y="60250"/>
                </a:lnTo>
                <a:lnTo>
                  <a:pt x="61510" y="60260"/>
                </a:lnTo>
                <a:lnTo>
                  <a:pt x="61460" y="60260"/>
                </a:lnTo>
                <a:lnTo>
                  <a:pt x="61360" y="60260"/>
                </a:lnTo>
                <a:lnTo>
                  <a:pt x="61310" y="60240"/>
                </a:lnTo>
                <a:lnTo>
                  <a:pt x="61170" y="60180"/>
                </a:lnTo>
                <a:lnTo>
                  <a:pt x="61120" y="60170"/>
                </a:lnTo>
                <a:lnTo>
                  <a:pt x="61020" y="60160"/>
                </a:lnTo>
                <a:lnTo>
                  <a:pt x="60970" y="60170"/>
                </a:lnTo>
                <a:lnTo>
                  <a:pt x="60920" y="60180"/>
                </a:lnTo>
                <a:lnTo>
                  <a:pt x="60780" y="60240"/>
                </a:lnTo>
                <a:lnTo>
                  <a:pt x="60730" y="60250"/>
                </a:lnTo>
                <a:lnTo>
                  <a:pt x="60580" y="60270"/>
                </a:lnTo>
                <a:lnTo>
                  <a:pt x="60490" y="60280"/>
                </a:lnTo>
                <a:lnTo>
                  <a:pt x="60460" y="60300"/>
                </a:lnTo>
                <a:lnTo>
                  <a:pt x="60420" y="60330"/>
                </a:lnTo>
                <a:lnTo>
                  <a:pt x="60380" y="60380"/>
                </a:lnTo>
                <a:lnTo>
                  <a:pt x="60340" y="60410"/>
                </a:lnTo>
                <a:lnTo>
                  <a:pt x="60220" y="60470"/>
                </a:lnTo>
                <a:lnTo>
                  <a:pt x="60180" y="60500"/>
                </a:lnTo>
                <a:lnTo>
                  <a:pt x="60020" y="60640"/>
                </a:lnTo>
                <a:lnTo>
                  <a:pt x="59960" y="60680"/>
                </a:lnTo>
                <a:lnTo>
                  <a:pt x="59820" y="60730"/>
                </a:lnTo>
                <a:lnTo>
                  <a:pt x="59790" y="60740"/>
                </a:lnTo>
                <a:lnTo>
                  <a:pt x="59700" y="60810"/>
                </a:lnTo>
                <a:lnTo>
                  <a:pt x="59630" y="60860"/>
                </a:lnTo>
                <a:lnTo>
                  <a:pt x="59560" y="60890"/>
                </a:lnTo>
                <a:lnTo>
                  <a:pt x="59470" y="60940"/>
                </a:lnTo>
                <a:lnTo>
                  <a:pt x="59420" y="60960"/>
                </a:lnTo>
                <a:lnTo>
                  <a:pt x="59320" y="61040"/>
                </a:lnTo>
                <a:lnTo>
                  <a:pt x="59110" y="61210"/>
                </a:lnTo>
                <a:lnTo>
                  <a:pt x="59050" y="61320"/>
                </a:lnTo>
                <a:lnTo>
                  <a:pt x="59020" y="61360"/>
                </a:lnTo>
                <a:lnTo>
                  <a:pt x="58990" y="61390"/>
                </a:lnTo>
                <a:lnTo>
                  <a:pt x="58950" y="61410"/>
                </a:lnTo>
                <a:lnTo>
                  <a:pt x="58910" y="61420"/>
                </a:lnTo>
                <a:lnTo>
                  <a:pt x="58850" y="61410"/>
                </a:lnTo>
                <a:lnTo>
                  <a:pt x="58820" y="61410"/>
                </a:lnTo>
                <a:lnTo>
                  <a:pt x="58780" y="61420"/>
                </a:lnTo>
                <a:lnTo>
                  <a:pt x="58760" y="61430"/>
                </a:lnTo>
                <a:lnTo>
                  <a:pt x="58640" y="61530"/>
                </a:lnTo>
                <a:lnTo>
                  <a:pt x="58610" y="61550"/>
                </a:lnTo>
                <a:lnTo>
                  <a:pt x="58520" y="61570"/>
                </a:lnTo>
                <a:lnTo>
                  <a:pt x="58380" y="61650"/>
                </a:lnTo>
                <a:lnTo>
                  <a:pt x="58320" y="61680"/>
                </a:lnTo>
                <a:lnTo>
                  <a:pt x="58210" y="61770"/>
                </a:lnTo>
                <a:lnTo>
                  <a:pt x="58160" y="61800"/>
                </a:lnTo>
                <a:lnTo>
                  <a:pt x="58030" y="61830"/>
                </a:lnTo>
                <a:lnTo>
                  <a:pt x="57760" y="61800"/>
                </a:lnTo>
                <a:lnTo>
                  <a:pt x="57660" y="61690"/>
                </a:lnTo>
                <a:lnTo>
                  <a:pt x="57480" y="60870"/>
                </a:lnTo>
                <a:lnTo>
                  <a:pt x="57600" y="60720"/>
                </a:lnTo>
                <a:lnTo>
                  <a:pt x="57210" y="60710"/>
                </a:lnTo>
                <a:lnTo>
                  <a:pt x="57190" y="60730"/>
                </a:lnTo>
                <a:lnTo>
                  <a:pt x="57110" y="60710"/>
                </a:lnTo>
                <a:lnTo>
                  <a:pt x="57050" y="60700"/>
                </a:lnTo>
                <a:lnTo>
                  <a:pt x="56990" y="60690"/>
                </a:lnTo>
                <a:lnTo>
                  <a:pt x="56940" y="60700"/>
                </a:lnTo>
                <a:lnTo>
                  <a:pt x="56700" y="60750"/>
                </a:lnTo>
                <a:lnTo>
                  <a:pt x="56400" y="60870"/>
                </a:lnTo>
                <a:lnTo>
                  <a:pt x="56200" y="60920"/>
                </a:lnTo>
                <a:lnTo>
                  <a:pt x="56100" y="60950"/>
                </a:lnTo>
                <a:lnTo>
                  <a:pt x="56050" y="60950"/>
                </a:lnTo>
                <a:lnTo>
                  <a:pt x="55970" y="60930"/>
                </a:lnTo>
                <a:lnTo>
                  <a:pt x="55860" y="60880"/>
                </a:lnTo>
                <a:lnTo>
                  <a:pt x="55830" y="60860"/>
                </a:lnTo>
                <a:lnTo>
                  <a:pt x="55780" y="60820"/>
                </a:lnTo>
                <a:lnTo>
                  <a:pt x="55750" y="60780"/>
                </a:lnTo>
                <a:lnTo>
                  <a:pt x="55730" y="60750"/>
                </a:lnTo>
                <a:lnTo>
                  <a:pt x="55720" y="60720"/>
                </a:lnTo>
                <a:lnTo>
                  <a:pt x="55720" y="60680"/>
                </a:lnTo>
                <a:lnTo>
                  <a:pt x="55720" y="60640"/>
                </a:lnTo>
                <a:lnTo>
                  <a:pt x="55740" y="60610"/>
                </a:lnTo>
                <a:lnTo>
                  <a:pt x="55800" y="60520"/>
                </a:lnTo>
                <a:lnTo>
                  <a:pt x="55830" y="60450"/>
                </a:lnTo>
                <a:lnTo>
                  <a:pt x="55840" y="60400"/>
                </a:lnTo>
                <a:lnTo>
                  <a:pt x="55840" y="60350"/>
                </a:lnTo>
                <a:lnTo>
                  <a:pt x="55820" y="60260"/>
                </a:lnTo>
                <a:lnTo>
                  <a:pt x="55810" y="60210"/>
                </a:lnTo>
                <a:lnTo>
                  <a:pt x="55830" y="60170"/>
                </a:lnTo>
                <a:lnTo>
                  <a:pt x="55900" y="60020"/>
                </a:lnTo>
                <a:lnTo>
                  <a:pt x="55940" y="59900"/>
                </a:lnTo>
                <a:lnTo>
                  <a:pt x="55950" y="59850"/>
                </a:lnTo>
                <a:lnTo>
                  <a:pt x="55950" y="59750"/>
                </a:lnTo>
                <a:lnTo>
                  <a:pt x="55940" y="59630"/>
                </a:lnTo>
                <a:lnTo>
                  <a:pt x="55930" y="59590"/>
                </a:lnTo>
                <a:lnTo>
                  <a:pt x="55940" y="59540"/>
                </a:lnTo>
                <a:lnTo>
                  <a:pt x="55950" y="59510"/>
                </a:lnTo>
                <a:lnTo>
                  <a:pt x="56000" y="59400"/>
                </a:lnTo>
                <a:lnTo>
                  <a:pt x="56000" y="59380"/>
                </a:lnTo>
                <a:lnTo>
                  <a:pt x="56000" y="59360"/>
                </a:lnTo>
                <a:lnTo>
                  <a:pt x="55980" y="59320"/>
                </a:lnTo>
                <a:lnTo>
                  <a:pt x="55960" y="59290"/>
                </a:lnTo>
                <a:lnTo>
                  <a:pt x="55920" y="59250"/>
                </a:lnTo>
                <a:lnTo>
                  <a:pt x="55860" y="59210"/>
                </a:lnTo>
                <a:lnTo>
                  <a:pt x="55720" y="59120"/>
                </a:lnTo>
                <a:lnTo>
                  <a:pt x="55680" y="59390"/>
                </a:lnTo>
                <a:lnTo>
                  <a:pt x="55670" y="59420"/>
                </a:lnTo>
                <a:lnTo>
                  <a:pt x="55670" y="59430"/>
                </a:lnTo>
                <a:lnTo>
                  <a:pt x="55660" y="59450"/>
                </a:lnTo>
                <a:lnTo>
                  <a:pt x="55650" y="59450"/>
                </a:lnTo>
                <a:lnTo>
                  <a:pt x="55630" y="59460"/>
                </a:lnTo>
                <a:lnTo>
                  <a:pt x="55410" y="59580"/>
                </a:lnTo>
                <a:lnTo>
                  <a:pt x="55500" y="59850"/>
                </a:lnTo>
                <a:lnTo>
                  <a:pt x="55510" y="59910"/>
                </a:lnTo>
                <a:lnTo>
                  <a:pt x="55520" y="60040"/>
                </a:lnTo>
                <a:lnTo>
                  <a:pt x="55520" y="60160"/>
                </a:lnTo>
                <a:lnTo>
                  <a:pt x="55510" y="60220"/>
                </a:lnTo>
                <a:lnTo>
                  <a:pt x="55500" y="60280"/>
                </a:lnTo>
                <a:lnTo>
                  <a:pt x="55440" y="60460"/>
                </a:lnTo>
                <a:lnTo>
                  <a:pt x="55420" y="60510"/>
                </a:lnTo>
                <a:lnTo>
                  <a:pt x="55400" y="60670"/>
                </a:lnTo>
                <a:lnTo>
                  <a:pt x="55390" y="60720"/>
                </a:lnTo>
                <a:lnTo>
                  <a:pt x="55360" y="60760"/>
                </a:lnTo>
                <a:lnTo>
                  <a:pt x="55320" y="60800"/>
                </a:lnTo>
                <a:lnTo>
                  <a:pt x="55210" y="60850"/>
                </a:lnTo>
                <a:lnTo>
                  <a:pt x="55180" y="60870"/>
                </a:lnTo>
                <a:lnTo>
                  <a:pt x="55050" y="60900"/>
                </a:lnTo>
                <a:lnTo>
                  <a:pt x="55010" y="60910"/>
                </a:lnTo>
                <a:lnTo>
                  <a:pt x="54970" y="60940"/>
                </a:lnTo>
                <a:lnTo>
                  <a:pt x="54890" y="61060"/>
                </a:lnTo>
                <a:lnTo>
                  <a:pt x="54810" y="61140"/>
                </a:lnTo>
                <a:lnTo>
                  <a:pt x="54760" y="61170"/>
                </a:lnTo>
                <a:lnTo>
                  <a:pt x="54560" y="61310"/>
                </a:lnTo>
                <a:lnTo>
                  <a:pt x="54420" y="61440"/>
                </a:lnTo>
                <a:lnTo>
                  <a:pt x="54390" y="61460"/>
                </a:lnTo>
                <a:lnTo>
                  <a:pt x="54350" y="61480"/>
                </a:lnTo>
                <a:lnTo>
                  <a:pt x="54290" y="61480"/>
                </a:lnTo>
                <a:lnTo>
                  <a:pt x="54250" y="61470"/>
                </a:lnTo>
                <a:lnTo>
                  <a:pt x="54210" y="61450"/>
                </a:lnTo>
                <a:lnTo>
                  <a:pt x="54180" y="61430"/>
                </a:lnTo>
                <a:lnTo>
                  <a:pt x="54060" y="61310"/>
                </a:lnTo>
                <a:lnTo>
                  <a:pt x="54010" y="61280"/>
                </a:lnTo>
                <a:lnTo>
                  <a:pt x="53960" y="61260"/>
                </a:lnTo>
                <a:lnTo>
                  <a:pt x="53800" y="61230"/>
                </a:lnTo>
                <a:lnTo>
                  <a:pt x="53770" y="61230"/>
                </a:lnTo>
                <a:lnTo>
                  <a:pt x="53740" y="61240"/>
                </a:lnTo>
                <a:lnTo>
                  <a:pt x="53720" y="61270"/>
                </a:lnTo>
                <a:lnTo>
                  <a:pt x="53700" y="61310"/>
                </a:lnTo>
                <a:lnTo>
                  <a:pt x="53700" y="61360"/>
                </a:lnTo>
                <a:lnTo>
                  <a:pt x="53710" y="61470"/>
                </a:lnTo>
                <a:lnTo>
                  <a:pt x="53700" y="61510"/>
                </a:lnTo>
                <a:lnTo>
                  <a:pt x="53660" y="61610"/>
                </a:lnTo>
                <a:lnTo>
                  <a:pt x="53650" y="61690"/>
                </a:lnTo>
                <a:lnTo>
                  <a:pt x="53650" y="61740"/>
                </a:lnTo>
                <a:lnTo>
                  <a:pt x="53650" y="61790"/>
                </a:lnTo>
                <a:lnTo>
                  <a:pt x="53670" y="61910"/>
                </a:lnTo>
                <a:lnTo>
                  <a:pt x="53670" y="62030"/>
                </a:lnTo>
                <a:lnTo>
                  <a:pt x="53690" y="62100"/>
                </a:lnTo>
                <a:lnTo>
                  <a:pt x="53720" y="62230"/>
                </a:lnTo>
                <a:lnTo>
                  <a:pt x="53860" y="62640"/>
                </a:lnTo>
                <a:lnTo>
                  <a:pt x="53710" y="62550"/>
                </a:lnTo>
                <a:lnTo>
                  <a:pt x="53480" y="62440"/>
                </a:lnTo>
                <a:lnTo>
                  <a:pt x="53420" y="62400"/>
                </a:lnTo>
                <a:lnTo>
                  <a:pt x="53350" y="62350"/>
                </a:lnTo>
                <a:lnTo>
                  <a:pt x="53270" y="62260"/>
                </a:lnTo>
                <a:lnTo>
                  <a:pt x="53230" y="62230"/>
                </a:lnTo>
                <a:lnTo>
                  <a:pt x="53070" y="62140"/>
                </a:lnTo>
                <a:lnTo>
                  <a:pt x="52970" y="62070"/>
                </a:lnTo>
                <a:lnTo>
                  <a:pt x="52940" y="62050"/>
                </a:lnTo>
                <a:lnTo>
                  <a:pt x="52910" y="62040"/>
                </a:lnTo>
                <a:lnTo>
                  <a:pt x="52860" y="62040"/>
                </a:lnTo>
                <a:lnTo>
                  <a:pt x="52730" y="62060"/>
                </a:lnTo>
                <a:lnTo>
                  <a:pt x="52670" y="62060"/>
                </a:lnTo>
                <a:lnTo>
                  <a:pt x="52540" y="62060"/>
                </a:lnTo>
                <a:lnTo>
                  <a:pt x="52470" y="62050"/>
                </a:lnTo>
                <a:lnTo>
                  <a:pt x="52400" y="62030"/>
                </a:lnTo>
                <a:lnTo>
                  <a:pt x="52250" y="61930"/>
                </a:lnTo>
                <a:lnTo>
                  <a:pt x="52220" y="61920"/>
                </a:lnTo>
                <a:lnTo>
                  <a:pt x="52120" y="61900"/>
                </a:lnTo>
                <a:lnTo>
                  <a:pt x="51870" y="61890"/>
                </a:lnTo>
                <a:lnTo>
                  <a:pt x="51810" y="61890"/>
                </a:lnTo>
                <a:lnTo>
                  <a:pt x="51760" y="61870"/>
                </a:lnTo>
                <a:lnTo>
                  <a:pt x="51620" y="61810"/>
                </a:lnTo>
                <a:lnTo>
                  <a:pt x="51560" y="61800"/>
                </a:lnTo>
                <a:lnTo>
                  <a:pt x="51430" y="61770"/>
                </a:lnTo>
                <a:lnTo>
                  <a:pt x="51370" y="61750"/>
                </a:lnTo>
                <a:lnTo>
                  <a:pt x="51280" y="61710"/>
                </a:lnTo>
                <a:lnTo>
                  <a:pt x="51240" y="61700"/>
                </a:lnTo>
                <a:lnTo>
                  <a:pt x="51220" y="61690"/>
                </a:lnTo>
                <a:lnTo>
                  <a:pt x="51170" y="61700"/>
                </a:lnTo>
                <a:lnTo>
                  <a:pt x="51090" y="61750"/>
                </a:lnTo>
                <a:lnTo>
                  <a:pt x="51020" y="61800"/>
                </a:lnTo>
                <a:lnTo>
                  <a:pt x="51000" y="61810"/>
                </a:lnTo>
                <a:lnTo>
                  <a:pt x="50980" y="61810"/>
                </a:lnTo>
                <a:lnTo>
                  <a:pt x="50930" y="61810"/>
                </a:lnTo>
                <a:lnTo>
                  <a:pt x="50830" y="61770"/>
                </a:lnTo>
                <a:lnTo>
                  <a:pt x="50740" y="61730"/>
                </a:lnTo>
                <a:lnTo>
                  <a:pt x="50700" y="61700"/>
                </a:lnTo>
                <a:lnTo>
                  <a:pt x="50460" y="61430"/>
                </a:lnTo>
                <a:lnTo>
                  <a:pt x="50390" y="61310"/>
                </a:lnTo>
                <a:lnTo>
                  <a:pt x="50350" y="61250"/>
                </a:lnTo>
                <a:lnTo>
                  <a:pt x="50310" y="61210"/>
                </a:lnTo>
                <a:lnTo>
                  <a:pt x="50220" y="61150"/>
                </a:lnTo>
                <a:lnTo>
                  <a:pt x="50200" y="61130"/>
                </a:lnTo>
                <a:lnTo>
                  <a:pt x="50160" y="61080"/>
                </a:lnTo>
                <a:lnTo>
                  <a:pt x="50140" y="61020"/>
                </a:lnTo>
                <a:lnTo>
                  <a:pt x="50130" y="60960"/>
                </a:lnTo>
                <a:lnTo>
                  <a:pt x="50130" y="60770"/>
                </a:lnTo>
                <a:lnTo>
                  <a:pt x="50120" y="60710"/>
                </a:lnTo>
                <a:lnTo>
                  <a:pt x="50110" y="60650"/>
                </a:lnTo>
                <a:lnTo>
                  <a:pt x="50080" y="60580"/>
                </a:lnTo>
                <a:lnTo>
                  <a:pt x="50020" y="60490"/>
                </a:lnTo>
                <a:lnTo>
                  <a:pt x="49980" y="60420"/>
                </a:lnTo>
                <a:lnTo>
                  <a:pt x="49960" y="60310"/>
                </a:lnTo>
                <a:lnTo>
                  <a:pt x="49920" y="60180"/>
                </a:lnTo>
                <a:lnTo>
                  <a:pt x="49910" y="60130"/>
                </a:lnTo>
                <a:lnTo>
                  <a:pt x="49890" y="59890"/>
                </a:lnTo>
                <a:lnTo>
                  <a:pt x="49980" y="59890"/>
                </a:lnTo>
                <a:lnTo>
                  <a:pt x="50120" y="59900"/>
                </a:lnTo>
                <a:lnTo>
                  <a:pt x="50180" y="59910"/>
                </a:lnTo>
                <a:lnTo>
                  <a:pt x="50290" y="59950"/>
                </a:lnTo>
                <a:lnTo>
                  <a:pt x="50320" y="59950"/>
                </a:lnTo>
                <a:lnTo>
                  <a:pt x="50340" y="59950"/>
                </a:lnTo>
                <a:lnTo>
                  <a:pt x="50380" y="59930"/>
                </a:lnTo>
                <a:lnTo>
                  <a:pt x="50420" y="59900"/>
                </a:lnTo>
                <a:lnTo>
                  <a:pt x="50430" y="59860"/>
                </a:lnTo>
                <a:lnTo>
                  <a:pt x="50470" y="59730"/>
                </a:lnTo>
                <a:lnTo>
                  <a:pt x="50500" y="59640"/>
                </a:lnTo>
                <a:lnTo>
                  <a:pt x="50540" y="59580"/>
                </a:lnTo>
                <a:lnTo>
                  <a:pt x="50590" y="59520"/>
                </a:lnTo>
                <a:lnTo>
                  <a:pt x="50690" y="59450"/>
                </a:lnTo>
                <a:lnTo>
                  <a:pt x="50840" y="59360"/>
                </a:lnTo>
                <a:lnTo>
                  <a:pt x="50920" y="59330"/>
                </a:lnTo>
                <a:lnTo>
                  <a:pt x="51070" y="59310"/>
                </a:lnTo>
                <a:lnTo>
                  <a:pt x="51120" y="59290"/>
                </a:lnTo>
                <a:lnTo>
                  <a:pt x="51270" y="59210"/>
                </a:lnTo>
                <a:lnTo>
                  <a:pt x="51360" y="59140"/>
                </a:lnTo>
                <a:lnTo>
                  <a:pt x="51410" y="59070"/>
                </a:lnTo>
                <a:lnTo>
                  <a:pt x="51480" y="58970"/>
                </a:lnTo>
                <a:lnTo>
                  <a:pt x="51530" y="58920"/>
                </a:lnTo>
                <a:lnTo>
                  <a:pt x="51560" y="58880"/>
                </a:lnTo>
                <a:lnTo>
                  <a:pt x="51620" y="58840"/>
                </a:lnTo>
                <a:lnTo>
                  <a:pt x="51650" y="58800"/>
                </a:lnTo>
                <a:lnTo>
                  <a:pt x="51680" y="58740"/>
                </a:lnTo>
                <a:lnTo>
                  <a:pt x="51680" y="58680"/>
                </a:lnTo>
                <a:lnTo>
                  <a:pt x="51680" y="58550"/>
                </a:lnTo>
                <a:lnTo>
                  <a:pt x="51670" y="58490"/>
                </a:lnTo>
                <a:lnTo>
                  <a:pt x="51660" y="58440"/>
                </a:lnTo>
                <a:lnTo>
                  <a:pt x="51550" y="58270"/>
                </a:lnTo>
                <a:lnTo>
                  <a:pt x="51490" y="58180"/>
                </a:lnTo>
                <a:lnTo>
                  <a:pt x="51450" y="58120"/>
                </a:lnTo>
                <a:lnTo>
                  <a:pt x="51410" y="57950"/>
                </a:lnTo>
                <a:lnTo>
                  <a:pt x="51410" y="57900"/>
                </a:lnTo>
                <a:lnTo>
                  <a:pt x="51430" y="57860"/>
                </a:lnTo>
                <a:lnTo>
                  <a:pt x="51460" y="57820"/>
                </a:lnTo>
                <a:lnTo>
                  <a:pt x="51520" y="57750"/>
                </a:lnTo>
                <a:lnTo>
                  <a:pt x="51570" y="57720"/>
                </a:lnTo>
                <a:lnTo>
                  <a:pt x="51690" y="57660"/>
                </a:lnTo>
                <a:lnTo>
                  <a:pt x="51790" y="57600"/>
                </a:lnTo>
                <a:lnTo>
                  <a:pt x="51830" y="57580"/>
                </a:lnTo>
                <a:lnTo>
                  <a:pt x="51870" y="57570"/>
                </a:lnTo>
                <a:lnTo>
                  <a:pt x="51930" y="57570"/>
                </a:lnTo>
                <a:lnTo>
                  <a:pt x="51970" y="57580"/>
                </a:lnTo>
                <a:lnTo>
                  <a:pt x="52040" y="57600"/>
                </a:lnTo>
                <a:lnTo>
                  <a:pt x="52130" y="57630"/>
                </a:lnTo>
                <a:lnTo>
                  <a:pt x="52160" y="57510"/>
                </a:lnTo>
                <a:lnTo>
                  <a:pt x="52160" y="57410"/>
                </a:lnTo>
                <a:lnTo>
                  <a:pt x="52150" y="57360"/>
                </a:lnTo>
                <a:lnTo>
                  <a:pt x="52090" y="57120"/>
                </a:lnTo>
                <a:lnTo>
                  <a:pt x="52080" y="57090"/>
                </a:lnTo>
                <a:lnTo>
                  <a:pt x="52090" y="57060"/>
                </a:lnTo>
                <a:lnTo>
                  <a:pt x="52120" y="57030"/>
                </a:lnTo>
                <a:lnTo>
                  <a:pt x="52230" y="56980"/>
                </a:lnTo>
                <a:lnTo>
                  <a:pt x="52270" y="56960"/>
                </a:lnTo>
                <a:lnTo>
                  <a:pt x="52380" y="56880"/>
                </a:lnTo>
                <a:lnTo>
                  <a:pt x="52410" y="56850"/>
                </a:lnTo>
                <a:lnTo>
                  <a:pt x="52430" y="56820"/>
                </a:lnTo>
                <a:lnTo>
                  <a:pt x="52440" y="56780"/>
                </a:lnTo>
                <a:lnTo>
                  <a:pt x="52440" y="56730"/>
                </a:lnTo>
                <a:lnTo>
                  <a:pt x="52440" y="56690"/>
                </a:lnTo>
                <a:lnTo>
                  <a:pt x="52430" y="56650"/>
                </a:lnTo>
                <a:lnTo>
                  <a:pt x="52410" y="56620"/>
                </a:lnTo>
                <a:lnTo>
                  <a:pt x="52330" y="56490"/>
                </a:lnTo>
                <a:lnTo>
                  <a:pt x="52300" y="56410"/>
                </a:lnTo>
                <a:lnTo>
                  <a:pt x="52270" y="56360"/>
                </a:lnTo>
                <a:lnTo>
                  <a:pt x="52240" y="56320"/>
                </a:lnTo>
                <a:lnTo>
                  <a:pt x="52120" y="56190"/>
                </a:lnTo>
                <a:lnTo>
                  <a:pt x="52100" y="56160"/>
                </a:lnTo>
                <a:lnTo>
                  <a:pt x="52090" y="56120"/>
                </a:lnTo>
                <a:lnTo>
                  <a:pt x="52080" y="56070"/>
                </a:lnTo>
                <a:lnTo>
                  <a:pt x="52090" y="56030"/>
                </a:lnTo>
                <a:lnTo>
                  <a:pt x="52110" y="55980"/>
                </a:lnTo>
                <a:lnTo>
                  <a:pt x="52140" y="55940"/>
                </a:lnTo>
                <a:lnTo>
                  <a:pt x="52180" y="55910"/>
                </a:lnTo>
                <a:lnTo>
                  <a:pt x="52260" y="55870"/>
                </a:lnTo>
                <a:lnTo>
                  <a:pt x="52290" y="55850"/>
                </a:lnTo>
                <a:lnTo>
                  <a:pt x="52430" y="55700"/>
                </a:lnTo>
                <a:lnTo>
                  <a:pt x="52470" y="55670"/>
                </a:lnTo>
                <a:lnTo>
                  <a:pt x="52520" y="55650"/>
                </a:lnTo>
                <a:lnTo>
                  <a:pt x="52540" y="55650"/>
                </a:lnTo>
                <a:lnTo>
                  <a:pt x="52630" y="55650"/>
                </a:lnTo>
                <a:lnTo>
                  <a:pt x="52760" y="55650"/>
                </a:lnTo>
                <a:lnTo>
                  <a:pt x="52810" y="55650"/>
                </a:lnTo>
                <a:lnTo>
                  <a:pt x="52880" y="55630"/>
                </a:lnTo>
                <a:lnTo>
                  <a:pt x="52910" y="55610"/>
                </a:lnTo>
                <a:lnTo>
                  <a:pt x="52940" y="55580"/>
                </a:lnTo>
                <a:lnTo>
                  <a:pt x="52960" y="55540"/>
                </a:lnTo>
                <a:lnTo>
                  <a:pt x="52990" y="55470"/>
                </a:lnTo>
                <a:lnTo>
                  <a:pt x="53000" y="55430"/>
                </a:lnTo>
                <a:lnTo>
                  <a:pt x="53000" y="55380"/>
                </a:lnTo>
                <a:lnTo>
                  <a:pt x="53000" y="55260"/>
                </a:lnTo>
                <a:lnTo>
                  <a:pt x="53000" y="55220"/>
                </a:lnTo>
                <a:lnTo>
                  <a:pt x="53020" y="55170"/>
                </a:lnTo>
                <a:lnTo>
                  <a:pt x="53080" y="55080"/>
                </a:lnTo>
                <a:lnTo>
                  <a:pt x="53100" y="55030"/>
                </a:lnTo>
                <a:lnTo>
                  <a:pt x="53110" y="54980"/>
                </a:lnTo>
                <a:lnTo>
                  <a:pt x="53120" y="54930"/>
                </a:lnTo>
                <a:lnTo>
                  <a:pt x="53110" y="54880"/>
                </a:lnTo>
                <a:lnTo>
                  <a:pt x="53100" y="54830"/>
                </a:lnTo>
                <a:lnTo>
                  <a:pt x="53080" y="54780"/>
                </a:lnTo>
                <a:lnTo>
                  <a:pt x="52880" y="54560"/>
                </a:lnTo>
                <a:lnTo>
                  <a:pt x="52850" y="54520"/>
                </a:lnTo>
                <a:lnTo>
                  <a:pt x="52780" y="54490"/>
                </a:lnTo>
                <a:lnTo>
                  <a:pt x="52310" y="54380"/>
                </a:lnTo>
                <a:lnTo>
                  <a:pt x="52540" y="54150"/>
                </a:lnTo>
                <a:lnTo>
                  <a:pt x="52770" y="53980"/>
                </a:lnTo>
                <a:lnTo>
                  <a:pt x="52840" y="53940"/>
                </a:lnTo>
                <a:lnTo>
                  <a:pt x="52910" y="53910"/>
                </a:lnTo>
                <a:lnTo>
                  <a:pt x="53060" y="53870"/>
                </a:lnTo>
                <a:lnTo>
                  <a:pt x="53230" y="53820"/>
                </a:lnTo>
                <a:lnTo>
                  <a:pt x="53290" y="53780"/>
                </a:lnTo>
                <a:lnTo>
                  <a:pt x="53340" y="53750"/>
                </a:lnTo>
                <a:lnTo>
                  <a:pt x="53380" y="53710"/>
                </a:lnTo>
                <a:lnTo>
                  <a:pt x="53450" y="53610"/>
                </a:lnTo>
                <a:lnTo>
                  <a:pt x="53600" y="53480"/>
                </a:lnTo>
                <a:lnTo>
                  <a:pt x="53630" y="53450"/>
                </a:lnTo>
                <a:lnTo>
                  <a:pt x="53650" y="53420"/>
                </a:lnTo>
                <a:lnTo>
                  <a:pt x="53670" y="53380"/>
                </a:lnTo>
                <a:lnTo>
                  <a:pt x="53680" y="53330"/>
                </a:lnTo>
                <a:lnTo>
                  <a:pt x="53710" y="53100"/>
                </a:lnTo>
                <a:lnTo>
                  <a:pt x="53490" y="52830"/>
                </a:lnTo>
                <a:lnTo>
                  <a:pt x="53470" y="52790"/>
                </a:lnTo>
                <a:lnTo>
                  <a:pt x="53450" y="52750"/>
                </a:lnTo>
                <a:lnTo>
                  <a:pt x="53440" y="52690"/>
                </a:lnTo>
                <a:lnTo>
                  <a:pt x="53450" y="52630"/>
                </a:lnTo>
                <a:lnTo>
                  <a:pt x="53470" y="52580"/>
                </a:lnTo>
                <a:lnTo>
                  <a:pt x="53530" y="52440"/>
                </a:lnTo>
                <a:lnTo>
                  <a:pt x="53540" y="52400"/>
                </a:lnTo>
                <a:lnTo>
                  <a:pt x="53550" y="52350"/>
                </a:lnTo>
                <a:lnTo>
                  <a:pt x="53780" y="51940"/>
                </a:lnTo>
                <a:lnTo>
                  <a:pt x="53730" y="51740"/>
                </a:lnTo>
                <a:lnTo>
                  <a:pt x="53700" y="51450"/>
                </a:lnTo>
                <a:lnTo>
                  <a:pt x="53710" y="51250"/>
                </a:lnTo>
                <a:lnTo>
                  <a:pt x="53710" y="51200"/>
                </a:lnTo>
                <a:lnTo>
                  <a:pt x="53790" y="51020"/>
                </a:lnTo>
                <a:lnTo>
                  <a:pt x="53970" y="50970"/>
                </a:lnTo>
                <a:lnTo>
                  <a:pt x="53620" y="50640"/>
                </a:lnTo>
                <a:lnTo>
                  <a:pt x="53970" y="50640"/>
                </a:lnTo>
                <a:lnTo>
                  <a:pt x="53930" y="50560"/>
                </a:lnTo>
                <a:lnTo>
                  <a:pt x="53910" y="50530"/>
                </a:lnTo>
                <a:lnTo>
                  <a:pt x="53890" y="50520"/>
                </a:lnTo>
                <a:lnTo>
                  <a:pt x="53840" y="50470"/>
                </a:lnTo>
                <a:lnTo>
                  <a:pt x="53920" y="50270"/>
                </a:lnTo>
                <a:lnTo>
                  <a:pt x="53950" y="50180"/>
                </a:lnTo>
                <a:lnTo>
                  <a:pt x="53920" y="50120"/>
                </a:lnTo>
                <a:lnTo>
                  <a:pt x="53840" y="50010"/>
                </a:lnTo>
                <a:lnTo>
                  <a:pt x="53840" y="49850"/>
                </a:lnTo>
                <a:lnTo>
                  <a:pt x="54190" y="49690"/>
                </a:lnTo>
                <a:lnTo>
                  <a:pt x="54190" y="49520"/>
                </a:lnTo>
                <a:lnTo>
                  <a:pt x="53930" y="49410"/>
                </a:lnTo>
                <a:lnTo>
                  <a:pt x="53630" y="48860"/>
                </a:lnTo>
                <a:lnTo>
                  <a:pt x="53850" y="48820"/>
                </a:lnTo>
                <a:lnTo>
                  <a:pt x="53930" y="48820"/>
                </a:lnTo>
                <a:lnTo>
                  <a:pt x="53990" y="48830"/>
                </a:lnTo>
                <a:lnTo>
                  <a:pt x="54050" y="48850"/>
                </a:lnTo>
                <a:lnTo>
                  <a:pt x="54090" y="48880"/>
                </a:lnTo>
                <a:lnTo>
                  <a:pt x="54160" y="48940"/>
                </a:lnTo>
                <a:lnTo>
                  <a:pt x="54190" y="48960"/>
                </a:lnTo>
                <a:lnTo>
                  <a:pt x="54240" y="48980"/>
                </a:lnTo>
                <a:lnTo>
                  <a:pt x="54290" y="48990"/>
                </a:lnTo>
                <a:lnTo>
                  <a:pt x="54450" y="49010"/>
                </a:lnTo>
                <a:lnTo>
                  <a:pt x="54500" y="49030"/>
                </a:lnTo>
                <a:lnTo>
                  <a:pt x="54550" y="49050"/>
                </a:lnTo>
                <a:lnTo>
                  <a:pt x="54700" y="49150"/>
                </a:lnTo>
                <a:lnTo>
                  <a:pt x="54900" y="49290"/>
                </a:lnTo>
                <a:lnTo>
                  <a:pt x="54920" y="49310"/>
                </a:lnTo>
                <a:lnTo>
                  <a:pt x="54940" y="49350"/>
                </a:lnTo>
                <a:lnTo>
                  <a:pt x="54970" y="49500"/>
                </a:lnTo>
                <a:lnTo>
                  <a:pt x="54980" y="49550"/>
                </a:lnTo>
                <a:lnTo>
                  <a:pt x="55010" y="49600"/>
                </a:lnTo>
                <a:lnTo>
                  <a:pt x="55070" y="49690"/>
                </a:lnTo>
                <a:lnTo>
                  <a:pt x="55140" y="49760"/>
                </a:lnTo>
                <a:lnTo>
                  <a:pt x="55170" y="49790"/>
                </a:lnTo>
                <a:lnTo>
                  <a:pt x="55200" y="49810"/>
                </a:lnTo>
                <a:lnTo>
                  <a:pt x="55240" y="49820"/>
                </a:lnTo>
                <a:lnTo>
                  <a:pt x="55290" y="49830"/>
                </a:lnTo>
                <a:lnTo>
                  <a:pt x="55460" y="49850"/>
                </a:lnTo>
                <a:lnTo>
                  <a:pt x="55550" y="49870"/>
                </a:lnTo>
                <a:lnTo>
                  <a:pt x="55590" y="49890"/>
                </a:lnTo>
                <a:lnTo>
                  <a:pt x="55720" y="49960"/>
                </a:lnTo>
                <a:lnTo>
                  <a:pt x="55770" y="49980"/>
                </a:lnTo>
                <a:lnTo>
                  <a:pt x="55800" y="49980"/>
                </a:lnTo>
                <a:lnTo>
                  <a:pt x="55820" y="49970"/>
                </a:lnTo>
                <a:lnTo>
                  <a:pt x="55840" y="49950"/>
                </a:lnTo>
                <a:lnTo>
                  <a:pt x="55980" y="49800"/>
                </a:lnTo>
                <a:lnTo>
                  <a:pt x="56020" y="49740"/>
                </a:lnTo>
                <a:lnTo>
                  <a:pt x="56050" y="49670"/>
                </a:lnTo>
                <a:lnTo>
                  <a:pt x="56100" y="49480"/>
                </a:lnTo>
                <a:lnTo>
                  <a:pt x="56120" y="49430"/>
                </a:lnTo>
                <a:lnTo>
                  <a:pt x="56180" y="49310"/>
                </a:lnTo>
                <a:lnTo>
                  <a:pt x="56250" y="49110"/>
                </a:lnTo>
                <a:lnTo>
                  <a:pt x="56620" y="49430"/>
                </a:lnTo>
                <a:lnTo>
                  <a:pt x="56800" y="49570"/>
                </a:lnTo>
                <a:lnTo>
                  <a:pt x="56840" y="49610"/>
                </a:lnTo>
                <a:lnTo>
                  <a:pt x="56880" y="49660"/>
                </a:lnTo>
                <a:lnTo>
                  <a:pt x="56910" y="49730"/>
                </a:lnTo>
                <a:lnTo>
                  <a:pt x="56940" y="49800"/>
                </a:lnTo>
                <a:lnTo>
                  <a:pt x="56950" y="49850"/>
                </a:lnTo>
                <a:lnTo>
                  <a:pt x="56940" y="49900"/>
                </a:lnTo>
                <a:lnTo>
                  <a:pt x="56930" y="49960"/>
                </a:lnTo>
                <a:lnTo>
                  <a:pt x="56930" y="50010"/>
                </a:lnTo>
                <a:lnTo>
                  <a:pt x="56940" y="50060"/>
                </a:lnTo>
                <a:lnTo>
                  <a:pt x="56960" y="50110"/>
                </a:lnTo>
                <a:lnTo>
                  <a:pt x="57050" y="50250"/>
                </a:lnTo>
                <a:lnTo>
                  <a:pt x="57110" y="50350"/>
                </a:lnTo>
                <a:lnTo>
                  <a:pt x="57140" y="50390"/>
                </a:lnTo>
                <a:lnTo>
                  <a:pt x="57200" y="50430"/>
                </a:lnTo>
                <a:lnTo>
                  <a:pt x="57250" y="50440"/>
                </a:lnTo>
                <a:lnTo>
                  <a:pt x="57390" y="50460"/>
                </a:lnTo>
                <a:lnTo>
                  <a:pt x="57420" y="50470"/>
                </a:lnTo>
                <a:lnTo>
                  <a:pt x="57460" y="50500"/>
                </a:lnTo>
                <a:lnTo>
                  <a:pt x="57480" y="50530"/>
                </a:lnTo>
                <a:lnTo>
                  <a:pt x="57500" y="50570"/>
                </a:lnTo>
                <a:lnTo>
                  <a:pt x="57500" y="50620"/>
                </a:lnTo>
                <a:lnTo>
                  <a:pt x="57500" y="50670"/>
                </a:lnTo>
                <a:lnTo>
                  <a:pt x="57440" y="50800"/>
                </a:lnTo>
                <a:lnTo>
                  <a:pt x="57390" y="50940"/>
                </a:lnTo>
                <a:lnTo>
                  <a:pt x="57360" y="51000"/>
                </a:lnTo>
                <a:lnTo>
                  <a:pt x="57280" y="51110"/>
                </a:lnTo>
                <a:lnTo>
                  <a:pt x="57260" y="51150"/>
                </a:lnTo>
                <a:lnTo>
                  <a:pt x="57270" y="51190"/>
                </a:lnTo>
                <a:lnTo>
                  <a:pt x="57290" y="51240"/>
                </a:lnTo>
                <a:lnTo>
                  <a:pt x="57320" y="51260"/>
                </a:lnTo>
                <a:lnTo>
                  <a:pt x="57380" y="51300"/>
                </a:lnTo>
                <a:lnTo>
                  <a:pt x="57410" y="51310"/>
                </a:lnTo>
                <a:lnTo>
                  <a:pt x="57460" y="51320"/>
                </a:lnTo>
                <a:lnTo>
                  <a:pt x="57520" y="51320"/>
                </a:lnTo>
                <a:lnTo>
                  <a:pt x="57650" y="51300"/>
                </a:lnTo>
                <a:lnTo>
                  <a:pt x="57720" y="51300"/>
                </a:lnTo>
                <a:lnTo>
                  <a:pt x="57920" y="51300"/>
                </a:lnTo>
                <a:lnTo>
                  <a:pt x="57940" y="51290"/>
                </a:lnTo>
                <a:lnTo>
                  <a:pt x="57960" y="51250"/>
                </a:lnTo>
                <a:lnTo>
                  <a:pt x="58000" y="51170"/>
                </a:lnTo>
                <a:lnTo>
                  <a:pt x="58020" y="51140"/>
                </a:lnTo>
                <a:lnTo>
                  <a:pt x="58060" y="51100"/>
                </a:lnTo>
                <a:lnTo>
                  <a:pt x="58110" y="51060"/>
                </a:lnTo>
                <a:lnTo>
                  <a:pt x="58150" y="51040"/>
                </a:lnTo>
                <a:lnTo>
                  <a:pt x="58190" y="51030"/>
                </a:lnTo>
                <a:lnTo>
                  <a:pt x="58260" y="51020"/>
                </a:lnTo>
                <a:lnTo>
                  <a:pt x="58590" y="50980"/>
                </a:lnTo>
                <a:lnTo>
                  <a:pt x="58630" y="50990"/>
                </a:lnTo>
                <a:lnTo>
                  <a:pt x="58660" y="51000"/>
                </a:lnTo>
                <a:lnTo>
                  <a:pt x="58730" y="51030"/>
                </a:lnTo>
                <a:lnTo>
                  <a:pt x="58770" y="51060"/>
                </a:lnTo>
                <a:lnTo>
                  <a:pt x="58810" y="51090"/>
                </a:lnTo>
                <a:lnTo>
                  <a:pt x="58910" y="51220"/>
                </a:lnTo>
                <a:lnTo>
                  <a:pt x="58950" y="51260"/>
                </a:lnTo>
                <a:lnTo>
                  <a:pt x="59070" y="51330"/>
                </a:lnTo>
                <a:lnTo>
                  <a:pt x="59100" y="51350"/>
                </a:lnTo>
                <a:lnTo>
                  <a:pt x="59140" y="51350"/>
                </a:lnTo>
                <a:lnTo>
                  <a:pt x="59180" y="51360"/>
                </a:lnTo>
                <a:lnTo>
                  <a:pt x="59270" y="51350"/>
                </a:lnTo>
                <a:lnTo>
                  <a:pt x="59380" y="51330"/>
                </a:lnTo>
                <a:lnTo>
                  <a:pt x="59480" y="51280"/>
                </a:lnTo>
                <a:lnTo>
                  <a:pt x="59560" y="51380"/>
                </a:lnTo>
                <a:lnTo>
                  <a:pt x="59670" y="51540"/>
                </a:lnTo>
                <a:lnTo>
                  <a:pt x="59900" y="51750"/>
                </a:lnTo>
                <a:lnTo>
                  <a:pt x="60030" y="51850"/>
                </a:lnTo>
                <a:lnTo>
                  <a:pt x="60090" y="51900"/>
                </a:lnTo>
                <a:lnTo>
                  <a:pt x="60160" y="52000"/>
                </a:lnTo>
                <a:lnTo>
                  <a:pt x="60210" y="52060"/>
                </a:lnTo>
                <a:lnTo>
                  <a:pt x="60250" y="52090"/>
                </a:lnTo>
                <a:lnTo>
                  <a:pt x="60350" y="52150"/>
                </a:lnTo>
                <a:lnTo>
                  <a:pt x="60400" y="52190"/>
                </a:lnTo>
                <a:lnTo>
                  <a:pt x="60430" y="52230"/>
                </a:lnTo>
                <a:lnTo>
                  <a:pt x="60450" y="52260"/>
                </a:lnTo>
                <a:lnTo>
                  <a:pt x="60470" y="52390"/>
                </a:lnTo>
                <a:lnTo>
                  <a:pt x="60520" y="52540"/>
                </a:lnTo>
                <a:lnTo>
                  <a:pt x="60540" y="52620"/>
                </a:lnTo>
                <a:lnTo>
                  <a:pt x="60560" y="52660"/>
                </a:lnTo>
                <a:lnTo>
                  <a:pt x="60580" y="52690"/>
                </a:lnTo>
                <a:lnTo>
                  <a:pt x="60640" y="52720"/>
                </a:lnTo>
                <a:lnTo>
                  <a:pt x="60720" y="52750"/>
                </a:lnTo>
                <a:lnTo>
                  <a:pt x="60850" y="52770"/>
                </a:lnTo>
                <a:lnTo>
                  <a:pt x="61020" y="52850"/>
                </a:lnTo>
                <a:lnTo>
                  <a:pt x="61070" y="52870"/>
                </a:lnTo>
                <a:lnTo>
                  <a:pt x="61110" y="52880"/>
                </a:lnTo>
                <a:lnTo>
                  <a:pt x="61130" y="52880"/>
                </a:lnTo>
                <a:lnTo>
                  <a:pt x="61180" y="52870"/>
                </a:lnTo>
                <a:lnTo>
                  <a:pt x="61270" y="52820"/>
                </a:lnTo>
                <a:lnTo>
                  <a:pt x="61330" y="52810"/>
                </a:lnTo>
                <a:lnTo>
                  <a:pt x="61400" y="52810"/>
                </a:lnTo>
                <a:lnTo>
                  <a:pt x="61460" y="52820"/>
                </a:lnTo>
                <a:lnTo>
                  <a:pt x="61650" y="52870"/>
                </a:lnTo>
                <a:lnTo>
                  <a:pt x="61700" y="52880"/>
                </a:lnTo>
                <a:lnTo>
                  <a:pt x="61800" y="52880"/>
                </a:lnTo>
                <a:lnTo>
                  <a:pt x="61920" y="52860"/>
                </a:lnTo>
                <a:lnTo>
                  <a:pt x="61970" y="52860"/>
                </a:lnTo>
                <a:lnTo>
                  <a:pt x="62060" y="52880"/>
                </a:lnTo>
                <a:lnTo>
                  <a:pt x="62140" y="52910"/>
                </a:lnTo>
                <a:lnTo>
                  <a:pt x="62220" y="52940"/>
                </a:lnTo>
                <a:lnTo>
                  <a:pt x="62270" y="52970"/>
                </a:lnTo>
                <a:lnTo>
                  <a:pt x="62450" y="53120"/>
                </a:lnTo>
                <a:lnTo>
                  <a:pt x="62480" y="53160"/>
                </a:lnTo>
                <a:lnTo>
                  <a:pt x="62500" y="53190"/>
                </a:lnTo>
                <a:lnTo>
                  <a:pt x="62540" y="53360"/>
                </a:lnTo>
                <a:lnTo>
                  <a:pt x="62550" y="53390"/>
                </a:lnTo>
                <a:lnTo>
                  <a:pt x="62590" y="53430"/>
                </a:lnTo>
                <a:lnTo>
                  <a:pt x="62620" y="53460"/>
                </a:lnTo>
                <a:lnTo>
                  <a:pt x="62660" y="53480"/>
                </a:lnTo>
                <a:lnTo>
                  <a:pt x="62790" y="53520"/>
                </a:lnTo>
                <a:lnTo>
                  <a:pt x="62880" y="53570"/>
                </a:lnTo>
                <a:lnTo>
                  <a:pt x="62950" y="53570"/>
                </a:lnTo>
                <a:lnTo>
                  <a:pt x="63030" y="53560"/>
                </a:lnTo>
                <a:lnTo>
                  <a:pt x="63080" y="53550"/>
                </a:lnTo>
                <a:lnTo>
                  <a:pt x="63180" y="53490"/>
                </a:lnTo>
                <a:lnTo>
                  <a:pt x="63300" y="53410"/>
                </a:lnTo>
                <a:lnTo>
                  <a:pt x="63330" y="53390"/>
                </a:lnTo>
                <a:lnTo>
                  <a:pt x="63370" y="53380"/>
                </a:lnTo>
                <a:lnTo>
                  <a:pt x="63420" y="53380"/>
                </a:lnTo>
                <a:lnTo>
                  <a:pt x="63580" y="53400"/>
                </a:lnTo>
                <a:lnTo>
                  <a:pt x="63670" y="53430"/>
                </a:lnTo>
                <a:lnTo>
                  <a:pt x="63700" y="53440"/>
                </a:lnTo>
                <a:lnTo>
                  <a:pt x="63730" y="53480"/>
                </a:lnTo>
                <a:lnTo>
                  <a:pt x="63820" y="53590"/>
                </a:lnTo>
                <a:lnTo>
                  <a:pt x="63920" y="53710"/>
                </a:lnTo>
                <a:lnTo>
                  <a:pt x="64000" y="53770"/>
                </a:lnTo>
                <a:lnTo>
                  <a:pt x="64110" y="53820"/>
                </a:lnTo>
                <a:lnTo>
                  <a:pt x="64190" y="53850"/>
                </a:lnTo>
                <a:lnTo>
                  <a:pt x="64230" y="53850"/>
                </a:lnTo>
                <a:lnTo>
                  <a:pt x="64270" y="53850"/>
                </a:lnTo>
                <a:lnTo>
                  <a:pt x="64320" y="53830"/>
                </a:lnTo>
                <a:lnTo>
                  <a:pt x="64510" y="53750"/>
                </a:lnTo>
                <a:lnTo>
                  <a:pt x="64560" y="53740"/>
                </a:lnTo>
                <a:lnTo>
                  <a:pt x="64610" y="53750"/>
                </a:lnTo>
                <a:lnTo>
                  <a:pt x="64790" y="53870"/>
                </a:lnTo>
                <a:lnTo>
                  <a:pt x="64930" y="53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3" name="Šumadijsk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890" y="59890"/>
                </a:moveTo>
                <a:lnTo>
                  <a:pt x="49850" y="59810"/>
                </a:lnTo>
                <a:lnTo>
                  <a:pt x="49830" y="59780"/>
                </a:lnTo>
                <a:lnTo>
                  <a:pt x="49820" y="59770"/>
                </a:lnTo>
                <a:lnTo>
                  <a:pt x="49810" y="59760"/>
                </a:lnTo>
                <a:lnTo>
                  <a:pt x="49780" y="59740"/>
                </a:lnTo>
                <a:lnTo>
                  <a:pt x="49770" y="59740"/>
                </a:lnTo>
                <a:lnTo>
                  <a:pt x="49760" y="59730"/>
                </a:lnTo>
                <a:lnTo>
                  <a:pt x="49750" y="59710"/>
                </a:lnTo>
                <a:lnTo>
                  <a:pt x="49750" y="59700"/>
                </a:lnTo>
                <a:lnTo>
                  <a:pt x="49740" y="59690"/>
                </a:lnTo>
                <a:lnTo>
                  <a:pt x="49740" y="59670"/>
                </a:lnTo>
                <a:lnTo>
                  <a:pt x="49740" y="59610"/>
                </a:lnTo>
                <a:lnTo>
                  <a:pt x="49730" y="59590"/>
                </a:lnTo>
                <a:lnTo>
                  <a:pt x="49720" y="59560"/>
                </a:lnTo>
                <a:lnTo>
                  <a:pt x="49710" y="59540"/>
                </a:lnTo>
                <a:lnTo>
                  <a:pt x="49710" y="59530"/>
                </a:lnTo>
                <a:lnTo>
                  <a:pt x="49680" y="59500"/>
                </a:lnTo>
                <a:lnTo>
                  <a:pt x="49670" y="59490"/>
                </a:lnTo>
                <a:lnTo>
                  <a:pt x="49660" y="59480"/>
                </a:lnTo>
                <a:lnTo>
                  <a:pt x="49660" y="59460"/>
                </a:lnTo>
                <a:lnTo>
                  <a:pt x="49660" y="59450"/>
                </a:lnTo>
                <a:lnTo>
                  <a:pt x="49410" y="59390"/>
                </a:lnTo>
                <a:lnTo>
                  <a:pt x="49320" y="59360"/>
                </a:lnTo>
                <a:lnTo>
                  <a:pt x="49280" y="59330"/>
                </a:lnTo>
                <a:lnTo>
                  <a:pt x="49260" y="59300"/>
                </a:lnTo>
                <a:lnTo>
                  <a:pt x="49220" y="59230"/>
                </a:lnTo>
                <a:lnTo>
                  <a:pt x="49190" y="59180"/>
                </a:lnTo>
                <a:lnTo>
                  <a:pt x="49140" y="59150"/>
                </a:lnTo>
                <a:lnTo>
                  <a:pt x="49110" y="59140"/>
                </a:lnTo>
                <a:lnTo>
                  <a:pt x="49070" y="59140"/>
                </a:lnTo>
                <a:lnTo>
                  <a:pt x="49020" y="59140"/>
                </a:lnTo>
                <a:lnTo>
                  <a:pt x="48990" y="59150"/>
                </a:lnTo>
                <a:lnTo>
                  <a:pt x="48930" y="59190"/>
                </a:lnTo>
                <a:lnTo>
                  <a:pt x="48900" y="59210"/>
                </a:lnTo>
                <a:lnTo>
                  <a:pt x="48870" y="59240"/>
                </a:lnTo>
                <a:lnTo>
                  <a:pt x="48770" y="59370"/>
                </a:lnTo>
                <a:lnTo>
                  <a:pt x="48740" y="59400"/>
                </a:lnTo>
                <a:lnTo>
                  <a:pt x="48710" y="59410"/>
                </a:lnTo>
                <a:lnTo>
                  <a:pt x="48680" y="59410"/>
                </a:lnTo>
                <a:lnTo>
                  <a:pt x="48650" y="59410"/>
                </a:lnTo>
                <a:lnTo>
                  <a:pt x="48410" y="59370"/>
                </a:lnTo>
                <a:lnTo>
                  <a:pt x="48220" y="59330"/>
                </a:lnTo>
                <a:lnTo>
                  <a:pt x="48090" y="59330"/>
                </a:lnTo>
                <a:lnTo>
                  <a:pt x="48030" y="59330"/>
                </a:lnTo>
                <a:lnTo>
                  <a:pt x="47960" y="59340"/>
                </a:lnTo>
                <a:lnTo>
                  <a:pt x="47920" y="59350"/>
                </a:lnTo>
                <a:lnTo>
                  <a:pt x="47880" y="59360"/>
                </a:lnTo>
                <a:lnTo>
                  <a:pt x="47750" y="59440"/>
                </a:lnTo>
                <a:lnTo>
                  <a:pt x="47710" y="59450"/>
                </a:lnTo>
                <a:lnTo>
                  <a:pt x="47530" y="59510"/>
                </a:lnTo>
                <a:lnTo>
                  <a:pt x="47490" y="59530"/>
                </a:lnTo>
                <a:lnTo>
                  <a:pt x="47450" y="59560"/>
                </a:lnTo>
                <a:lnTo>
                  <a:pt x="47430" y="59600"/>
                </a:lnTo>
                <a:lnTo>
                  <a:pt x="47420" y="59640"/>
                </a:lnTo>
                <a:lnTo>
                  <a:pt x="47430" y="59690"/>
                </a:lnTo>
                <a:lnTo>
                  <a:pt x="47450" y="59730"/>
                </a:lnTo>
                <a:lnTo>
                  <a:pt x="47570" y="59850"/>
                </a:lnTo>
                <a:lnTo>
                  <a:pt x="47590" y="59880"/>
                </a:lnTo>
                <a:lnTo>
                  <a:pt x="47610" y="59920"/>
                </a:lnTo>
                <a:lnTo>
                  <a:pt x="47600" y="60080"/>
                </a:lnTo>
                <a:lnTo>
                  <a:pt x="47620" y="60240"/>
                </a:lnTo>
                <a:lnTo>
                  <a:pt x="47620" y="60270"/>
                </a:lnTo>
                <a:lnTo>
                  <a:pt x="47610" y="60300"/>
                </a:lnTo>
                <a:lnTo>
                  <a:pt x="47590" y="60330"/>
                </a:lnTo>
                <a:lnTo>
                  <a:pt x="47560" y="60340"/>
                </a:lnTo>
                <a:lnTo>
                  <a:pt x="47450" y="60400"/>
                </a:lnTo>
                <a:lnTo>
                  <a:pt x="47200" y="60560"/>
                </a:lnTo>
                <a:lnTo>
                  <a:pt x="47120" y="60600"/>
                </a:lnTo>
                <a:lnTo>
                  <a:pt x="47060" y="60620"/>
                </a:lnTo>
                <a:lnTo>
                  <a:pt x="47000" y="60630"/>
                </a:lnTo>
                <a:lnTo>
                  <a:pt x="46870" y="60630"/>
                </a:lnTo>
                <a:lnTo>
                  <a:pt x="46800" y="60620"/>
                </a:lnTo>
                <a:lnTo>
                  <a:pt x="46740" y="60610"/>
                </a:lnTo>
                <a:lnTo>
                  <a:pt x="46660" y="60580"/>
                </a:lnTo>
                <a:lnTo>
                  <a:pt x="46610" y="60550"/>
                </a:lnTo>
                <a:lnTo>
                  <a:pt x="46520" y="60480"/>
                </a:lnTo>
                <a:lnTo>
                  <a:pt x="46480" y="60450"/>
                </a:lnTo>
                <a:lnTo>
                  <a:pt x="46360" y="60380"/>
                </a:lnTo>
                <a:lnTo>
                  <a:pt x="46320" y="60350"/>
                </a:lnTo>
                <a:lnTo>
                  <a:pt x="46290" y="60320"/>
                </a:lnTo>
                <a:lnTo>
                  <a:pt x="46260" y="60280"/>
                </a:lnTo>
                <a:lnTo>
                  <a:pt x="46210" y="60200"/>
                </a:lnTo>
                <a:lnTo>
                  <a:pt x="46050" y="59950"/>
                </a:lnTo>
                <a:lnTo>
                  <a:pt x="45990" y="59810"/>
                </a:lnTo>
                <a:lnTo>
                  <a:pt x="45930" y="59740"/>
                </a:lnTo>
                <a:lnTo>
                  <a:pt x="45850" y="59650"/>
                </a:lnTo>
                <a:lnTo>
                  <a:pt x="45830" y="59610"/>
                </a:lnTo>
                <a:lnTo>
                  <a:pt x="45820" y="59580"/>
                </a:lnTo>
                <a:lnTo>
                  <a:pt x="45820" y="59530"/>
                </a:lnTo>
                <a:lnTo>
                  <a:pt x="45820" y="59470"/>
                </a:lnTo>
                <a:lnTo>
                  <a:pt x="45820" y="59420"/>
                </a:lnTo>
                <a:lnTo>
                  <a:pt x="45810" y="59380"/>
                </a:lnTo>
                <a:lnTo>
                  <a:pt x="45780" y="59320"/>
                </a:lnTo>
                <a:lnTo>
                  <a:pt x="45740" y="59280"/>
                </a:lnTo>
                <a:lnTo>
                  <a:pt x="45700" y="59240"/>
                </a:lnTo>
                <a:lnTo>
                  <a:pt x="45490" y="59100"/>
                </a:lnTo>
                <a:lnTo>
                  <a:pt x="45400" y="59030"/>
                </a:lnTo>
                <a:lnTo>
                  <a:pt x="45340" y="58970"/>
                </a:lnTo>
                <a:lnTo>
                  <a:pt x="45230" y="58810"/>
                </a:lnTo>
                <a:lnTo>
                  <a:pt x="45140" y="58700"/>
                </a:lnTo>
                <a:lnTo>
                  <a:pt x="45030" y="58580"/>
                </a:lnTo>
                <a:lnTo>
                  <a:pt x="44900" y="58450"/>
                </a:lnTo>
                <a:lnTo>
                  <a:pt x="44860" y="58400"/>
                </a:lnTo>
                <a:lnTo>
                  <a:pt x="44810" y="58280"/>
                </a:lnTo>
                <a:lnTo>
                  <a:pt x="44740" y="58160"/>
                </a:lnTo>
                <a:lnTo>
                  <a:pt x="44700" y="58080"/>
                </a:lnTo>
                <a:lnTo>
                  <a:pt x="44650" y="57950"/>
                </a:lnTo>
                <a:lnTo>
                  <a:pt x="44600" y="57870"/>
                </a:lnTo>
                <a:lnTo>
                  <a:pt x="44520" y="57750"/>
                </a:lnTo>
                <a:lnTo>
                  <a:pt x="44450" y="57690"/>
                </a:lnTo>
                <a:lnTo>
                  <a:pt x="44410" y="57660"/>
                </a:lnTo>
                <a:lnTo>
                  <a:pt x="44330" y="57630"/>
                </a:lnTo>
                <a:lnTo>
                  <a:pt x="44220" y="57600"/>
                </a:lnTo>
                <a:lnTo>
                  <a:pt x="44150" y="57570"/>
                </a:lnTo>
                <a:lnTo>
                  <a:pt x="44020" y="57480"/>
                </a:lnTo>
                <a:lnTo>
                  <a:pt x="43930" y="57410"/>
                </a:lnTo>
                <a:lnTo>
                  <a:pt x="43900" y="57370"/>
                </a:lnTo>
                <a:lnTo>
                  <a:pt x="43890" y="57330"/>
                </a:lnTo>
                <a:lnTo>
                  <a:pt x="43880" y="57310"/>
                </a:lnTo>
                <a:lnTo>
                  <a:pt x="43880" y="57060"/>
                </a:lnTo>
                <a:lnTo>
                  <a:pt x="43860" y="56980"/>
                </a:lnTo>
                <a:lnTo>
                  <a:pt x="43840" y="56950"/>
                </a:lnTo>
                <a:lnTo>
                  <a:pt x="43810" y="56910"/>
                </a:lnTo>
                <a:lnTo>
                  <a:pt x="43740" y="56860"/>
                </a:lnTo>
                <a:lnTo>
                  <a:pt x="43660" y="56800"/>
                </a:lnTo>
                <a:lnTo>
                  <a:pt x="43610" y="56730"/>
                </a:lnTo>
                <a:lnTo>
                  <a:pt x="43580" y="56690"/>
                </a:lnTo>
                <a:lnTo>
                  <a:pt x="43760" y="56590"/>
                </a:lnTo>
                <a:lnTo>
                  <a:pt x="43830" y="56550"/>
                </a:lnTo>
                <a:lnTo>
                  <a:pt x="43880" y="56510"/>
                </a:lnTo>
                <a:lnTo>
                  <a:pt x="44030" y="56370"/>
                </a:lnTo>
                <a:lnTo>
                  <a:pt x="44180" y="56270"/>
                </a:lnTo>
                <a:lnTo>
                  <a:pt x="44220" y="56230"/>
                </a:lnTo>
                <a:lnTo>
                  <a:pt x="44240" y="56180"/>
                </a:lnTo>
                <a:lnTo>
                  <a:pt x="44250" y="56140"/>
                </a:lnTo>
                <a:lnTo>
                  <a:pt x="44250" y="56090"/>
                </a:lnTo>
                <a:lnTo>
                  <a:pt x="44240" y="56020"/>
                </a:lnTo>
                <a:lnTo>
                  <a:pt x="44230" y="55970"/>
                </a:lnTo>
                <a:lnTo>
                  <a:pt x="44240" y="55930"/>
                </a:lnTo>
                <a:lnTo>
                  <a:pt x="44280" y="55810"/>
                </a:lnTo>
                <a:lnTo>
                  <a:pt x="44340" y="55710"/>
                </a:lnTo>
                <a:lnTo>
                  <a:pt x="44390" y="55650"/>
                </a:lnTo>
                <a:lnTo>
                  <a:pt x="44470" y="55580"/>
                </a:lnTo>
                <a:lnTo>
                  <a:pt x="44600" y="55480"/>
                </a:lnTo>
                <a:lnTo>
                  <a:pt x="44650" y="55430"/>
                </a:lnTo>
                <a:lnTo>
                  <a:pt x="44670" y="55400"/>
                </a:lnTo>
                <a:lnTo>
                  <a:pt x="44670" y="55370"/>
                </a:lnTo>
                <a:lnTo>
                  <a:pt x="44680" y="55270"/>
                </a:lnTo>
                <a:lnTo>
                  <a:pt x="44690" y="55230"/>
                </a:lnTo>
                <a:lnTo>
                  <a:pt x="44710" y="55210"/>
                </a:lnTo>
                <a:lnTo>
                  <a:pt x="44750" y="55190"/>
                </a:lnTo>
                <a:lnTo>
                  <a:pt x="44780" y="55180"/>
                </a:lnTo>
                <a:lnTo>
                  <a:pt x="44810" y="55190"/>
                </a:lnTo>
                <a:lnTo>
                  <a:pt x="44840" y="55200"/>
                </a:lnTo>
                <a:lnTo>
                  <a:pt x="44920" y="55280"/>
                </a:lnTo>
                <a:lnTo>
                  <a:pt x="44970" y="55310"/>
                </a:lnTo>
                <a:lnTo>
                  <a:pt x="45020" y="55340"/>
                </a:lnTo>
                <a:lnTo>
                  <a:pt x="45040" y="55350"/>
                </a:lnTo>
                <a:lnTo>
                  <a:pt x="45070" y="55360"/>
                </a:lnTo>
                <a:lnTo>
                  <a:pt x="45100" y="55360"/>
                </a:lnTo>
                <a:lnTo>
                  <a:pt x="45130" y="55340"/>
                </a:lnTo>
                <a:lnTo>
                  <a:pt x="45150" y="55310"/>
                </a:lnTo>
                <a:lnTo>
                  <a:pt x="45200" y="55220"/>
                </a:lnTo>
                <a:lnTo>
                  <a:pt x="45260" y="55140"/>
                </a:lnTo>
                <a:lnTo>
                  <a:pt x="45340" y="55050"/>
                </a:lnTo>
                <a:lnTo>
                  <a:pt x="45410" y="55000"/>
                </a:lnTo>
                <a:lnTo>
                  <a:pt x="45180" y="54710"/>
                </a:lnTo>
                <a:lnTo>
                  <a:pt x="45140" y="54660"/>
                </a:lnTo>
                <a:lnTo>
                  <a:pt x="45030" y="54570"/>
                </a:lnTo>
                <a:lnTo>
                  <a:pt x="44990" y="54530"/>
                </a:lnTo>
                <a:lnTo>
                  <a:pt x="44970" y="54490"/>
                </a:lnTo>
                <a:lnTo>
                  <a:pt x="44930" y="54400"/>
                </a:lnTo>
                <a:lnTo>
                  <a:pt x="44900" y="54350"/>
                </a:lnTo>
                <a:lnTo>
                  <a:pt x="44860" y="54310"/>
                </a:lnTo>
                <a:lnTo>
                  <a:pt x="44760" y="54220"/>
                </a:lnTo>
                <a:lnTo>
                  <a:pt x="44720" y="54190"/>
                </a:lnTo>
                <a:lnTo>
                  <a:pt x="44630" y="54140"/>
                </a:lnTo>
                <a:lnTo>
                  <a:pt x="44430" y="54040"/>
                </a:lnTo>
                <a:lnTo>
                  <a:pt x="44320" y="53990"/>
                </a:lnTo>
                <a:lnTo>
                  <a:pt x="44220" y="53930"/>
                </a:lnTo>
                <a:lnTo>
                  <a:pt x="44100" y="53830"/>
                </a:lnTo>
                <a:lnTo>
                  <a:pt x="44020" y="53800"/>
                </a:lnTo>
                <a:lnTo>
                  <a:pt x="43930" y="53760"/>
                </a:lnTo>
                <a:lnTo>
                  <a:pt x="43870" y="53720"/>
                </a:lnTo>
                <a:lnTo>
                  <a:pt x="43830" y="53690"/>
                </a:lnTo>
                <a:lnTo>
                  <a:pt x="43810" y="53650"/>
                </a:lnTo>
                <a:lnTo>
                  <a:pt x="43790" y="53620"/>
                </a:lnTo>
                <a:lnTo>
                  <a:pt x="43790" y="53590"/>
                </a:lnTo>
                <a:lnTo>
                  <a:pt x="43800" y="53360"/>
                </a:lnTo>
                <a:lnTo>
                  <a:pt x="43790" y="53230"/>
                </a:lnTo>
                <a:lnTo>
                  <a:pt x="43770" y="53170"/>
                </a:lnTo>
                <a:lnTo>
                  <a:pt x="43720" y="53050"/>
                </a:lnTo>
                <a:lnTo>
                  <a:pt x="43680" y="52930"/>
                </a:lnTo>
                <a:lnTo>
                  <a:pt x="43620" y="52850"/>
                </a:lnTo>
                <a:lnTo>
                  <a:pt x="43480" y="52700"/>
                </a:lnTo>
                <a:lnTo>
                  <a:pt x="43450" y="52650"/>
                </a:lnTo>
                <a:lnTo>
                  <a:pt x="43440" y="52610"/>
                </a:lnTo>
                <a:lnTo>
                  <a:pt x="43400" y="52410"/>
                </a:lnTo>
                <a:lnTo>
                  <a:pt x="43390" y="52360"/>
                </a:lnTo>
                <a:lnTo>
                  <a:pt x="43360" y="52320"/>
                </a:lnTo>
                <a:lnTo>
                  <a:pt x="43340" y="52300"/>
                </a:lnTo>
                <a:lnTo>
                  <a:pt x="43240" y="52220"/>
                </a:lnTo>
                <a:lnTo>
                  <a:pt x="43130" y="52150"/>
                </a:lnTo>
                <a:lnTo>
                  <a:pt x="43090" y="52120"/>
                </a:lnTo>
                <a:lnTo>
                  <a:pt x="42990" y="52010"/>
                </a:lnTo>
                <a:lnTo>
                  <a:pt x="42950" y="51990"/>
                </a:lnTo>
                <a:lnTo>
                  <a:pt x="42900" y="51970"/>
                </a:lnTo>
                <a:lnTo>
                  <a:pt x="42850" y="51970"/>
                </a:lnTo>
                <a:lnTo>
                  <a:pt x="42680" y="51950"/>
                </a:lnTo>
                <a:lnTo>
                  <a:pt x="42630" y="51940"/>
                </a:lnTo>
                <a:lnTo>
                  <a:pt x="42590" y="51930"/>
                </a:lnTo>
                <a:lnTo>
                  <a:pt x="42550" y="51910"/>
                </a:lnTo>
                <a:lnTo>
                  <a:pt x="42510" y="51880"/>
                </a:lnTo>
                <a:lnTo>
                  <a:pt x="42480" y="51830"/>
                </a:lnTo>
                <a:lnTo>
                  <a:pt x="42480" y="51790"/>
                </a:lnTo>
                <a:lnTo>
                  <a:pt x="42480" y="51740"/>
                </a:lnTo>
                <a:lnTo>
                  <a:pt x="42520" y="51560"/>
                </a:lnTo>
                <a:lnTo>
                  <a:pt x="42520" y="51490"/>
                </a:lnTo>
                <a:lnTo>
                  <a:pt x="42520" y="51440"/>
                </a:lnTo>
                <a:lnTo>
                  <a:pt x="42510" y="51410"/>
                </a:lnTo>
                <a:lnTo>
                  <a:pt x="42430" y="51410"/>
                </a:lnTo>
                <a:lnTo>
                  <a:pt x="42370" y="51400"/>
                </a:lnTo>
                <a:lnTo>
                  <a:pt x="42320" y="51380"/>
                </a:lnTo>
                <a:lnTo>
                  <a:pt x="42280" y="51340"/>
                </a:lnTo>
                <a:lnTo>
                  <a:pt x="42250" y="51300"/>
                </a:lnTo>
                <a:lnTo>
                  <a:pt x="42190" y="51190"/>
                </a:lnTo>
                <a:lnTo>
                  <a:pt x="42160" y="51100"/>
                </a:lnTo>
                <a:lnTo>
                  <a:pt x="42130" y="51020"/>
                </a:lnTo>
                <a:lnTo>
                  <a:pt x="42080" y="50850"/>
                </a:lnTo>
                <a:lnTo>
                  <a:pt x="42050" y="50690"/>
                </a:lnTo>
                <a:lnTo>
                  <a:pt x="42020" y="50550"/>
                </a:lnTo>
                <a:lnTo>
                  <a:pt x="42030" y="50490"/>
                </a:lnTo>
                <a:lnTo>
                  <a:pt x="42080" y="50320"/>
                </a:lnTo>
                <a:lnTo>
                  <a:pt x="42090" y="50290"/>
                </a:lnTo>
                <a:lnTo>
                  <a:pt x="42090" y="50240"/>
                </a:lnTo>
                <a:lnTo>
                  <a:pt x="42080" y="50200"/>
                </a:lnTo>
                <a:lnTo>
                  <a:pt x="42060" y="50160"/>
                </a:lnTo>
                <a:lnTo>
                  <a:pt x="41940" y="50000"/>
                </a:lnTo>
                <a:lnTo>
                  <a:pt x="41870" y="49900"/>
                </a:lnTo>
                <a:lnTo>
                  <a:pt x="41890" y="49750"/>
                </a:lnTo>
                <a:lnTo>
                  <a:pt x="41880" y="49650"/>
                </a:lnTo>
                <a:lnTo>
                  <a:pt x="41870" y="49610"/>
                </a:lnTo>
                <a:lnTo>
                  <a:pt x="41820" y="49480"/>
                </a:lnTo>
                <a:lnTo>
                  <a:pt x="41760" y="49330"/>
                </a:lnTo>
                <a:lnTo>
                  <a:pt x="41740" y="49300"/>
                </a:lnTo>
                <a:lnTo>
                  <a:pt x="41730" y="49250"/>
                </a:lnTo>
                <a:lnTo>
                  <a:pt x="41730" y="49140"/>
                </a:lnTo>
                <a:lnTo>
                  <a:pt x="41730" y="49090"/>
                </a:lnTo>
                <a:lnTo>
                  <a:pt x="41750" y="48970"/>
                </a:lnTo>
                <a:lnTo>
                  <a:pt x="41740" y="48920"/>
                </a:lnTo>
                <a:lnTo>
                  <a:pt x="41730" y="48890"/>
                </a:lnTo>
                <a:lnTo>
                  <a:pt x="41710" y="48860"/>
                </a:lnTo>
                <a:lnTo>
                  <a:pt x="41680" y="48820"/>
                </a:lnTo>
                <a:lnTo>
                  <a:pt x="41640" y="48790"/>
                </a:lnTo>
                <a:lnTo>
                  <a:pt x="41590" y="48760"/>
                </a:lnTo>
                <a:lnTo>
                  <a:pt x="41530" y="48730"/>
                </a:lnTo>
                <a:lnTo>
                  <a:pt x="41500" y="48720"/>
                </a:lnTo>
                <a:lnTo>
                  <a:pt x="41310" y="48690"/>
                </a:lnTo>
                <a:lnTo>
                  <a:pt x="41310" y="48660"/>
                </a:lnTo>
                <a:lnTo>
                  <a:pt x="41360" y="48560"/>
                </a:lnTo>
                <a:lnTo>
                  <a:pt x="41450" y="48450"/>
                </a:lnTo>
                <a:lnTo>
                  <a:pt x="41470" y="48410"/>
                </a:lnTo>
                <a:lnTo>
                  <a:pt x="41490" y="48370"/>
                </a:lnTo>
                <a:lnTo>
                  <a:pt x="41500" y="48320"/>
                </a:lnTo>
                <a:lnTo>
                  <a:pt x="41500" y="48260"/>
                </a:lnTo>
                <a:lnTo>
                  <a:pt x="41490" y="48090"/>
                </a:lnTo>
                <a:lnTo>
                  <a:pt x="41490" y="48010"/>
                </a:lnTo>
                <a:lnTo>
                  <a:pt x="41490" y="47980"/>
                </a:lnTo>
                <a:lnTo>
                  <a:pt x="41510" y="47930"/>
                </a:lnTo>
                <a:lnTo>
                  <a:pt x="41560" y="47880"/>
                </a:lnTo>
                <a:lnTo>
                  <a:pt x="41640" y="47790"/>
                </a:lnTo>
                <a:lnTo>
                  <a:pt x="41680" y="47730"/>
                </a:lnTo>
                <a:lnTo>
                  <a:pt x="41790" y="47540"/>
                </a:lnTo>
                <a:lnTo>
                  <a:pt x="41810" y="47510"/>
                </a:lnTo>
                <a:lnTo>
                  <a:pt x="41870" y="47450"/>
                </a:lnTo>
                <a:lnTo>
                  <a:pt x="42000" y="47330"/>
                </a:lnTo>
                <a:lnTo>
                  <a:pt x="42030" y="47290"/>
                </a:lnTo>
                <a:lnTo>
                  <a:pt x="42040" y="47260"/>
                </a:lnTo>
                <a:lnTo>
                  <a:pt x="42040" y="47240"/>
                </a:lnTo>
                <a:lnTo>
                  <a:pt x="42030" y="47210"/>
                </a:lnTo>
                <a:lnTo>
                  <a:pt x="42000" y="47160"/>
                </a:lnTo>
                <a:lnTo>
                  <a:pt x="41930" y="47080"/>
                </a:lnTo>
                <a:lnTo>
                  <a:pt x="41850" y="46980"/>
                </a:lnTo>
                <a:lnTo>
                  <a:pt x="41810" y="46940"/>
                </a:lnTo>
                <a:lnTo>
                  <a:pt x="41740" y="46910"/>
                </a:lnTo>
                <a:lnTo>
                  <a:pt x="41700" y="46880"/>
                </a:lnTo>
                <a:lnTo>
                  <a:pt x="41580" y="46750"/>
                </a:lnTo>
                <a:lnTo>
                  <a:pt x="41480" y="46650"/>
                </a:lnTo>
                <a:lnTo>
                  <a:pt x="41460" y="46620"/>
                </a:lnTo>
                <a:lnTo>
                  <a:pt x="41440" y="46560"/>
                </a:lnTo>
                <a:lnTo>
                  <a:pt x="41430" y="46510"/>
                </a:lnTo>
                <a:lnTo>
                  <a:pt x="41430" y="46490"/>
                </a:lnTo>
                <a:lnTo>
                  <a:pt x="41440" y="46460"/>
                </a:lnTo>
                <a:lnTo>
                  <a:pt x="41470" y="46410"/>
                </a:lnTo>
                <a:lnTo>
                  <a:pt x="41540" y="46310"/>
                </a:lnTo>
                <a:lnTo>
                  <a:pt x="41610" y="46220"/>
                </a:lnTo>
                <a:lnTo>
                  <a:pt x="41650" y="46180"/>
                </a:lnTo>
                <a:lnTo>
                  <a:pt x="41680" y="46170"/>
                </a:lnTo>
                <a:lnTo>
                  <a:pt x="41710" y="46150"/>
                </a:lnTo>
                <a:lnTo>
                  <a:pt x="41810" y="46130"/>
                </a:lnTo>
                <a:lnTo>
                  <a:pt x="41850" y="46110"/>
                </a:lnTo>
                <a:lnTo>
                  <a:pt x="41890" y="46090"/>
                </a:lnTo>
                <a:lnTo>
                  <a:pt x="41930" y="46050"/>
                </a:lnTo>
                <a:lnTo>
                  <a:pt x="42040" y="45940"/>
                </a:lnTo>
                <a:lnTo>
                  <a:pt x="42190" y="45800"/>
                </a:lnTo>
                <a:lnTo>
                  <a:pt x="42290" y="45820"/>
                </a:lnTo>
                <a:lnTo>
                  <a:pt x="42340" y="45830"/>
                </a:lnTo>
                <a:lnTo>
                  <a:pt x="42380" y="45840"/>
                </a:lnTo>
                <a:lnTo>
                  <a:pt x="42420" y="45870"/>
                </a:lnTo>
                <a:lnTo>
                  <a:pt x="42590" y="46020"/>
                </a:lnTo>
                <a:lnTo>
                  <a:pt x="42630" y="46060"/>
                </a:lnTo>
                <a:lnTo>
                  <a:pt x="42770" y="46150"/>
                </a:lnTo>
                <a:lnTo>
                  <a:pt x="42870" y="46270"/>
                </a:lnTo>
                <a:lnTo>
                  <a:pt x="42900" y="46280"/>
                </a:lnTo>
                <a:lnTo>
                  <a:pt x="42940" y="46290"/>
                </a:lnTo>
                <a:lnTo>
                  <a:pt x="43110" y="46280"/>
                </a:lnTo>
                <a:lnTo>
                  <a:pt x="43160" y="46280"/>
                </a:lnTo>
                <a:lnTo>
                  <a:pt x="43240" y="46290"/>
                </a:lnTo>
                <a:lnTo>
                  <a:pt x="43300" y="46310"/>
                </a:lnTo>
                <a:lnTo>
                  <a:pt x="43500" y="46440"/>
                </a:lnTo>
                <a:lnTo>
                  <a:pt x="43770" y="46570"/>
                </a:lnTo>
                <a:lnTo>
                  <a:pt x="43740" y="46640"/>
                </a:lnTo>
                <a:lnTo>
                  <a:pt x="43690" y="46820"/>
                </a:lnTo>
                <a:lnTo>
                  <a:pt x="43670" y="46890"/>
                </a:lnTo>
                <a:lnTo>
                  <a:pt x="43660" y="47030"/>
                </a:lnTo>
                <a:lnTo>
                  <a:pt x="43670" y="47100"/>
                </a:lnTo>
                <a:lnTo>
                  <a:pt x="43680" y="47160"/>
                </a:lnTo>
                <a:lnTo>
                  <a:pt x="43700" y="47190"/>
                </a:lnTo>
                <a:lnTo>
                  <a:pt x="43720" y="47220"/>
                </a:lnTo>
                <a:lnTo>
                  <a:pt x="43750" y="47250"/>
                </a:lnTo>
                <a:lnTo>
                  <a:pt x="43780" y="47260"/>
                </a:lnTo>
                <a:lnTo>
                  <a:pt x="43810" y="47270"/>
                </a:lnTo>
                <a:lnTo>
                  <a:pt x="43850" y="47270"/>
                </a:lnTo>
                <a:lnTo>
                  <a:pt x="43910" y="47250"/>
                </a:lnTo>
                <a:lnTo>
                  <a:pt x="44010" y="47200"/>
                </a:lnTo>
                <a:lnTo>
                  <a:pt x="44220" y="47140"/>
                </a:lnTo>
                <a:lnTo>
                  <a:pt x="44350" y="47080"/>
                </a:lnTo>
                <a:lnTo>
                  <a:pt x="44610" y="46980"/>
                </a:lnTo>
                <a:lnTo>
                  <a:pt x="44720" y="46920"/>
                </a:lnTo>
                <a:lnTo>
                  <a:pt x="44800" y="46880"/>
                </a:lnTo>
                <a:lnTo>
                  <a:pt x="44860" y="46860"/>
                </a:lnTo>
                <a:lnTo>
                  <a:pt x="44900" y="46850"/>
                </a:lnTo>
                <a:lnTo>
                  <a:pt x="44950" y="46860"/>
                </a:lnTo>
                <a:lnTo>
                  <a:pt x="44980" y="46870"/>
                </a:lnTo>
                <a:lnTo>
                  <a:pt x="45040" y="46900"/>
                </a:lnTo>
                <a:lnTo>
                  <a:pt x="45070" y="46920"/>
                </a:lnTo>
                <a:lnTo>
                  <a:pt x="45090" y="46960"/>
                </a:lnTo>
                <a:lnTo>
                  <a:pt x="45110" y="47010"/>
                </a:lnTo>
                <a:lnTo>
                  <a:pt x="45120" y="47070"/>
                </a:lnTo>
                <a:lnTo>
                  <a:pt x="45130" y="47260"/>
                </a:lnTo>
                <a:lnTo>
                  <a:pt x="45160" y="47450"/>
                </a:lnTo>
                <a:lnTo>
                  <a:pt x="45160" y="47560"/>
                </a:lnTo>
                <a:lnTo>
                  <a:pt x="45160" y="47600"/>
                </a:lnTo>
                <a:lnTo>
                  <a:pt x="45170" y="47630"/>
                </a:lnTo>
                <a:lnTo>
                  <a:pt x="45200" y="47670"/>
                </a:lnTo>
                <a:lnTo>
                  <a:pt x="45240" y="47710"/>
                </a:lnTo>
                <a:lnTo>
                  <a:pt x="45360" y="47750"/>
                </a:lnTo>
                <a:lnTo>
                  <a:pt x="45390" y="47770"/>
                </a:lnTo>
                <a:lnTo>
                  <a:pt x="45470" y="47860"/>
                </a:lnTo>
                <a:lnTo>
                  <a:pt x="45620" y="48050"/>
                </a:lnTo>
                <a:lnTo>
                  <a:pt x="45850" y="47910"/>
                </a:lnTo>
                <a:lnTo>
                  <a:pt x="46080" y="47790"/>
                </a:lnTo>
                <a:lnTo>
                  <a:pt x="46190" y="47750"/>
                </a:lnTo>
                <a:lnTo>
                  <a:pt x="46240" y="47750"/>
                </a:lnTo>
                <a:lnTo>
                  <a:pt x="46290" y="47750"/>
                </a:lnTo>
                <a:lnTo>
                  <a:pt x="46360" y="47780"/>
                </a:lnTo>
                <a:lnTo>
                  <a:pt x="46420" y="47810"/>
                </a:lnTo>
                <a:lnTo>
                  <a:pt x="46570" y="47940"/>
                </a:lnTo>
                <a:lnTo>
                  <a:pt x="46620" y="47970"/>
                </a:lnTo>
                <a:lnTo>
                  <a:pt x="46660" y="47980"/>
                </a:lnTo>
                <a:lnTo>
                  <a:pt x="46750" y="48000"/>
                </a:lnTo>
                <a:lnTo>
                  <a:pt x="46910" y="48020"/>
                </a:lnTo>
                <a:lnTo>
                  <a:pt x="46970" y="48030"/>
                </a:lnTo>
                <a:lnTo>
                  <a:pt x="47050" y="48060"/>
                </a:lnTo>
                <a:lnTo>
                  <a:pt x="47090" y="48090"/>
                </a:lnTo>
                <a:lnTo>
                  <a:pt x="47160" y="48160"/>
                </a:lnTo>
                <a:lnTo>
                  <a:pt x="47230" y="48270"/>
                </a:lnTo>
                <a:lnTo>
                  <a:pt x="47250" y="48300"/>
                </a:lnTo>
                <a:lnTo>
                  <a:pt x="47280" y="48330"/>
                </a:lnTo>
                <a:lnTo>
                  <a:pt x="47400" y="48430"/>
                </a:lnTo>
                <a:lnTo>
                  <a:pt x="47640" y="48610"/>
                </a:lnTo>
                <a:lnTo>
                  <a:pt x="47960" y="48630"/>
                </a:lnTo>
                <a:lnTo>
                  <a:pt x="48200" y="48690"/>
                </a:lnTo>
                <a:lnTo>
                  <a:pt x="48260" y="48700"/>
                </a:lnTo>
                <a:lnTo>
                  <a:pt x="48370" y="48750"/>
                </a:lnTo>
                <a:lnTo>
                  <a:pt x="48430" y="48780"/>
                </a:lnTo>
                <a:lnTo>
                  <a:pt x="48470" y="48810"/>
                </a:lnTo>
                <a:lnTo>
                  <a:pt x="48480" y="48830"/>
                </a:lnTo>
                <a:lnTo>
                  <a:pt x="48490" y="48860"/>
                </a:lnTo>
                <a:lnTo>
                  <a:pt x="48490" y="48890"/>
                </a:lnTo>
                <a:lnTo>
                  <a:pt x="48490" y="48920"/>
                </a:lnTo>
                <a:lnTo>
                  <a:pt x="48450" y="48980"/>
                </a:lnTo>
                <a:lnTo>
                  <a:pt x="48370" y="49060"/>
                </a:lnTo>
                <a:lnTo>
                  <a:pt x="48350" y="49100"/>
                </a:lnTo>
                <a:lnTo>
                  <a:pt x="48330" y="49140"/>
                </a:lnTo>
                <a:lnTo>
                  <a:pt x="48330" y="49180"/>
                </a:lnTo>
                <a:lnTo>
                  <a:pt x="48360" y="49320"/>
                </a:lnTo>
                <a:lnTo>
                  <a:pt x="48370" y="49390"/>
                </a:lnTo>
                <a:lnTo>
                  <a:pt x="48370" y="49530"/>
                </a:lnTo>
                <a:lnTo>
                  <a:pt x="48570" y="49510"/>
                </a:lnTo>
                <a:lnTo>
                  <a:pt x="48760" y="49480"/>
                </a:lnTo>
                <a:lnTo>
                  <a:pt x="48810" y="49470"/>
                </a:lnTo>
                <a:lnTo>
                  <a:pt x="48870" y="49470"/>
                </a:lnTo>
                <a:lnTo>
                  <a:pt x="48920" y="49480"/>
                </a:lnTo>
                <a:lnTo>
                  <a:pt x="48990" y="49520"/>
                </a:lnTo>
                <a:lnTo>
                  <a:pt x="49060" y="49560"/>
                </a:lnTo>
                <a:lnTo>
                  <a:pt x="49150" y="49630"/>
                </a:lnTo>
                <a:lnTo>
                  <a:pt x="49230" y="49720"/>
                </a:lnTo>
                <a:lnTo>
                  <a:pt x="49260" y="49740"/>
                </a:lnTo>
                <a:lnTo>
                  <a:pt x="49290" y="49760"/>
                </a:lnTo>
                <a:lnTo>
                  <a:pt x="49330" y="49770"/>
                </a:lnTo>
                <a:lnTo>
                  <a:pt x="49370" y="49770"/>
                </a:lnTo>
                <a:lnTo>
                  <a:pt x="49440" y="49770"/>
                </a:lnTo>
                <a:lnTo>
                  <a:pt x="49490" y="49770"/>
                </a:lnTo>
                <a:lnTo>
                  <a:pt x="49530" y="49780"/>
                </a:lnTo>
                <a:lnTo>
                  <a:pt x="49560" y="49790"/>
                </a:lnTo>
                <a:lnTo>
                  <a:pt x="49610" y="49820"/>
                </a:lnTo>
                <a:lnTo>
                  <a:pt x="49700" y="49880"/>
                </a:lnTo>
                <a:lnTo>
                  <a:pt x="49740" y="49890"/>
                </a:lnTo>
                <a:lnTo>
                  <a:pt x="49770" y="49900"/>
                </a:lnTo>
                <a:lnTo>
                  <a:pt x="49820" y="49900"/>
                </a:lnTo>
                <a:lnTo>
                  <a:pt x="49870" y="49890"/>
                </a:lnTo>
                <a:lnTo>
                  <a:pt x="50000" y="49830"/>
                </a:lnTo>
                <a:lnTo>
                  <a:pt x="50060" y="49820"/>
                </a:lnTo>
                <a:lnTo>
                  <a:pt x="50260" y="49790"/>
                </a:lnTo>
                <a:lnTo>
                  <a:pt x="50320" y="49780"/>
                </a:lnTo>
                <a:lnTo>
                  <a:pt x="50450" y="49720"/>
                </a:lnTo>
                <a:lnTo>
                  <a:pt x="50580" y="49690"/>
                </a:lnTo>
                <a:lnTo>
                  <a:pt x="50660" y="49660"/>
                </a:lnTo>
                <a:lnTo>
                  <a:pt x="50980" y="49500"/>
                </a:lnTo>
                <a:lnTo>
                  <a:pt x="50980" y="49780"/>
                </a:lnTo>
                <a:lnTo>
                  <a:pt x="51000" y="50020"/>
                </a:lnTo>
                <a:lnTo>
                  <a:pt x="51010" y="50080"/>
                </a:lnTo>
                <a:lnTo>
                  <a:pt x="51040" y="50130"/>
                </a:lnTo>
                <a:lnTo>
                  <a:pt x="51070" y="50170"/>
                </a:lnTo>
                <a:lnTo>
                  <a:pt x="51170" y="50250"/>
                </a:lnTo>
                <a:lnTo>
                  <a:pt x="51280" y="50350"/>
                </a:lnTo>
                <a:lnTo>
                  <a:pt x="51350" y="50400"/>
                </a:lnTo>
                <a:lnTo>
                  <a:pt x="51450" y="50450"/>
                </a:lnTo>
                <a:lnTo>
                  <a:pt x="51500" y="50460"/>
                </a:lnTo>
                <a:lnTo>
                  <a:pt x="51660" y="50490"/>
                </a:lnTo>
                <a:lnTo>
                  <a:pt x="51740" y="50520"/>
                </a:lnTo>
                <a:lnTo>
                  <a:pt x="52090" y="50740"/>
                </a:lnTo>
                <a:lnTo>
                  <a:pt x="52260" y="50860"/>
                </a:lnTo>
                <a:lnTo>
                  <a:pt x="52420" y="50870"/>
                </a:lnTo>
                <a:lnTo>
                  <a:pt x="52550" y="50890"/>
                </a:lnTo>
                <a:lnTo>
                  <a:pt x="52600" y="50890"/>
                </a:lnTo>
                <a:lnTo>
                  <a:pt x="52640" y="50880"/>
                </a:lnTo>
                <a:lnTo>
                  <a:pt x="52770" y="50830"/>
                </a:lnTo>
                <a:lnTo>
                  <a:pt x="52810" y="50820"/>
                </a:lnTo>
                <a:lnTo>
                  <a:pt x="52840" y="50820"/>
                </a:lnTo>
                <a:lnTo>
                  <a:pt x="52870" y="50830"/>
                </a:lnTo>
                <a:lnTo>
                  <a:pt x="52910" y="50850"/>
                </a:lnTo>
                <a:lnTo>
                  <a:pt x="53000" y="50930"/>
                </a:lnTo>
                <a:lnTo>
                  <a:pt x="53030" y="50950"/>
                </a:lnTo>
                <a:lnTo>
                  <a:pt x="53070" y="50960"/>
                </a:lnTo>
                <a:lnTo>
                  <a:pt x="53120" y="50970"/>
                </a:lnTo>
                <a:lnTo>
                  <a:pt x="53290" y="50990"/>
                </a:lnTo>
                <a:lnTo>
                  <a:pt x="53350" y="51000"/>
                </a:lnTo>
                <a:lnTo>
                  <a:pt x="53440" y="51030"/>
                </a:lnTo>
                <a:lnTo>
                  <a:pt x="53490" y="51070"/>
                </a:lnTo>
                <a:lnTo>
                  <a:pt x="53520" y="51090"/>
                </a:lnTo>
                <a:lnTo>
                  <a:pt x="53610" y="51180"/>
                </a:lnTo>
                <a:lnTo>
                  <a:pt x="53710" y="51250"/>
                </a:lnTo>
                <a:lnTo>
                  <a:pt x="53700" y="51450"/>
                </a:lnTo>
                <a:lnTo>
                  <a:pt x="53730" y="51740"/>
                </a:lnTo>
                <a:lnTo>
                  <a:pt x="53780" y="51940"/>
                </a:lnTo>
                <a:lnTo>
                  <a:pt x="53550" y="52350"/>
                </a:lnTo>
                <a:lnTo>
                  <a:pt x="53540" y="52400"/>
                </a:lnTo>
                <a:lnTo>
                  <a:pt x="53530" y="52440"/>
                </a:lnTo>
                <a:lnTo>
                  <a:pt x="53470" y="52580"/>
                </a:lnTo>
                <a:lnTo>
                  <a:pt x="53450" y="52630"/>
                </a:lnTo>
                <a:lnTo>
                  <a:pt x="53440" y="52690"/>
                </a:lnTo>
                <a:lnTo>
                  <a:pt x="53450" y="52750"/>
                </a:lnTo>
                <a:lnTo>
                  <a:pt x="53470" y="52790"/>
                </a:lnTo>
                <a:lnTo>
                  <a:pt x="53490" y="52830"/>
                </a:lnTo>
                <a:lnTo>
                  <a:pt x="53710" y="53100"/>
                </a:lnTo>
                <a:lnTo>
                  <a:pt x="53680" y="53330"/>
                </a:lnTo>
                <a:lnTo>
                  <a:pt x="53670" y="53380"/>
                </a:lnTo>
                <a:lnTo>
                  <a:pt x="53650" y="53420"/>
                </a:lnTo>
                <a:lnTo>
                  <a:pt x="53630" y="53450"/>
                </a:lnTo>
                <a:lnTo>
                  <a:pt x="53600" y="53480"/>
                </a:lnTo>
                <a:lnTo>
                  <a:pt x="53450" y="53610"/>
                </a:lnTo>
                <a:lnTo>
                  <a:pt x="53380" y="53710"/>
                </a:lnTo>
                <a:lnTo>
                  <a:pt x="53340" y="53750"/>
                </a:lnTo>
                <a:lnTo>
                  <a:pt x="53290" y="53780"/>
                </a:lnTo>
                <a:lnTo>
                  <a:pt x="53230" y="53820"/>
                </a:lnTo>
                <a:lnTo>
                  <a:pt x="53060" y="53870"/>
                </a:lnTo>
                <a:lnTo>
                  <a:pt x="52910" y="53910"/>
                </a:lnTo>
                <a:lnTo>
                  <a:pt x="52840" y="53940"/>
                </a:lnTo>
                <a:lnTo>
                  <a:pt x="52770" y="53980"/>
                </a:lnTo>
                <a:lnTo>
                  <a:pt x="52540" y="54150"/>
                </a:lnTo>
                <a:lnTo>
                  <a:pt x="52310" y="54380"/>
                </a:lnTo>
                <a:lnTo>
                  <a:pt x="52780" y="54490"/>
                </a:lnTo>
                <a:lnTo>
                  <a:pt x="52850" y="54520"/>
                </a:lnTo>
                <a:lnTo>
                  <a:pt x="52880" y="54560"/>
                </a:lnTo>
                <a:lnTo>
                  <a:pt x="53080" y="54780"/>
                </a:lnTo>
                <a:lnTo>
                  <a:pt x="53100" y="54830"/>
                </a:lnTo>
                <a:lnTo>
                  <a:pt x="53110" y="54880"/>
                </a:lnTo>
                <a:lnTo>
                  <a:pt x="53120" y="54930"/>
                </a:lnTo>
                <a:lnTo>
                  <a:pt x="53110" y="54980"/>
                </a:lnTo>
                <a:lnTo>
                  <a:pt x="53100" y="55030"/>
                </a:lnTo>
                <a:lnTo>
                  <a:pt x="53080" y="55080"/>
                </a:lnTo>
                <a:lnTo>
                  <a:pt x="53020" y="55170"/>
                </a:lnTo>
                <a:lnTo>
                  <a:pt x="53000" y="55220"/>
                </a:lnTo>
                <a:lnTo>
                  <a:pt x="53000" y="55260"/>
                </a:lnTo>
                <a:lnTo>
                  <a:pt x="53000" y="55380"/>
                </a:lnTo>
                <a:lnTo>
                  <a:pt x="53000" y="55430"/>
                </a:lnTo>
                <a:lnTo>
                  <a:pt x="52990" y="55470"/>
                </a:lnTo>
                <a:lnTo>
                  <a:pt x="52960" y="55540"/>
                </a:lnTo>
                <a:lnTo>
                  <a:pt x="52940" y="55580"/>
                </a:lnTo>
                <a:lnTo>
                  <a:pt x="52910" y="55610"/>
                </a:lnTo>
                <a:lnTo>
                  <a:pt x="52880" y="55630"/>
                </a:lnTo>
                <a:lnTo>
                  <a:pt x="52810" y="55650"/>
                </a:lnTo>
                <a:lnTo>
                  <a:pt x="52760" y="55650"/>
                </a:lnTo>
                <a:lnTo>
                  <a:pt x="52630" y="55650"/>
                </a:lnTo>
                <a:lnTo>
                  <a:pt x="52540" y="55650"/>
                </a:lnTo>
                <a:lnTo>
                  <a:pt x="52520" y="55650"/>
                </a:lnTo>
                <a:lnTo>
                  <a:pt x="52470" y="55670"/>
                </a:lnTo>
                <a:lnTo>
                  <a:pt x="52430" y="55700"/>
                </a:lnTo>
                <a:lnTo>
                  <a:pt x="52290" y="55850"/>
                </a:lnTo>
                <a:lnTo>
                  <a:pt x="52260" y="55870"/>
                </a:lnTo>
                <a:lnTo>
                  <a:pt x="52180" y="55910"/>
                </a:lnTo>
                <a:lnTo>
                  <a:pt x="52140" y="55940"/>
                </a:lnTo>
                <a:lnTo>
                  <a:pt x="52110" y="55980"/>
                </a:lnTo>
                <a:lnTo>
                  <a:pt x="52090" y="56030"/>
                </a:lnTo>
                <a:lnTo>
                  <a:pt x="52080" y="56070"/>
                </a:lnTo>
                <a:lnTo>
                  <a:pt x="52090" y="56120"/>
                </a:lnTo>
                <a:lnTo>
                  <a:pt x="52100" y="56160"/>
                </a:lnTo>
                <a:lnTo>
                  <a:pt x="52120" y="56190"/>
                </a:lnTo>
                <a:lnTo>
                  <a:pt x="52240" y="56320"/>
                </a:lnTo>
                <a:lnTo>
                  <a:pt x="52270" y="56360"/>
                </a:lnTo>
                <a:lnTo>
                  <a:pt x="52300" y="56410"/>
                </a:lnTo>
                <a:lnTo>
                  <a:pt x="52330" y="56490"/>
                </a:lnTo>
                <a:lnTo>
                  <a:pt x="52410" y="56620"/>
                </a:lnTo>
                <a:lnTo>
                  <a:pt x="52430" y="56650"/>
                </a:lnTo>
                <a:lnTo>
                  <a:pt x="52440" y="56690"/>
                </a:lnTo>
                <a:lnTo>
                  <a:pt x="52440" y="56730"/>
                </a:lnTo>
                <a:lnTo>
                  <a:pt x="52440" y="56780"/>
                </a:lnTo>
                <a:lnTo>
                  <a:pt x="52430" y="56820"/>
                </a:lnTo>
                <a:lnTo>
                  <a:pt x="52410" y="56850"/>
                </a:lnTo>
                <a:lnTo>
                  <a:pt x="52380" y="56880"/>
                </a:lnTo>
                <a:lnTo>
                  <a:pt x="52270" y="56960"/>
                </a:lnTo>
                <a:lnTo>
                  <a:pt x="52230" y="56980"/>
                </a:lnTo>
                <a:lnTo>
                  <a:pt x="52120" y="57030"/>
                </a:lnTo>
                <a:lnTo>
                  <a:pt x="52090" y="57060"/>
                </a:lnTo>
                <a:lnTo>
                  <a:pt x="52080" y="57090"/>
                </a:lnTo>
                <a:lnTo>
                  <a:pt x="52090" y="57120"/>
                </a:lnTo>
                <a:lnTo>
                  <a:pt x="52150" y="57360"/>
                </a:lnTo>
                <a:lnTo>
                  <a:pt x="52160" y="57410"/>
                </a:lnTo>
                <a:lnTo>
                  <a:pt x="52160" y="57510"/>
                </a:lnTo>
                <a:lnTo>
                  <a:pt x="52130" y="57630"/>
                </a:lnTo>
                <a:lnTo>
                  <a:pt x="52040" y="57600"/>
                </a:lnTo>
                <a:lnTo>
                  <a:pt x="51970" y="57580"/>
                </a:lnTo>
                <a:lnTo>
                  <a:pt x="51930" y="57570"/>
                </a:lnTo>
                <a:lnTo>
                  <a:pt x="51870" y="57570"/>
                </a:lnTo>
                <a:lnTo>
                  <a:pt x="51830" y="57580"/>
                </a:lnTo>
                <a:lnTo>
                  <a:pt x="51790" y="57600"/>
                </a:lnTo>
                <a:lnTo>
                  <a:pt x="51690" y="57660"/>
                </a:lnTo>
                <a:lnTo>
                  <a:pt x="51570" y="57720"/>
                </a:lnTo>
                <a:lnTo>
                  <a:pt x="51520" y="57750"/>
                </a:lnTo>
                <a:lnTo>
                  <a:pt x="51460" y="57820"/>
                </a:lnTo>
                <a:lnTo>
                  <a:pt x="51430" y="57860"/>
                </a:lnTo>
                <a:lnTo>
                  <a:pt x="51410" y="57900"/>
                </a:lnTo>
                <a:lnTo>
                  <a:pt x="51410" y="57950"/>
                </a:lnTo>
                <a:lnTo>
                  <a:pt x="51450" y="58120"/>
                </a:lnTo>
                <a:lnTo>
                  <a:pt x="51490" y="58180"/>
                </a:lnTo>
                <a:lnTo>
                  <a:pt x="51550" y="58270"/>
                </a:lnTo>
                <a:lnTo>
                  <a:pt x="51660" y="58440"/>
                </a:lnTo>
                <a:lnTo>
                  <a:pt x="51670" y="58490"/>
                </a:lnTo>
                <a:lnTo>
                  <a:pt x="51680" y="58550"/>
                </a:lnTo>
                <a:lnTo>
                  <a:pt x="51680" y="58680"/>
                </a:lnTo>
                <a:lnTo>
                  <a:pt x="51680" y="58740"/>
                </a:lnTo>
                <a:lnTo>
                  <a:pt x="51650" y="58800"/>
                </a:lnTo>
                <a:lnTo>
                  <a:pt x="51620" y="58840"/>
                </a:lnTo>
                <a:lnTo>
                  <a:pt x="51560" y="58880"/>
                </a:lnTo>
                <a:lnTo>
                  <a:pt x="51530" y="58920"/>
                </a:lnTo>
                <a:lnTo>
                  <a:pt x="51480" y="58970"/>
                </a:lnTo>
                <a:lnTo>
                  <a:pt x="51410" y="59070"/>
                </a:lnTo>
                <a:lnTo>
                  <a:pt x="51360" y="59140"/>
                </a:lnTo>
                <a:lnTo>
                  <a:pt x="51270" y="59210"/>
                </a:lnTo>
                <a:lnTo>
                  <a:pt x="51120" y="59290"/>
                </a:lnTo>
                <a:lnTo>
                  <a:pt x="51070" y="59310"/>
                </a:lnTo>
                <a:lnTo>
                  <a:pt x="50920" y="59330"/>
                </a:lnTo>
                <a:lnTo>
                  <a:pt x="50840" y="59360"/>
                </a:lnTo>
                <a:lnTo>
                  <a:pt x="50690" y="59450"/>
                </a:lnTo>
                <a:lnTo>
                  <a:pt x="50590" y="59520"/>
                </a:lnTo>
                <a:lnTo>
                  <a:pt x="50540" y="59580"/>
                </a:lnTo>
                <a:lnTo>
                  <a:pt x="50500" y="59640"/>
                </a:lnTo>
                <a:lnTo>
                  <a:pt x="50470" y="59730"/>
                </a:lnTo>
                <a:lnTo>
                  <a:pt x="50430" y="59860"/>
                </a:lnTo>
                <a:lnTo>
                  <a:pt x="50420" y="59900"/>
                </a:lnTo>
                <a:lnTo>
                  <a:pt x="50380" y="59930"/>
                </a:lnTo>
                <a:lnTo>
                  <a:pt x="50340" y="59950"/>
                </a:lnTo>
                <a:lnTo>
                  <a:pt x="50320" y="59950"/>
                </a:lnTo>
                <a:lnTo>
                  <a:pt x="50290" y="59950"/>
                </a:lnTo>
                <a:lnTo>
                  <a:pt x="50180" y="59910"/>
                </a:lnTo>
                <a:lnTo>
                  <a:pt x="50120" y="59900"/>
                </a:lnTo>
                <a:lnTo>
                  <a:pt x="49980" y="59890"/>
                </a:lnTo>
                <a:lnTo>
                  <a:pt x="49890" y="59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4" name="Moravick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5140" y="58700"/>
                </a:moveTo>
                <a:lnTo>
                  <a:pt x="44740" y="58980"/>
                </a:lnTo>
                <a:lnTo>
                  <a:pt x="44690" y="59020"/>
                </a:lnTo>
                <a:lnTo>
                  <a:pt x="44550" y="59190"/>
                </a:lnTo>
                <a:lnTo>
                  <a:pt x="44480" y="59260"/>
                </a:lnTo>
                <a:lnTo>
                  <a:pt x="44390" y="59330"/>
                </a:lnTo>
                <a:lnTo>
                  <a:pt x="44360" y="59370"/>
                </a:lnTo>
                <a:lnTo>
                  <a:pt x="44320" y="59430"/>
                </a:lnTo>
                <a:lnTo>
                  <a:pt x="44280" y="59470"/>
                </a:lnTo>
                <a:lnTo>
                  <a:pt x="44140" y="59580"/>
                </a:lnTo>
                <a:lnTo>
                  <a:pt x="44120" y="59600"/>
                </a:lnTo>
                <a:lnTo>
                  <a:pt x="44100" y="59640"/>
                </a:lnTo>
                <a:lnTo>
                  <a:pt x="44090" y="59680"/>
                </a:lnTo>
                <a:lnTo>
                  <a:pt x="44100" y="59730"/>
                </a:lnTo>
                <a:lnTo>
                  <a:pt x="44120" y="59770"/>
                </a:lnTo>
                <a:lnTo>
                  <a:pt x="44180" y="59860"/>
                </a:lnTo>
                <a:lnTo>
                  <a:pt x="44200" y="59910"/>
                </a:lnTo>
                <a:lnTo>
                  <a:pt x="44210" y="59960"/>
                </a:lnTo>
                <a:lnTo>
                  <a:pt x="44210" y="60000"/>
                </a:lnTo>
                <a:lnTo>
                  <a:pt x="44200" y="60040"/>
                </a:lnTo>
                <a:lnTo>
                  <a:pt x="44180" y="60070"/>
                </a:lnTo>
                <a:lnTo>
                  <a:pt x="44150" y="60100"/>
                </a:lnTo>
                <a:lnTo>
                  <a:pt x="43900" y="60340"/>
                </a:lnTo>
                <a:lnTo>
                  <a:pt x="43830" y="60370"/>
                </a:lnTo>
                <a:lnTo>
                  <a:pt x="43740" y="60410"/>
                </a:lnTo>
                <a:lnTo>
                  <a:pt x="43690" y="60450"/>
                </a:lnTo>
                <a:lnTo>
                  <a:pt x="43660" y="60490"/>
                </a:lnTo>
                <a:lnTo>
                  <a:pt x="43640" y="60520"/>
                </a:lnTo>
                <a:lnTo>
                  <a:pt x="43620" y="60610"/>
                </a:lnTo>
                <a:lnTo>
                  <a:pt x="43610" y="60640"/>
                </a:lnTo>
                <a:lnTo>
                  <a:pt x="43540" y="60730"/>
                </a:lnTo>
                <a:lnTo>
                  <a:pt x="43530" y="60750"/>
                </a:lnTo>
                <a:lnTo>
                  <a:pt x="43520" y="60800"/>
                </a:lnTo>
                <a:lnTo>
                  <a:pt x="43530" y="60870"/>
                </a:lnTo>
                <a:lnTo>
                  <a:pt x="43610" y="61040"/>
                </a:lnTo>
                <a:lnTo>
                  <a:pt x="43640" y="61120"/>
                </a:lnTo>
                <a:lnTo>
                  <a:pt x="43650" y="61150"/>
                </a:lnTo>
                <a:lnTo>
                  <a:pt x="43640" y="61200"/>
                </a:lnTo>
                <a:lnTo>
                  <a:pt x="43630" y="61240"/>
                </a:lnTo>
                <a:lnTo>
                  <a:pt x="43570" y="61310"/>
                </a:lnTo>
                <a:lnTo>
                  <a:pt x="43530" y="61350"/>
                </a:lnTo>
                <a:lnTo>
                  <a:pt x="43450" y="61410"/>
                </a:lnTo>
                <a:lnTo>
                  <a:pt x="43380" y="61440"/>
                </a:lnTo>
                <a:lnTo>
                  <a:pt x="43300" y="61480"/>
                </a:lnTo>
                <a:lnTo>
                  <a:pt x="43230" y="61490"/>
                </a:lnTo>
                <a:lnTo>
                  <a:pt x="43190" y="61490"/>
                </a:lnTo>
                <a:lnTo>
                  <a:pt x="43040" y="61460"/>
                </a:lnTo>
                <a:lnTo>
                  <a:pt x="43010" y="61450"/>
                </a:lnTo>
                <a:lnTo>
                  <a:pt x="42960" y="61450"/>
                </a:lnTo>
                <a:lnTo>
                  <a:pt x="42930" y="61460"/>
                </a:lnTo>
                <a:lnTo>
                  <a:pt x="42870" y="61490"/>
                </a:lnTo>
                <a:lnTo>
                  <a:pt x="42740" y="61580"/>
                </a:lnTo>
                <a:lnTo>
                  <a:pt x="42710" y="61600"/>
                </a:lnTo>
                <a:lnTo>
                  <a:pt x="42620" y="61620"/>
                </a:lnTo>
                <a:lnTo>
                  <a:pt x="42460" y="61650"/>
                </a:lnTo>
                <a:lnTo>
                  <a:pt x="42350" y="61690"/>
                </a:lnTo>
                <a:lnTo>
                  <a:pt x="42310" y="61710"/>
                </a:lnTo>
                <a:lnTo>
                  <a:pt x="42280" y="61740"/>
                </a:lnTo>
                <a:lnTo>
                  <a:pt x="42250" y="61770"/>
                </a:lnTo>
                <a:lnTo>
                  <a:pt x="42210" y="61830"/>
                </a:lnTo>
                <a:lnTo>
                  <a:pt x="42190" y="61870"/>
                </a:lnTo>
                <a:lnTo>
                  <a:pt x="42130" y="62070"/>
                </a:lnTo>
                <a:lnTo>
                  <a:pt x="42100" y="62130"/>
                </a:lnTo>
                <a:lnTo>
                  <a:pt x="42390" y="62290"/>
                </a:lnTo>
                <a:lnTo>
                  <a:pt x="42430" y="62320"/>
                </a:lnTo>
                <a:lnTo>
                  <a:pt x="42460" y="62360"/>
                </a:lnTo>
                <a:lnTo>
                  <a:pt x="42480" y="62390"/>
                </a:lnTo>
                <a:lnTo>
                  <a:pt x="42490" y="62440"/>
                </a:lnTo>
                <a:lnTo>
                  <a:pt x="42490" y="62490"/>
                </a:lnTo>
                <a:lnTo>
                  <a:pt x="42470" y="62620"/>
                </a:lnTo>
                <a:lnTo>
                  <a:pt x="42470" y="62750"/>
                </a:lnTo>
                <a:lnTo>
                  <a:pt x="42470" y="62810"/>
                </a:lnTo>
                <a:lnTo>
                  <a:pt x="42500" y="62900"/>
                </a:lnTo>
                <a:lnTo>
                  <a:pt x="42580" y="63130"/>
                </a:lnTo>
                <a:lnTo>
                  <a:pt x="42580" y="63180"/>
                </a:lnTo>
                <a:lnTo>
                  <a:pt x="42580" y="63260"/>
                </a:lnTo>
                <a:lnTo>
                  <a:pt x="42570" y="63360"/>
                </a:lnTo>
                <a:lnTo>
                  <a:pt x="42510" y="63520"/>
                </a:lnTo>
                <a:lnTo>
                  <a:pt x="42480" y="63560"/>
                </a:lnTo>
                <a:lnTo>
                  <a:pt x="42450" y="63590"/>
                </a:lnTo>
                <a:lnTo>
                  <a:pt x="42400" y="63610"/>
                </a:lnTo>
                <a:lnTo>
                  <a:pt x="42350" y="63620"/>
                </a:lnTo>
                <a:lnTo>
                  <a:pt x="42280" y="63610"/>
                </a:lnTo>
                <a:lnTo>
                  <a:pt x="42250" y="63600"/>
                </a:lnTo>
                <a:lnTo>
                  <a:pt x="42200" y="63570"/>
                </a:lnTo>
                <a:lnTo>
                  <a:pt x="42170" y="63540"/>
                </a:lnTo>
                <a:lnTo>
                  <a:pt x="42100" y="63450"/>
                </a:lnTo>
                <a:lnTo>
                  <a:pt x="42060" y="63420"/>
                </a:lnTo>
                <a:lnTo>
                  <a:pt x="42020" y="63400"/>
                </a:lnTo>
                <a:lnTo>
                  <a:pt x="41990" y="63400"/>
                </a:lnTo>
                <a:lnTo>
                  <a:pt x="41960" y="63400"/>
                </a:lnTo>
                <a:lnTo>
                  <a:pt x="41920" y="63430"/>
                </a:lnTo>
                <a:lnTo>
                  <a:pt x="41850" y="63520"/>
                </a:lnTo>
                <a:lnTo>
                  <a:pt x="41830" y="63550"/>
                </a:lnTo>
                <a:lnTo>
                  <a:pt x="41770" y="63580"/>
                </a:lnTo>
                <a:lnTo>
                  <a:pt x="41710" y="63600"/>
                </a:lnTo>
                <a:lnTo>
                  <a:pt x="41650" y="63610"/>
                </a:lnTo>
                <a:lnTo>
                  <a:pt x="41590" y="63600"/>
                </a:lnTo>
                <a:lnTo>
                  <a:pt x="41450" y="63550"/>
                </a:lnTo>
                <a:lnTo>
                  <a:pt x="41410" y="63540"/>
                </a:lnTo>
                <a:lnTo>
                  <a:pt x="41360" y="63550"/>
                </a:lnTo>
                <a:lnTo>
                  <a:pt x="41320" y="63560"/>
                </a:lnTo>
                <a:lnTo>
                  <a:pt x="41290" y="63570"/>
                </a:lnTo>
                <a:lnTo>
                  <a:pt x="41250" y="63610"/>
                </a:lnTo>
                <a:lnTo>
                  <a:pt x="41180" y="63670"/>
                </a:lnTo>
                <a:lnTo>
                  <a:pt x="41110" y="63720"/>
                </a:lnTo>
                <a:lnTo>
                  <a:pt x="40930" y="63820"/>
                </a:lnTo>
                <a:lnTo>
                  <a:pt x="40840" y="63880"/>
                </a:lnTo>
                <a:lnTo>
                  <a:pt x="40800" y="63910"/>
                </a:lnTo>
                <a:lnTo>
                  <a:pt x="40780" y="63950"/>
                </a:lnTo>
                <a:lnTo>
                  <a:pt x="40780" y="63970"/>
                </a:lnTo>
                <a:lnTo>
                  <a:pt x="40790" y="64000"/>
                </a:lnTo>
                <a:lnTo>
                  <a:pt x="40890" y="64190"/>
                </a:lnTo>
                <a:lnTo>
                  <a:pt x="40930" y="64270"/>
                </a:lnTo>
                <a:lnTo>
                  <a:pt x="40960" y="64310"/>
                </a:lnTo>
                <a:lnTo>
                  <a:pt x="41010" y="64360"/>
                </a:lnTo>
                <a:lnTo>
                  <a:pt x="41040" y="64400"/>
                </a:lnTo>
                <a:lnTo>
                  <a:pt x="41050" y="64440"/>
                </a:lnTo>
                <a:lnTo>
                  <a:pt x="41050" y="64480"/>
                </a:lnTo>
                <a:lnTo>
                  <a:pt x="41030" y="64520"/>
                </a:lnTo>
                <a:lnTo>
                  <a:pt x="41000" y="64550"/>
                </a:lnTo>
                <a:lnTo>
                  <a:pt x="40980" y="64560"/>
                </a:lnTo>
                <a:lnTo>
                  <a:pt x="40960" y="64640"/>
                </a:lnTo>
                <a:lnTo>
                  <a:pt x="40940" y="64760"/>
                </a:lnTo>
                <a:lnTo>
                  <a:pt x="40930" y="64830"/>
                </a:lnTo>
                <a:lnTo>
                  <a:pt x="40930" y="64900"/>
                </a:lnTo>
                <a:lnTo>
                  <a:pt x="40950" y="65030"/>
                </a:lnTo>
                <a:lnTo>
                  <a:pt x="40960" y="65080"/>
                </a:lnTo>
                <a:lnTo>
                  <a:pt x="40950" y="65130"/>
                </a:lnTo>
                <a:lnTo>
                  <a:pt x="40930" y="65170"/>
                </a:lnTo>
                <a:lnTo>
                  <a:pt x="40780" y="65420"/>
                </a:lnTo>
                <a:lnTo>
                  <a:pt x="40730" y="65560"/>
                </a:lnTo>
                <a:lnTo>
                  <a:pt x="40710" y="65600"/>
                </a:lnTo>
                <a:lnTo>
                  <a:pt x="40640" y="65680"/>
                </a:lnTo>
                <a:lnTo>
                  <a:pt x="40560" y="65750"/>
                </a:lnTo>
                <a:lnTo>
                  <a:pt x="40250" y="65930"/>
                </a:lnTo>
                <a:lnTo>
                  <a:pt x="40090" y="66010"/>
                </a:lnTo>
                <a:lnTo>
                  <a:pt x="39990" y="66070"/>
                </a:lnTo>
                <a:lnTo>
                  <a:pt x="39960" y="66090"/>
                </a:lnTo>
                <a:lnTo>
                  <a:pt x="39930" y="66120"/>
                </a:lnTo>
                <a:lnTo>
                  <a:pt x="39920" y="66160"/>
                </a:lnTo>
                <a:lnTo>
                  <a:pt x="39930" y="66180"/>
                </a:lnTo>
                <a:lnTo>
                  <a:pt x="39960" y="66210"/>
                </a:lnTo>
                <a:lnTo>
                  <a:pt x="40050" y="66310"/>
                </a:lnTo>
                <a:lnTo>
                  <a:pt x="40110" y="66420"/>
                </a:lnTo>
                <a:lnTo>
                  <a:pt x="40150" y="66460"/>
                </a:lnTo>
                <a:lnTo>
                  <a:pt x="40280" y="66570"/>
                </a:lnTo>
                <a:lnTo>
                  <a:pt x="40460" y="66750"/>
                </a:lnTo>
                <a:lnTo>
                  <a:pt x="40500" y="66780"/>
                </a:lnTo>
                <a:lnTo>
                  <a:pt x="40550" y="66810"/>
                </a:lnTo>
                <a:lnTo>
                  <a:pt x="40630" y="66830"/>
                </a:lnTo>
                <a:lnTo>
                  <a:pt x="40660" y="66850"/>
                </a:lnTo>
                <a:lnTo>
                  <a:pt x="40700" y="66880"/>
                </a:lnTo>
                <a:lnTo>
                  <a:pt x="40720" y="66900"/>
                </a:lnTo>
                <a:lnTo>
                  <a:pt x="40740" y="66930"/>
                </a:lnTo>
                <a:lnTo>
                  <a:pt x="40790" y="67020"/>
                </a:lnTo>
                <a:lnTo>
                  <a:pt x="40830" y="67080"/>
                </a:lnTo>
                <a:lnTo>
                  <a:pt x="40860" y="67120"/>
                </a:lnTo>
                <a:lnTo>
                  <a:pt x="41000" y="67230"/>
                </a:lnTo>
                <a:lnTo>
                  <a:pt x="41220" y="67510"/>
                </a:lnTo>
                <a:lnTo>
                  <a:pt x="41250" y="67580"/>
                </a:lnTo>
                <a:lnTo>
                  <a:pt x="41280" y="67670"/>
                </a:lnTo>
                <a:lnTo>
                  <a:pt x="41300" y="67720"/>
                </a:lnTo>
                <a:lnTo>
                  <a:pt x="41330" y="67760"/>
                </a:lnTo>
                <a:lnTo>
                  <a:pt x="41370" y="67800"/>
                </a:lnTo>
                <a:lnTo>
                  <a:pt x="41460" y="67880"/>
                </a:lnTo>
                <a:lnTo>
                  <a:pt x="41500" y="67920"/>
                </a:lnTo>
                <a:lnTo>
                  <a:pt x="41520" y="67960"/>
                </a:lnTo>
                <a:lnTo>
                  <a:pt x="41540" y="68020"/>
                </a:lnTo>
                <a:lnTo>
                  <a:pt x="41540" y="68080"/>
                </a:lnTo>
                <a:lnTo>
                  <a:pt x="41540" y="68140"/>
                </a:lnTo>
                <a:lnTo>
                  <a:pt x="41530" y="68210"/>
                </a:lnTo>
                <a:lnTo>
                  <a:pt x="41500" y="68340"/>
                </a:lnTo>
                <a:lnTo>
                  <a:pt x="41480" y="68470"/>
                </a:lnTo>
                <a:lnTo>
                  <a:pt x="41470" y="68530"/>
                </a:lnTo>
                <a:lnTo>
                  <a:pt x="41420" y="68630"/>
                </a:lnTo>
                <a:lnTo>
                  <a:pt x="41400" y="68680"/>
                </a:lnTo>
                <a:lnTo>
                  <a:pt x="41400" y="68700"/>
                </a:lnTo>
                <a:lnTo>
                  <a:pt x="41410" y="68740"/>
                </a:lnTo>
                <a:lnTo>
                  <a:pt x="41430" y="68810"/>
                </a:lnTo>
                <a:lnTo>
                  <a:pt x="41440" y="68910"/>
                </a:lnTo>
                <a:lnTo>
                  <a:pt x="41450" y="68960"/>
                </a:lnTo>
                <a:lnTo>
                  <a:pt x="41490" y="69010"/>
                </a:lnTo>
                <a:lnTo>
                  <a:pt x="41550" y="69090"/>
                </a:lnTo>
                <a:lnTo>
                  <a:pt x="41580" y="69140"/>
                </a:lnTo>
                <a:lnTo>
                  <a:pt x="41580" y="69180"/>
                </a:lnTo>
                <a:lnTo>
                  <a:pt x="41580" y="69230"/>
                </a:lnTo>
                <a:lnTo>
                  <a:pt x="41550" y="69280"/>
                </a:lnTo>
                <a:lnTo>
                  <a:pt x="41450" y="69420"/>
                </a:lnTo>
                <a:lnTo>
                  <a:pt x="41430" y="69460"/>
                </a:lnTo>
                <a:lnTo>
                  <a:pt x="41430" y="69510"/>
                </a:lnTo>
                <a:lnTo>
                  <a:pt x="41450" y="69570"/>
                </a:lnTo>
                <a:lnTo>
                  <a:pt x="41480" y="69610"/>
                </a:lnTo>
                <a:lnTo>
                  <a:pt x="41510" y="69650"/>
                </a:lnTo>
                <a:lnTo>
                  <a:pt x="41550" y="69660"/>
                </a:lnTo>
                <a:lnTo>
                  <a:pt x="41670" y="69700"/>
                </a:lnTo>
                <a:lnTo>
                  <a:pt x="41690" y="69710"/>
                </a:lnTo>
                <a:lnTo>
                  <a:pt x="41690" y="69720"/>
                </a:lnTo>
                <a:lnTo>
                  <a:pt x="41690" y="69750"/>
                </a:lnTo>
                <a:lnTo>
                  <a:pt x="41680" y="69810"/>
                </a:lnTo>
                <a:lnTo>
                  <a:pt x="41640" y="69940"/>
                </a:lnTo>
                <a:lnTo>
                  <a:pt x="41640" y="70020"/>
                </a:lnTo>
                <a:lnTo>
                  <a:pt x="41650" y="70080"/>
                </a:lnTo>
                <a:lnTo>
                  <a:pt x="41660" y="70110"/>
                </a:lnTo>
                <a:lnTo>
                  <a:pt x="41720" y="70180"/>
                </a:lnTo>
                <a:lnTo>
                  <a:pt x="41800" y="70260"/>
                </a:lnTo>
                <a:lnTo>
                  <a:pt x="41830" y="70300"/>
                </a:lnTo>
                <a:lnTo>
                  <a:pt x="41840" y="70330"/>
                </a:lnTo>
                <a:lnTo>
                  <a:pt x="41840" y="70350"/>
                </a:lnTo>
                <a:lnTo>
                  <a:pt x="41830" y="70380"/>
                </a:lnTo>
                <a:lnTo>
                  <a:pt x="41820" y="70400"/>
                </a:lnTo>
                <a:lnTo>
                  <a:pt x="41780" y="70440"/>
                </a:lnTo>
                <a:lnTo>
                  <a:pt x="41730" y="70510"/>
                </a:lnTo>
                <a:lnTo>
                  <a:pt x="41720" y="70540"/>
                </a:lnTo>
                <a:lnTo>
                  <a:pt x="41710" y="70580"/>
                </a:lnTo>
                <a:lnTo>
                  <a:pt x="41710" y="70660"/>
                </a:lnTo>
                <a:lnTo>
                  <a:pt x="41700" y="70700"/>
                </a:lnTo>
                <a:lnTo>
                  <a:pt x="41680" y="70730"/>
                </a:lnTo>
                <a:lnTo>
                  <a:pt x="41640" y="70750"/>
                </a:lnTo>
                <a:lnTo>
                  <a:pt x="41610" y="70770"/>
                </a:lnTo>
                <a:lnTo>
                  <a:pt x="41580" y="70780"/>
                </a:lnTo>
                <a:lnTo>
                  <a:pt x="41440" y="70770"/>
                </a:lnTo>
                <a:lnTo>
                  <a:pt x="41410" y="70780"/>
                </a:lnTo>
                <a:lnTo>
                  <a:pt x="41360" y="70790"/>
                </a:lnTo>
                <a:lnTo>
                  <a:pt x="41330" y="70820"/>
                </a:lnTo>
                <a:lnTo>
                  <a:pt x="41290" y="70850"/>
                </a:lnTo>
                <a:lnTo>
                  <a:pt x="41230" y="70920"/>
                </a:lnTo>
                <a:lnTo>
                  <a:pt x="41200" y="70960"/>
                </a:lnTo>
                <a:lnTo>
                  <a:pt x="41140" y="71130"/>
                </a:lnTo>
                <a:lnTo>
                  <a:pt x="41050" y="71250"/>
                </a:lnTo>
                <a:lnTo>
                  <a:pt x="40980" y="71400"/>
                </a:lnTo>
                <a:lnTo>
                  <a:pt x="40930" y="71460"/>
                </a:lnTo>
                <a:lnTo>
                  <a:pt x="40850" y="71540"/>
                </a:lnTo>
                <a:lnTo>
                  <a:pt x="40820" y="71560"/>
                </a:lnTo>
                <a:lnTo>
                  <a:pt x="40670" y="71640"/>
                </a:lnTo>
                <a:lnTo>
                  <a:pt x="40580" y="71700"/>
                </a:lnTo>
                <a:lnTo>
                  <a:pt x="40470" y="71770"/>
                </a:lnTo>
                <a:lnTo>
                  <a:pt x="40450" y="71790"/>
                </a:lnTo>
                <a:lnTo>
                  <a:pt x="40430" y="71820"/>
                </a:lnTo>
                <a:lnTo>
                  <a:pt x="40400" y="71860"/>
                </a:lnTo>
                <a:lnTo>
                  <a:pt x="40390" y="72020"/>
                </a:lnTo>
                <a:lnTo>
                  <a:pt x="40300" y="72360"/>
                </a:lnTo>
                <a:lnTo>
                  <a:pt x="40270" y="72370"/>
                </a:lnTo>
                <a:lnTo>
                  <a:pt x="40220" y="72380"/>
                </a:lnTo>
                <a:lnTo>
                  <a:pt x="40180" y="72370"/>
                </a:lnTo>
                <a:lnTo>
                  <a:pt x="40150" y="72360"/>
                </a:lnTo>
                <a:lnTo>
                  <a:pt x="40100" y="72330"/>
                </a:lnTo>
                <a:lnTo>
                  <a:pt x="40050" y="72280"/>
                </a:lnTo>
                <a:lnTo>
                  <a:pt x="40010" y="72260"/>
                </a:lnTo>
                <a:lnTo>
                  <a:pt x="39880" y="72200"/>
                </a:lnTo>
                <a:lnTo>
                  <a:pt x="39840" y="72180"/>
                </a:lnTo>
                <a:lnTo>
                  <a:pt x="39800" y="72140"/>
                </a:lnTo>
                <a:lnTo>
                  <a:pt x="39720" y="72060"/>
                </a:lnTo>
                <a:lnTo>
                  <a:pt x="39620" y="71990"/>
                </a:lnTo>
                <a:lnTo>
                  <a:pt x="39590" y="71950"/>
                </a:lnTo>
                <a:lnTo>
                  <a:pt x="39530" y="71820"/>
                </a:lnTo>
                <a:lnTo>
                  <a:pt x="39470" y="71710"/>
                </a:lnTo>
                <a:lnTo>
                  <a:pt x="39300" y="71500"/>
                </a:lnTo>
                <a:lnTo>
                  <a:pt x="39290" y="71410"/>
                </a:lnTo>
                <a:lnTo>
                  <a:pt x="39270" y="71360"/>
                </a:lnTo>
                <a:lnTo>
                  <a:pt x="39250" y="71310"/>
                </a:lnTo>
                <a:lnTo>
                  <a:pt x="39160" y="71220"/>
                </a:lnTo>
                <a:lnTo>
                  <a:pt x="39110" y="71160"/>
                </a:lnTo>
                <a:lnTo>
                  <a:pt x="39080" y="71130"/>
                </a:lnTo>
                <a:lnTo>
                  <a:pt x="39040" y="71110"/>
                </a:lnTo>
                <a:lnTo>
                  <a:pt x="38920" y="71070"/>
                </a:lnTo>
                <a:lnTo>
                  <a:pt x="38870" y="71060"/>
                </a:lnTo>
                <a:lnTo>
                  <a:pt x="38850" y="71060"/>
                </a:lnTo>
                <a:lnTo>
                  <a:pt x="38810" y="71070"/>
                </a:lnTo>
                <a:lnTo>
                  <a:pt x="38720" y="71120"/>
                </a:lnTo>
                <a:lnTo>
                  <a:pt x="38660" y="71140"/>
                </a:lnTo>
                <a:lnTo>
                  <a:pt x="38470" y="71170"/>
                </a:lnTo>
                <a:lnTo>
                  <a:pt x="38280" y="71240"/>
                </a:lnTo>
                <a:lnTo>
                  <a:pt x="38220" y="71250"/>
                </a:lnTo>
                <a:lnTo>
                  <a:pt x="38150" y="71250"/>
                </a:lnTo>
                <a:lnTo>
                  <a:pt x="37880" y="71260"/>
                </a:lnTo>
                <a:lnTo>
                  <a:pt x="37810" y="71270"/>
                </a:lnTo>
                <a:lnTo>
                  <a:pt x="37750" y="71280"/>
                </a:lnTo>
                <a:lnTo>
                  <a:pt x="37620" y="71350"/>
                </a:lnTo>
                <a:lnTo>
                  <a:pt x="37500" y="71390"/>
                </a:lnTo>
                <a:lnTo>
                  <a:pt x="37440" y="71410"/>
                </a:lnTo>
                <a:lnTo>
                  <a:pt x="37250" y="71420"/>
                </a:lnTo>
                <a:lnTo>
                  <a:pt x="37150" y="71440"/>
                </a:lnTo>
                <a:lnTo>
                  <a:pt x="37120" y="71450"/>
                </a:lnTo>
                <a:lnTo>
                  <a:pt x="36990" y="71530"/>
                </a:lnTo>
                <a:lnTo>
                  <a:pt x="36950" y="71540"/>
                </a:lnTo>
                <a:lnTo>
                  <a:pt x="36920" y="71550"/>
                </a:lnTo>
                <a:lnTo>
                  <a:pt x="36890" y="71540"/>
                </a:lnTo>
                <a:lnTo>
                  <a:pt x="36840" y="71520"/>
                </a:lnTo>
                <a:lnTo>
                  <a:pt x="36810" y="71500"/>
                </a:lnTo>
                <a:lnTo>
                  <a:pt x="36690" y="71360"/>
                </a:lnTo>
                <a:lnTo>
                  <a:pt x="36640" y="71330"/>
                </a:lnTo>
                <a:lnTo>
                  <a:pt x="36530" y="71260"/>
                </a:lnTo>
                <a:lnTo>
                  <a:pt x="36460" y="71190"/>
                </a:lnTo>
                <a:lnTo>
                  <a:pt x="36420" y="71140"/>
                </a:lnTo>
                <a:lnTo>
                  <a:pt x="36390" y="71090"/>
                </a:lnTo>
                <a:lnTo>
                  <a:pt x="36370" y="71030"/>
                </a:lnTo>
                <a:lnTo>
                  <a:pt x="36370" y="70990"/>
                </a:lnTo>
                <a:lnTo>
                  <a:pt x="36370" y="70960"/>
                </a:lnTo>
                <a:lnTo>
                  <a:pt x="36380" y="70930"/>
                </a:lnTo>
                <a:lnTo>
                  <a:pt x="36410" y="70890"/>
                </a:lnTo>
                <a:lnTo>
                  <a:pt x="36460" y="70850"/>
                </a:lnTo>
                <a:lnTo>
                  <a:pt x="36480" y="70810"/>
                </a:lnTo>
                <a:lnTo>
                  <a:pt x="36490" y="70760"/>
                </a:lnTo>
                <a:lnTo>
                  <a:pt x="36490" y="70720"/>
                </a:lnTo>
                <a:lnTo>
                  <a:pt x="36480" y="70670"/>
                </a:lnTo>
                <a:lnTo>
                  <a:pt x="36460" y="70630"/>
                </a:lnTo>
                <a:lnTo>
                  <a:pt x="36320" y="70460"/>
                </a:lnTo>
                <a:lnTo>
                  <a:pt x="36290" y="70410"/>
                </a:lnTo>
                <a:lnTo>
                  <a:pt x="36250" y="70290"/>
                </a:lnTo>
                <a:lnTo>
                  <a:pt x="36180" y="70160"/>
                </a:lnTo>
                <a:lnTo>
                  <a:pt x="36150" y="70120"/>
                </a:lnTo>
                <a:lnTo>
                  <a:pt x="36150" y="70070"/>
                </a:lnTo>
                <a:lnTo>
                  <a:pt x="36140" y="70010"/>
                </a:lnTo>
                <a:lnTo>
                  <a:pt x="36140" y="69970"/>
                </a:lnTo>
                <a:lnTo>
                  <a:pt x="36110" y="69920"/>
                </a:lnTo>
                <a:lnTo>
                  <a:pt x="35950" y="69710"/>
                </a:lnTo>
                <a:lnTo>
                  <a:pt x="35820" y="69570"/>
                </a:lnTo>
                <a:lnTo>
                  <a:pt x="35780" y="69520"/>
                </a:lnTo>
                <a:lnTo>
                  <a:pt x="35750" y="69470"/>
                </a:lnTo>
                <a:lnTo>
                  <a:pt x="35730" y="69420"/>
                </a:lnTo>
                <a:lnTo>
                  <a:pt x="35690" y="69270"/>
                </a:lnTo>
                <a:lnTo>
                  <a:pt x="35670" y="69230"/>
                </a:lnTo>
                <a:lnTo>
                  <a:pt x="35590" y="69110"/>
                </a:lnTo>
                <a:lnTo>
                  <a:pt x="35460" y="68950"/>
                </a:lnTo>
                <a:lnTo>
                  <a:pt x="35340" y="68750"/>
                </a:lnTo>
                <a:lnTo>
                  <a:pt x="35350" y="68740"/>
                </a:lnTo>
                <a:lnTo>
                  <a:pt x="35360" y="68720"/>
                </a:lnTo>
                <a:lnTo>
                  <a:pt x="35340" y="68690"/>
                </a:lnTo>
                <a:lnTo>
                  <a:pt x="35270" y="68610"/>
                </a:lnTo>
                <a:lnTo>
                  <a:pt x="35240" y="68570"/>
                </a:lnTo>
                <a:lnTo>
                  <a:pt x="35180" y="68460"/>
                </a:lnTo>
                <a:lnTo>
                  <a:pt x="35070" y="68220"/>
                </a:lnTo>
                <a:lnTo>
                  <a:pt x="35060" y="68170"/>
                </a:lnTo>
                <a:lnTo>
                  <a:pt x="35050" y="68100"/>
                </a:lnTo>
                <a:lnTo>
                  <a:pt x="35060" y="68040"/>
                </a:lnTo>
                <a:lnTo>
                  <a:pt x="35090" y="67870"/>
                </a:lnTo>
                <a:lnTo>
                  <a:pt x="35090" y="67810"/>
                </a:lnTo>
                <a:lnTo>
                  <a:pt x="35070" y="67770"/>
                </a:lnTo>
                <a:lnTo>
                  <a:pt x="35060" y="67740"/>
                </a:lnTo>
                <a:lnTo>
                  <a:pt x="34990" y="67670"/>
                </a:lnTo>
                <a:lnTo>
                  <a:pt x="34970" y="67630"/>
                </a:lnTo>
                <a:lnTo>
                  <a:pt x="34950" y="67580"/>
                </a:lnTo>
                <a:lnTo>
                  <a:pt x="34920" y="67390"/>
                </a:lnTo>
                <a:lnTo>
                  <a:pt x="34900" y="67330"/>
                </a:lnTo>
                <a:lnTo>
                  <a:pt x="34870" y="67280"/>
                </a:lnTo>
                <a:lnTo>
                  <a:pt x="34830" y="67240"/>
                </a:lnTo>
                <a:lnTo>
                  <a:pt x="34800" y="67230"/>
                </a:lnTo>
                <a:lnTo>
                  <a:pt x="34640" y="67180"/>
                </a:lnTo>
                <a:lnTo>
                  <a:pt x="34520" y="67160"/>
                </a:lnTo>
                <a:lnTo>
                  <a:pt x="34330" y="67150"/>
                </a:lnTo>
                <a:lnTo>
                  <a:pt x="34270" y="67150"/>
                </a:lnTo>
                <a:lnTo>
                  <a:pt x="34240" y="67140"/>
                </a:lnTo>
                <a:lnTo>
                  <a:pt x="34210" y="67120"/>
                </a:lnTo>
                <a:lnTo>
                  <a:pt x="34180" y="67080"/>
                </a:lnTo>
                <a:lnTo>
                  <a:pt x="34160" y="67040"/>
                </a:lnTo>
                <a:lnTo>
                  <a:pt x="34130" y="66950"/>
                </a:lnTo>
                <a:lnTo>
                  <a:pt x="34110" y="66910"/>
                </a:lnTo>
                <a:lnTo>
                  <a:pt x="34090" y="66870"/>
                </a:lnTo>
                <a:lnTo>
                  <a:pt x="34060" y="66850"/>
                </a:lnTo>
                <a:lnTo>
                  <a:pt x="33920" y="66770"/>
                </a:lnTo>
                <a:lnTo>
                  <a:pt x="33860" y="66750"/>
                </a:lnTo>
                <a:lnTo>
                  <a:pt x="33790" y="66730"/>
                </a:lnTo>
                <a:lnTo>
                  <a:pt x="33660" y="66720"/>
                </a:lnTo>
                <a:lnTo>
                  <a:pt x="33590" y="66710"/>
                </a:lnTo>
                <a:lnTo>
                  <a:pt x="33510" y="66680"/>
                </a:lnTo>
                <a:lnTo>
                  <a:pt x="33460" y="66650"/>
                </a:lnTo>
                <a:lnTo>
                  <a:pt x="33380" y="66570"/>
                </a:lnTo>
                <a:lnTo>
                  <a:pt x="33300" y="66490"/>
                </a:lnTo>
                <a:lnTo>
                  <a:pt x="33270" y="66440"/>
                </a:lnTo>
                <a:lnTo>
                  <a:pt x="33220" y="66310"/>
                </a:lnTo>
                <a:lnTo>
                  <a:pt x="33130" y="66160"/>
                </a:lnTo>
                <a:lnTo>
                  <a:pt x="33120" y="66120"/>
                </a:lnTo>
                <a:lnTo>
                  <a:pt x="33120" y="66080"/>
                </a:lnTo>
                <a:lnTo>
                  <a:pt x="33130" y="66030"/>
                </a:lnTo>
                <a:lnTo>
                  <a:pt x="33170" y="65990"/>
                </a:lnTo>
                <a:lnTo>
                  <a:pt x="33210" y="65960"/>
                </a:lnTo>
                <a:lnTo>
                  <a:pt x="33330" y="65880"/>
                </a:lnTo>
                <a:lnTo>
                  <a:pt x="33360" y="65860"/>
                </a:lnTo>
                <a:lnTo>
                  <a:pt x="33380" y="65830"/>
                </a:lnTo>
                <a:lnTo>
                  <a:pt x="33400" y="65800"/>
                </a:lnTo>
                <a:lnTo>
                  <a:pt x="33410" y="65770"/>
                </a:lnTo>
                <a:lnTo>
                  <a:pt x="33410" y="65720"/>
                </a:lnTo>
                <a:lnTo>
                  <a:pt x="33400" y="65680"/>
                </a:lnTo>
                <a:lnTo>
                  <a:pt x="33340" y="65550"/>
                </a:lnTo>
                <a:lnTo>
                  <a:pt x="33330" y="65510"/>
                </a:lnTo>
                <a:lnTo>
                  <a:pt x="33320" y="65460"/>
                </a:lnTo>
                <a:lnTo>
                  <a:pt x="33330" y="65390"/>
                </a:lnTo>
                <a:lnTo>
                  <a:pt x="33340" y="65320"/>
                </a:lnTo>
                <a:lnTo>
                  <a:pt x="33370" y="65180"/>
                </a:lnTo>
                <a:lnTo>
                  <a:pt x="33640" y="65350"/>
                </a:lnTo>
                <a:lnTo>
                  <a:pt x="33870" y="65530"/>
                </a:lnTo>
                <a:lnTo>
                  <a:pt x="33980" y="65640"/>
                </a:lnTo>
                <a:lnTo>
                  <a:pt x="34040" y="65680"/>
                </a:lnTo>
                <a:lnTo>
                  <a:pt x="34110" y="65690"/>
                </a:lnTo>
                <a:lnTo>
                  <a:pt x="34160" y="65690"/>
                </a:lnTo>
                <a:lnTo>
                  <a:pt x="34310" y="65620"/>
                </a:lnTo>
                <a:lnTo>
                  <a:pt x="34440" y="65580"/>
                </a:lnTo>
                <a:lnTo>
                  <a:pt x="34470" y="65560"/>
                </a:lnTo>
                <a:lnTo>
                  <a:pt x="34490" y="65530"/>
                </a:lnTo>
                <a:lnTo>
                  <a:pt x="34560" y="65370"/>
                </a:lnTo>
                <a:lnTo>
                  <a:pt x="34820" y="65080"/>
                </a:lnTo>
                <a:lnTo>
                  <a:pt x="34850" y="65050"/>
                </a:lnTo>
                <a:lnTo>
                  <a:pt x="34880" y="65030"/>
                </a:lnTo>
                <a:lnTo>
                  <a:pt x="35000" y="64980"/>
                </a:lnTo>
                <a:lnTo>
                  <a:pt x="35080" y="64930"/>
                </a:lnTo>
                <a:lnTo>
                  <a:pt x="35180" y="64850"/>
                </a:lnTo>
                <a:lnTo>
                  <a:pt x="35420" y="64620"/>
                </a:lnTo>
                <a:lnTo>
                  <a:pt x="35510" y="64540"/>
                </a:lnTo>
                <a:lnTo>
                  <a:pt x="35550" y="64510"/>
                </a:lnTo>
                <a:lnTo>
                  <a:pt x="35590" y="64500"/>
                </a:lnTo>
                <a:lnTo>
                  <a:pt x="35630" y="64490"/>
                </a:lnTo>
                <a:lnTo>
                  <a:pt x="35680" y="64500"/>
                </a:lnTo>
                <a:lnTo>
                  <a:pt x="35720" y="64510"/>
                </a:lnTo>
                <a:lnTo>
                  <a:pt x="35800" y="64560"/>
                </a:lnTo>
                <a:lnTo>
                  <a:pt x="35880" y="64590"/>
                </a:lnTo>
                <a:lnTo>
                  <a:pt x="35920" y="64600"/>
                </a:lnTo>
                <a:lnTo>
                  <a:pt x="35960" y="64600"/>
                </a:lnTo>
                <a:lnTo>
                  <a:pt x="36030" y="64590"/>
                </a:lnTo>
                <a:lnTo>
                  <a:pt x="36120" y="64560"/>
                </a:lnTo>
                <a:lnTo>
                  <a:pt x="36150" y="64540"/>
                </a:lnTo>
                <a:lnTo>
                  <a:pt x="36200" y="64510"/>
                </a:lnTo>
                <a:lnTo>
                  <a:pt x="36240" y="64470"/>
                </a:lnTo>
                <a:lnTo>
                  <a:pt x="36270" y="64430"/>
                </a:lnTo>
                <a:lnTo>
                  <a:pt x="36290" y="64380"/>
                </a:lnTo>
                <a:lnTo>
                  <a:pt x="36300" y="64340"/>
                </a:lnTo>
                <a:lnTo>
                  <a:pt x="36280" y="64240"/>
                </a:lnTo>
                <a:lnTo>
                  <a:pt x="36280" y="64200"/>
                </a:lnTo>
                <a:lnTo>
                  <a:pt x="36290" y="64060"/>
                </a:lnTo>
                <a:lnTo>
                  <a:pt x="36290" y="63770"/>
                </a:lnTo>
                <a:lnTo>
                  <a:pt x="36250" y="63710"/>
                </a:lnTo>
                <a:lnTo>
                  <a:pt x="36240" y="63690"/>
                </a:lnTo>
                <a:lnTo>
                  <a:pt x="36240" y="63680"/>
                </a:lnTo>
                <a:lnTo>
                  <a:pt x="36240" y="63660"/>
                </a:lnTo>
                <a:lnTo>
                  <a:pt x="36240" y="63640"/>
                </a:lnTo>
                <a:lnTo>
                  <a:pt x="36240" y="63620"/>
                </a:lnTo>
                <a:lnTo>
                  <a:pt x="36240" y="63610"/>
                </a:lnTo>
                <a:lnTo>
                  <a:pt x="36250" y="63600"/>
                </a:lnTo>
                <a:lnTo>
                  <a:pt x="36270" y="63600"/>
                </a:lnTo>
                <a:lnTo>
                  <a:pt x="36320" y="63600"/>
                </a:lnTo>
                <a:lnTo>
                  <a:pt x="36340" y="63600"/>
                </a:lnTo>
                <a:lnTo>
                  <a:pt x="36350" y="63600"/>
                </a:lnTo>
                <a:lnTo>
                  <a:pt x="36350" y="63610"/>
                </a:lnTo>
                <a:lnTo>
                  <a:pt x="36400" y="63660"/>
                </a:lnTo>
                <a:lnTo>
                  <a:pt x="36490" y="63680"/>
                </a:lnTo>
                <a:lnTo>
                  <a:pt x="36530" y="63680"/>
                </a:lnTo>
                <a:lnTo>
                  <a:pt x="36650" y="63630"/>
                </a:lnTo>
                <a:lnTo>
                  <a:pt x="36700" y="63630"/>
                </a:lnTo>
                <a:lnTo>
                  <a:pt x="36930" y="63670"/>
                </a:lnTo>
                <a:lnTo>
                  <a:pt x="37010" y="63690"/>
                </a:lnTo>
                <a:lnTo>
                  <a:pt x="37060" y="63710"/>
                </a:lnTo>
                <a:lnTo>
                  <a:pt x="37110" y="63740"/>
                </a:lnTo>
                <a:lnTo>
                  <a:pt x="37270" y="63840"/>
                </a:lnTo>
                <a:lnTo>
                  <a:pt x="37370" y="63890"/>
                </a:lnTo>
                <a:lnTo>
                  <a:pt x="37420" y="63900"/>
                </a:lnTo>
                <a:lnTo>
                  <a:pt x="37450" y="63900"/>
                </a:lnTo>
                <a:lnTo>
                  <a:pt x="37490" y="63890"/>
                </a:lnTo>
                <a:lnTo>
                  <a:pt x="37530" y="63860"/>
                </a:lnTo>
                <a:lnTo>
                  <a:pt x="37570" y="63830"/>
                </a:lnTo>
                <a:lnTo>
                  <a:pt x="37590" y="63800"/>
                </a:lnTo>
                <a:lnTo>
                  <a:pt x="37610" y="63760"/>
                </a:lnTo>
                <a:lnTo>
                  <a:pt x="37630" y="63710"/>
                </a:lnTo>
                <a:lnTo>
                  <a:pt x="37660" y="63590"/>
                </a:lnTo>
                <a:lnTo>
                  <a:pt x="37680" y="63530"/>
                </a:lnTo>
                <a:lnTo>
                  <a:pt x="37700" y="63490"/>
                </a:lnTo>
                <a:lnTo>
                  <a:pt x="37730" y="63440"/>
                </a:lnTo>
                <a:lnTo>
                  <a:pt x="37750" y="63410"/>
                </a:lnTo>
                <a:lnTo>
                  <a:pt x="37770" y="63350"/>
                </a:lnTo>
                <a:lnTo>
                  <a:pt x="37770" y="63310"/>
                </a:lnTo>
                <a:lnTo>
                  <a:pt x="37760" y="63270"/>
                </a:lnTo>
                <a:lnTo>
                  <a:pt x="37750" y="63230"/>
                </a:lnTo>
                <a:lnTo>
                  <a:pt x="37730" y="63190"/>
                </a:lnTo>
                <a:lnTo>
                  <a:pt x="37670" y="63130"/>
                </a:lnTo>
                <a:lnTo>
                  <a:pt x="37500" y="63000"/>
                </a:lnTo>
                <a:lnTo>
                  <a:pt x="37460" y="62960"/>
                </a:lnTo>
                <a:lnTo>
                  <a:pt x="37430" y="62920"/>
                </a:lnTo>
                <a:lnTo>
                  <a:pt x="37410" y="62870"/>
                </a:lnTo>
                <a:lnTo>
                  <a:pt x="37410" y="62850"/>
                </a:lnTo>
                <a:lnTo>
                  <a:pt x="37420" y="62810"/>
                </a:lnTo>
                <a:lnTo>
                  <a:pt x="37440" y="62780"/>
                </a:lnTo>
                <a:lnTo>
                  <a:pt x="37510" y="62700"/>
                </a:lnTo>
                <a:lnTo>
                  <a:pt x="37530" y="62660"/>
                </a:lnTo>
                <a:lnTo>
                  <a:pt x="37540" y="62630"/>
                </a:lnTo>
                <a:lnTo>
                  <a:pt x="37590" y="62480"/>
                </a:lnTo>
                <a:lnTo>
                  <a:pt x="37650" y="62360"/>
                </a:lnTo>
                <a:lnTo>
                  <a:pt x="37670" y="62310"/>
                </a:lnTo>
                <a:lnTo>
                  <a:pt x="37670" y="62250"/>
                </a:lnTo>
                <a:lnTo>
                  <a:pt x="37670" y="62220"/>
                </a:lnTo>
                <a:lnTo>
                  <a:pt x="37630" y="62130"/>
                </a:lnTo>
                <a:lnTo>
                  <a:pt x="37620" y="62090"/>
                </a:lnTo>
                <a:lnTo>
                  <a:pt x="37610" y="61940"/>
                </a:lnTo>
                <a:lnTo>
                  <a:pt x="37610" y="61900"/>
                </a:lnTo>
                <a:lnTo>
                  <a:pt x="37600" y="61880"/>
                </a:lnTo>
                <a:lnTo>
                  <a:pt x="37570" y="61840"/>
                </a:lnTo>
                <a:lnTo>
                  <a:pt x="37340" y="61750"/>
                </a:lnTo>
                <a:lnTo>
                  <a:pt x="37240" y="61690"/>
                </a:lnTo>
                <a:lnTo>
                  <a:pt x="37120" y="61600"/>
                </a:lnTo>
                <a:lnTo>
                  <a:pt x="37010" y="61530"/>
                </a:lnTo>
                <a:lnTo>
                  <a:pt x="36970" y="61500"/>
                </a:lnTo>
                <a:lnTo>
                  <a:pt x="36950" y="61470"/>
                </a:lnTo>
                <a:lnTo>
                  <a:pt x="36930" y="61430"/>
                </a:lnTo>
                <a:lnTo>
                  <a:pt x="36920" y="61390"/>
                </a:lnTo>
                <a:lnTo>
                  <a:pt x="36920" y="61280"/>
                </a:lnTo>
                <a:lnTo>
                  <a:pt x="36890" y="61180"/>
                </a:lnTo>
                <a:lnTo>
                  <a:pt x="36880" y="61130"/>
                </a:lnTo>
                <a:lnTo>
                  <a:pt x="36890" y="61050"/>
                </a:lnTo>
                <a:lnTo>
                  <a:pt x="36900" y="60920"/>
                </a:lnTo>
                <a:lnTo>
                  <a:pt x="36900" y="60870"/>
                </a:lnTo>
                <a:lnTo>
                  <a:pt x="36890" y="60810"/>
                </a:lnTo>
                <a:lnTo>
                  <a:pt x="36840" y="60660"/>
                </a:lnTo>
                <a:lnTo>
                  <a:pt x="36840" y="60640"/>
                </a:lnTo>
                <a:lnTo>
                  <a:pt x="36850" y="60590"/>
                </a:lnTo>
                <a:lnTo>
                  <a:pt x="36870" y="60530"/>
                </a:lnTo>
                <a:lnTo>
                  <a:pt x="36890" y="60500"/>
                </a:lnTo>
                <a:lnTo>
                  <a:pt x="36930" y="60450"/>
                </a:lnTo>
                <a:lnTo>
                  <a:pt x="36980" y="60400"/>
                </a:lnTo>
                <a:lnTo>
                  <a:pt x="37020" y="60360"/>
                </a:lnTo>
                <a:lnTo>
                  <a:pt x="37030" y="60330"/>
                </a:lnTo>
                <a:lnTo>
                  <a:pt x="37030" y="60300"/>
                </a:lnTo>
                <a:lnTo>
                  <a:pt x="37030" y="60250"/>
                </a:lnTo>
                <a:lnTo>
                  <a:pt x="37000" y="60190"/>
                </a:lnTo>
                <a:lnTo>
                  <a:pt x="36960" y="60110"/>
                </a:lnTo>
                <a:lnTo>
                  <a:pt x="36890" y="60050"/>
                </a:lnTo>
                <a:lnTo>
                  <a:pt x="36780" y="59980"/>
                </a:lnTo>
                <a:lnTo>
                  <a:pt x="36750" y="59940"/>
                </a:lnTo>
                <a:lnTo>
                  <a:pt x="36630" y="59780"/>
                </a:lnTo>
                <a:lnTo>
                  <a:pt x="36610" y="59740"/>
                </a:lnTo>
                <a:lnTo>
                  <a:pt x="36610" y="59720"/>
                </a:lnTo>
                <a:lnTo>
                  <a:pt x="36610" y="59640"/>
                </a:lnTo>
                <a:lnTo>
                  <a:pt x="36630" y="59580"/>
                </a:lnTo>
                <a:lnTo>
                  <a:pt x="36640" y="59530"/>
                </a:lnTo>
                <a:lnTo>
                  <a:pt x="36640" y="59480"/>
                </a:lnTo>
                <a:lnTo>
                  <a:pt x="36630" y="59430"/>
                </a:lnTo>
                <a:lnTo>
                  <a:pt x="36620" y="59390"/>
                </a:lnTo>
                <a:lnTo>
                  <a:pt x="36590" y="59350"/>
                </a:lnTo>
                <a:lnTo>
                  <a:pt x="36560" y="59330"/>
                </a:lnTo>
                <a:lnTo>
                  <a:pt x="36450" y="59280"/>
                </a:lnTo>
                <a:lnTo>
                  <a:pt x="36420" y="59260"/>
                </a:lnTo>
                <a:lnTo>
                  <a:pt x="36370" y="59200"/>
                </a:lnTo>
                <a:lnTo>
                  <a:pt x="36340" y="59140"/>
                </a:lnTo>
                <a:lnTo>
                  <a:pt x="36320" y="59090"/>
                </a:lnTo>
                <a:lnTo>
                  <a:pt x="36320" y="59040"/>
                </a:lnTo>
                <a:lnTo>
                  <a:pt x="36330" y="58990"/>
                </a:lnTo>
                <a:lnTo>
                  <a:pt x="36360" y="58880"/>
                </a:lnTo>
                <a:lnTo>
                  <a:pt x="36390" y="58790"/>
                </a:lnTo>
                <a:lnTo>
                  <a:pt x="36410" y="58760"/>
                </a:lnTo>
                <a:lnTo>
                  <a:pt x="36530" y="58640"/>
                </a:lnTo>
                <a:lnTo>
                  <a:pt x="36560" y="58590"/>
                </a:lnTo>
                <a:lnTo>
                  <a:pt x="36610" y="58500"/>
                </a:lnTo>
                <a:lnTo>
                  <a:pt x="36630" y="58470"/>
                </a:lnTo>
                <a:lnTo>
                  <a:pt x="36690" y="58410"/>
                </a:lnTo>
                <a:lnTo>
                  <a:pt x="36730" y="58380"/>
                </a:lnTo>
                <a:lnTo>
                  <a:pt x="36770" y="58370"/>
                </a:lnTo>
                <a:lnTo>
                  <a:pt x="36800" y="58360"/>
                </a:lnTo>
                <a:lnTo>
                  <a:pt x="36990" y="58380"/>
                </a:lnTo>
                <a:lnTo>
                  <a:pt x="37120" y="58370"/>
                </a:lnTo>
                <a:lnTo>
                  <a:pt x="37250" y="58350"/>
                </a:lnTo>
                <a:lnTo>
                  <a:pt x="37450" y="58290"/>
                </a:lnTo>
                <a:lnTo>
                  <a:pt x="37180" y="58170"/>
                </a:lnTo>
                <a:lnTo>
                  <a:pt x="36990" y="58100"/>
                </a:lnTo>
                <a:lnTo>
                  <a:pt x="36800" y="57980"/>
                </a:lnTo>
                <a:lnTo>
                  <a:pt x="36700" y="57890"/>
                </a:lnTo>
                <a:lnTo>
                  <a:pt x="36550" y="57770"/>
                </a:lnTo>
                <a:lnTo>
                  <a:pt x="36520" y="57740"/>
                </a:lnTo>
                <a:lnTo>
                  <a:pt x="36350" y="57490"/>
                </a:lnTo>
                <a:lnTo>
                  <a:pt x="36320" y="57450"/>
                </a:lnTo>
                <a:lnTo>
                  <a:pt x="36310" y="57400"/>
                </a:lnTo>
                <a:lnTo>
                  <a:pt x="36310" y="57350"/>
                </a:lnTo>
                <a:lnTo>
                  <a:pt x="36320" y="57320"/>
                </a:lnTo>
                <a:lnTo>
                  <a:pt x="36330" y="57290"/>
                </a:lnTo>
                <a:lnTo>
                  <a:pt x="36370" y="57260"/>
                </a:lnTo>
                <a:lnTo>
                  <a:pt x="36470" y="57190"/>
                </a:lnTo>
                <a:lnTo>
                  <a:pt x="36500" y="57160"/>
                </a:lnTo>
                <a:lnTo>
                  <a:pt x="36550" y="57090"/>
                </a:lnTo>
                <a:lnTo>
                  <a:pt x="36580" y="57050"/>
                </a:lnTo>
                <a:lnTo>
                  <a:pt x="36590" y="57010"/>
                </a:lnTo>
                <a:lnTo>
                  <a:pt x="36600" y="56960"/>
                </a:lnTo>
                <a:lnTo>
                  <a:pt x="36580" y="56900"/>
                </a:lnTo>
                <a:lnTo>
                  <a:pt x="36520" y="56770"/>
                </a:lnTo>
                <a:lnTo>
                  <a:pt x="36460" y="56620"/>
                </a:lnTo>
                <a:lnTo>
                  <a:pt x="36390" y="56610"/>
                </a:lnTo>
                <a:lnTo>
                  <a:pt x="36320" y="56590"/>
                </a:lnTo>
                <a:lnTo>
                  <a:pt x="36050" y="56420"/>
                </a:lnTo>
                <a:lnTo>
                  <a:pt x="36000" y="56380"/>
                </a:lnTo>
                <a:lnTo>
                  <a:pt x="35960" y="56340"/>
                </a:lnTo>
                <a:lnTo>
                  <a:pt x="35940" y="56300"/>
                </a:lnTo>
                <a:lnTo>
                  <a:pt x="35940" y="56250"/>
                </a:lnTo>
                <a:lnTo>
                  <a:pt x="35940" y="56220"/>
                </a:lnTo>
                <a:lnTo>
                  <a:pt x="35960" y="56190"/>
                </a:lnTo>
                <a:lnTo>
                  <a:pt x="36010" y="56100"/>
                </a:lnTo>
                <a:lnTo>
                  <a:pt x="36010" y="56080"/>
                </a:lnTo>
                <a:lnTo>
                  <a:pt x="36010" y="56050"/>
                </a:lnTo>
                <a:lnTo>
                  <a:pt x="36000" y="56010"/>
                </a:lnTo>
                <a:lnTo>
                  <a:pt x="35970" y="56000"/>
                </a:lnTo>
                <a:lnTo>
                  <a:pt x="35840" y="55950"/>
                </a:lnTo>
                <a:lnTo>
                  <a:pt x="35810" y="55920"/>
                </a:lnTo>
                <a:lnTo>
                  <a:pt x="35800" y="55900"/>
                </a:lnTo>
                <a:lnTo>
                  <a:pt x="35790" y="55870"/>
                </a:lnTo>
                <a:lnTo>
                  <a:pt x="35800" y="55840"/>
                </a:lnTo>
                <a:lnTo>
                  <a:pt x="35860" y="55660"/>
                </a:lnTo>
                <a:lnTo>
                  <a:pt x="35870" y="55620"/>
                </a:lnTo>
                <a:lnTo>
                  <a:pt x="35890" y="55590"/>
                </a:lnTo>
                <a:lnTo>
                  <a:pt x="36010" y="55460"/>
                </a:lnTo>
                <a:lnTo>
                  <a:pt x="36050" y="55420"/>
                </a:lnTo>
                <a:lnTo>
                  <a:pt x="36100" y="55340"/>
                </a:lnTo>
                <a:lnTo>
                  <a:pt x="36110" y="55290"/>
                </a:lnTo>
                <a:lnTo>
                  <a:pt x="36110" y="55250"/>
                </a:lnTo>
                <a:lnTo>
                  <a:pt x="36090" y="55200"/>
                </a:lnTo>
                <a:lnTo>
                  <a:pt x="36060" y="55160"/>
                </a:lnTo>
                <a:lnTo>
                  <a:pt x="36020" y="55120"/>
                </a:lnTo>
                <a:lnTo>
                  <a:pt x="35880" y="55010"/>
                </a:lnTo>
                <a:lnTo>
                  <a:pt x="35840" y="54970"/>
                </a:lnTo>
                <a:lnTo>
                  <a:pt x="35810" y="54930"/>
                </a:lnTo>
                <a:lnTo>
                  <a:pt x="35790" y="54880"/>
                </a:lnTo>
                <a:lnTo>
                  <a:pt x="35790" y="54850"/>
                </a:lnTo>
                <a:lnTo>
                  <a:pt x="35790" y="54830"/>
                </a:lnTo>
                <a:lnTo>
                  <a:pt x="35800" y="54780"/>
                </a:lnTo>
                <a:lnTo>
                  <a:pt x="35820" y="54760"/>
                </a:lnTo>
                <a:lnTo>
                  <a:pt x="35890" y="54680"/>
                </a:lnTo>
                <a:lnTo>
                  <a:pt x="35910" y="54640"/>
                </a:lnTo>
                <a:lnTo>
                  <a:pt x="35920" y="54610"/>
                </a:lnTo>
                <a:lnTo>
                  <a:pt x="35910" y="54550"/>
                </a:lnTo>
                <a:lnTo>
                  <a:pt x="35860" y="54430"/>
                </a:lnTo>
                <a:lnTo>
                  <a:pt x="35850" y="54390"/>
                </a:lnTo>
                <a:lnTo>
                  <a:pt x="35850" y="54340"/>
                </a:lnTo>
                <a:lnTo>
                  <a:pt x="35860" y="54290"/>
                </a:lnTo>
                <a:lnTo>
                  <a:pt x="35910" y="54180"/>
                </a:lnTo>
                <a:lnTo>
                  <a:pt x="36020" y="54020"/>
                </a:lnTo>
                <a:lnTo>
                  <a:pt x="36040" y="53960"/>
                </a:lnTo>
                <a:lnTo>
                  <a:pt x="36050" y="53920"/>
                </a:lnTo>
                <a:lnTo>
                  <a:pt x="36030" y="53830"/>
                </a:lnTo>
                <a:lnTo>
                  <a:pt x="35930" y="53580"/>
                </a:lnTo>
                <a:lnTo>
                  <a:pt x="35900" y="53500"/>
                </a:lnTo>
                <a:lnTo>
                  <a:pt x="36110" y="53510"/>
                </a:lnTo>
                <a:lnTo>
                  <a:pt x="36180" y="53520"/>
                </a:lnTo>
                <a:lnTo>
                  <a:pt x="36250" y="53530"/>
                </a:lnTo>
                <a:lnTo>
                  <a:pt x="36450" y="53600"/>
                </a:lnTo>
                <a:lnTo>
                  <a:pt x="36610" y="53640"/>
                </a:lnTo>
                <a:lnTo>
                  <a:pt x="36650" y="53660"/>
                </a:lnTo>
                <a:lnTo>
                  <a:pt x="36690" y="53670"/>
                </a:lnTo>
                <a:lnTo>
                  <a:pt x="36820" y="53750"/>
                </a:lnTo>
                <a:lnTo>
                  <a:pt x="36870" y="53770"/>
                </a:lnTo>
                <a:lnTo>
                  <a:pt x="36900" y="53770"/>
                </a:lnTo>
                <a:lnTo>
                  <a:pt x="36930" y="53770"/>
                </a:lnTo>
                <a:lnTo>
                  <a:pt x="36960" y="53760"/>
                </a:lnTo>
                <a:lnTo>
                  <a:pt x="36980" y="53740"/>
                </a:lnTo>
                <a:lnTo>
                  <a:pt x="36990" y="53720"/>
                </a:lnTo>
                <a:lnTo>
                  <a:pt x="36980" y="53690"/>
                </a:lnTo>
                <a:lnTo>
                  <a:pt x="36910" y="53460"/>
                </a:lnTo>
                <a:lnTo>
                  <a:pt x="36900" y="53400"/>
                </a:lnTo>
                <a:lnTo>
                  <a:pt x="36900" y="53360"/>
                </a:lnTo>
                <a:lnTo>
                  <a:pt x="36920" y="53310"/>
                </a:lnTo>
                <a:lnTo>
                  <a:pt x="36940" y="53270"/>
                </a:lnTo>
                <a:lnTo>
                  <a:pt x="36970" y="53250"/>
                </a:lnTo>
                <a:lnTo>
                  <a:pt x="37010" y="53240"/>
                </a:lnTo>
                <a:lnTo>
                  <a:pt x="37360" y="53170"/>
                </a:lnTo>
                <a:lnTo>
                  <a:pt x="37380" y="53180"/>
                </a:lnTo>
                <a:lnTo>
                  <a:pt x="37450" y="53180"/>
                </a:lnTo>
                <a:lnTo>
                  <a:pt x="37490" y="53170"/>
                </a:lnTo>
                <a:lnTo>
                  <a:pt x="37530" y="53160"/>
                </a:lnTo>
                <a:lnTo>
                  <a:pt x="37560" y="53120"/>
                </a:lnTo>
                <a:lnTo>
                  <a:pt x="37640" y="53000"/>
                </a:lnTo>
                <a:lnTo>
                  <a:pt x="37710" y="52940"/>
                </a:lnTo>
                <a:lnTo>
                  <a:pt x="37760" y="52910"/>
                </a:lnTo>
                <a:lnTo>
                  <a:pt x="37790" y="52890"/>
                </a:lnTo>
                <a:lnTo>
                  <a:pt x="37830" y="52880"/>
                </a:lnTo>
                <a:lnTo>
                  <a:pt x="37880" y="52880"/>
                </a:lnTo>
                <a:lnTo>
                  <a:pt x="38060" y="52900"/>
                </a:lnTo>
                <a:lnTo>
                  <a:pt x="38110" y="52900"/>
                </a:lnTo>
                <a:lnTo>
                  <a:pt x="38160" y="52890"/>
                </a:lnTo>
                <a:lnTo>
                  <a:pt x="38310" y="52850"/>
                </a:lnTo>
                <a:lnTo>
                  <a:pt x="38340" y="52840"/>
                </a:lnTo>
                <a:lnTo>
                  <a:pt x="38390" y="52850"/>
                </a:lnTo>
                <a:lnTo>
                  <a:pt x="38570" y="52900"/>
                </a:lnTo>
                <a:lnTo>
                  <a:pt x="38610" y="52900"/>
                </a:lnTo>
                <a:lnTo>
                  <a:pt x="38660" y="52900"/>
                </a:lnTo>
                <a:lnTo>
                  <a:pt x="38780" y="52860"/>
                </a:lnTo>
                <a:lnTo>
                  <a:pt x="38840" y="52840"/>
                </a:lnTo>
                <a:lnTo>
                  <a:pt x="38990" y="52750"/>
                </a:lnTo>
                <a:lnTo>
                  <a:pt x="39070" y="52720"/>
                </a:lnTo>
                <a:lnTo>
                  <a:pt x="39130" y="52710"/>
                </a:lnTo>
                <a:lnTo>
                  <a:pt x="39190" y="52710"/>
                </a:lnTo>
                <a:lnTo>
                  <a:pt x="39500" y="52710"/>
                </a:lnTo>
                <a:lnTo>
                  <a:pt x="39550" y="52700"/>
                </a:lnTo>
                <a:lnTo>
                  <a:pt x="39590" y="52690"/>
                </a:lnTo>
                <a:lnTo>
                  <a:pt x="39620" y="52670"/>
                </a:lnTo>
                <a:lnTo>
                  <a:pt x="39640" y="52640"/>
                </a:lnTo>
                <a:lnTo>
                  <a:pt x="39660" y="52590"/>
                </a:lnTo>
                <a:lnTo>
                  <a:pt x="39690" y="52500"/>
                </a:lnTo>
                <a:lnTo>
                  <a:pt x="39700" y="52450"/>
                </a:lnTo>
                <a:lnTo>
                  <a:pt x="39720" y="52420"/>
                </a:lnTo>
                <a:lnTo>
                  <a:pt x="39770" y="52350"/>
                </a:lnTo>
                <a:lnTo>
                  <a:pt x="39810" y="52320"/>
                </a:lnTo>
                <a:lnTo>
                  <a:pt x="39850" y="52290"/>
                </a:lnTo>
                <a:lnTo>
                  <a:pt x="39970" y="52230"/>
                </a:lnTo>
                <a:lnTo>
                  <a:pt x="40100" y="52150"/>
                </a:lnTo>
                <a:lnTo>
                  <a:pt x="40300" y="52080"/>
                </a:lnTo>
                <a:lnTo>
                  <a:pt x="40340" y="52050"/>
                </a:lnTo>
                <a:lnTo>
                  <a:pt x="40420" y="51970"/>
                </a:lnTo>
                <a:lnTo>
                  <a:pt x="40440" y="51930"/>
                </a:lnTo>
                <a:lnTo>
                  <a:pt x="40450" y="51900"/>
                </a:lnTo>
                <a:lnTo>
                  <a:pt x="40450" y="51830"/>
                </a:lnTo>
                <a:lnTo>
                  <a:pt x="40430" y="51720"/>
                </a:lnTo>
                <a:lnTo>
                  <a:pt x="40430" y="51680"/>
                </a:lnTo>
                <a:lnTo>
                  <a:pt x="40460" y="51630"/>
                </a:lnTo>
                <a:lnTo>
                  <a:pt x="40490" y="51600"/>
                </a:lnTo>
                <a:lnTo>
                  <a:pt x="40590" y="51520"/>
                </a:lnTo>
                <a:lnTo>
                  <a:pt x="40640" y="51500"/>
                </a:lnTo>
                <a:lnTo>
                  <a:pt x="40680" y="51480"/>
                </a:lnTo>
                <a:lnTo>
                  <a:pt x="40730" y="51470"/>
                </a:lnTo>
                <a:lnTo>
                  <a:pt x="40780" y="51470"/>
                </a:lnTo>
                <a:lnTo>
                  <a:pt x="40900" y="51480"/>
                </a:lnTo>
                <a:lnTo>
                  <a:pt x="40930" y="51480"/>
                </a:lnTo>
                <a:lnTo>
                  <a:pt x="40970" y="51470"/>
                </a:lnTo>
                <a:lnTo>
                  <a:pt x="41010" y="51440"/>
                </a:lnTo>
                <a:lnTo>
                  <a:pt x="41030" y="51420"/>
                </a:lnTo>
                <a:lnTo>
                  <a:pt x="41050" y="51390"/>
                </a:lnTo>
                <a:lnTo>
                  <a:pt x="41070" y="51350"/>
                </a:lnTo>
                <a:lnTo>
                  <a:pt x="41090" y="51290"/>
                </a:lnTo>
                <a:lnTo>
                  <a:pt x="41090" y="51240"/>
                </a:lnTo>
                <a:lnTo>
                  <a:pt x="41070" y="51120"/>
                </a:lnTo>
                <a:lnTo>
                  <a:pt x="41080" y="51070"/>
                </a:lnTo>
                <a:lnTo>
                  <a:pt x="41090" y="50980"/>
                </a:lnTo>
                <a:lnTo>
                  <a:pt x="41120" y="50910"/>
                </a:lnTo>
                <a:lnTo>
                  <a:pt x="41140" y="50860"/>
                </a:lnTo>
                <a:lnTo>
                  <a:pt x="41170" y="50830"/>
                </a:lnTo>
                <a:lnTo>
                  <a:pt x="41200" y="50810"/>
                </a:lnTo>
                <a:lnTo>
                  <a:pt x="41240" y="50800"/>
                </a:lnTo>
                <a:lnTo>
                  <a:pt x="41390" y="50780"/>
                </a:lnTo>
                <a:lnTo>
                  <a:pt x="41420" y="50770"/>
                </a:lnTo>
                <a:lnTo>
                  <a:pt x="41450" y="50760"/>
                </a:lnTo>
                <a:lnTo>
                  <a:pt x="41470" y="50720"/>
                </a:lnTo>
                <a:lnTo>
                  <a:pt x="41490" y="50680"/>
                </a:lnTo>
                <a:lnTo>
                  <a:pt x="41530" y="50470"/>
                </a:lnTo>
                <a:lnTo>
                  <a:pt x="41580" y="50360"/>
                </a:lnTo>
                <a:lnTo>
                  <a:pt x="41630" y="50240"/>
                </a:lnTo>
                <a:lnTo>
                  <a:pt x="41660" y="50200"/>
                </a:lnTo>
                <a:lnTo>
                  <a:pt x="41780" y="50020"/>
                </a:lnTo>
                <a:lnTo>
                  <a:pt x="41870" y="49900"/>
                </a:lnTo>
                <a:lnTo>
                  <a:pt x="41940" y="50000"/>
                </a:lnTo>
                <a:lnTo>
                  <a:pt x="42060" y="50160"/>
                </a:lnTo>
                <a:lnTo>
                  <a:pt x="42080" y="50200"/>
                </a:lnTo>
                <a:lnTo>
                  <a:pt x="42090" y="50240"/>
                </a:lnTo>
                <a:lnTo>
                  <a:pt x="42090" y="50290"/>
                </a:lnTo>
                <a:lnTo>
                  <a:pt x="42080" y="50320"/>
                </a:lnTo>
                <a:lnTo>
                  <a:pt x="42030" y="50490"/>
                </a:lnTo>
                <a:lnTo>
                  <a:pt x="42020" y="50550"/>
                </a:lnTo>
                <a:lnTo>
                  <a:pt x="42050" y="50690"/>
                </a:lnTo>
                <a:lnTo>
                  <a:pt x="42080" y="50850"/>
                </a:lnTo>
                <a:lnTo>
                  <a:pt x="42130" y="51020"/>
                </a:lnTo>
                <a:lnTo>
                  <a:pt x="42160" y="51100"/>
                </a:lnTo>
                <a:lnTo>
                  <a:pt x="42190" y="51190"/>
                </a:lnTo>
                <a:lnTo>
                  <a:pt x="42250" y="51300"/>
                </a:lnTo>
                <a:lnTo>
                  <a:pt x="42280" y="51340"/>
                </a:lnTo>
                <a:lnTo>
                  <a:pt x="42320" y="51380"/>
                </a:lnTo>
                <a:lnTo>
                  <a:pt x="42370" y="51400"/>
                </a:lnTo>
                <a:lnTo>
                  <a:pt x="42430" y="51410"/>
                </a:lnTo>
                <a:lnTo>
                  <a:pt x="42510" y="51410"/>
                </a:lnTo>
                <a:lnTo>
                  <a:pt x="42520" y="51440"/>
                </a:lnTo>
                <a:lnTo>
                  <a:pt x="42520" y="51490"/>
                </a:lnTo>
                <a:lnTo>
                  <a:pt x="42520" y="51560"/>
                </a:lnTo>
                <a:lnTo>
                  <a:pt x="42480" y="51740"/>
                </a:lnTo>
                <a:lnTo>
                  <a:pt x="42480" y="51790"/>
                </a:lnTo>
                <a:lnTo>
                  <a:pt x="42480" y="51830"/>
                </a:lnTo>
                <a:lnTo>
                  <a:pt x="42510" y="51880"/>
                </a:lnTo>
                <a:lnTo>
                  <a:pt x="42550" y="51910"/>
                </a:lnTo>
                <a:lnTo>
                  <a:pt x="42590" y="51930"/>
                </a:lnTo>
                <a:lnTo>
                  <a:pt x="42630" y="51940"/>
                </a:lnTo>
                <a:lnTo>
                  <a:pt x="42680" y="51950"/>
                </a:lnTo>
                <a:lnTo>
                  <a:pt x="42850" y="51970"/>
                </a:lnTo>
                <a:lnTo>
                  <a:pt x="42900" y="51970"/>
                </a:lnTo>
                <a:lnTo>
                  <a:pt x="42950" y="51990"/>
                </a:lnTo>
                <a:lnTo>
                  <a:pt x="42990" y="52010"/>
                </a:lnTo>
                <a:lnTo>
                  <a:pt x="43090" y="52120"/>
                </a:lnTo>
                <a:lnTo>
                  <a:pt x="43130" y="52150"/>
                </a:lnTo>
                <a:lnTo>
                  <a:pt x="43240" y="52220"/>
                </a:lnTo>
                <a:lnTo>
                  <a:pt x="43340" y="52300"/>
                </a:lnTo>
                <a:lnTo>
                  <a:pt x="43360" y="52320"/>
                </a:lnTo>
                <a:lnTo>
                  <a:pt x="43390" y="52360"/>
                </a:lnTo>
                <a:lnTo>
                  <a:pt x="43400" y="52410"/>
                </a:lnTo>
                <a:lnTo>
                  <a:pt x="43440" y="52610"/>
                </a:lnTo>
                <a:lnTo>
                  <a:pt x="43450" y="52650"/>
                </a:lnTo>
                <a:lnTo>
                  <a:pt x="43480" y="52700"/>
                </a:lnTo>
                <a:lnTo>
                  <a:pt x="43620" y="52850"/>
                </a:lnTo>
                <a:lnTo>
                  <a:pt x="43680" y="52930"/>
                </a:lnTo>
                <a:lnTo>
                  <a:pt x="43720" y="53050"/>
                </a:lnTo>
                <a:lnTo>
                  <a:pt x="43770" y="53170"/>
                </a:lnTo>
                <a:lnTo>
                  <a:pt x="43790" y="53230"/>
                </a:lnTo>
                <a:lnTo>
                  <a:pt x="43800" y="53360"/>
                </a:lnTo>
                <a:lnTo>
                  <a:pt x="43790" y="53590"/>
                </a:lnTo>
                <a:lnTo>
                  <a:pt x="43790" y="53620"/>
                </a:lnTo>
                <a:lnTo>
                  <a:pt x="43810" y="53650"/>
                </a:lnTo>
                <a:lnTo>
                  <a:pt x="43830" y="53690"/>
                </a:lnTo>
                <a:lnTo>
                  <a:pt x="43870" y="53720"/>
                </a:lnTo>
                <a:lnTo>
                  <a:pt x="43930" y="53760"/>
                </a:lnTo>
                <a:lnTo>
                  <a:pt x="44020" y="53800"/>
                </a:lnTo>
                <a:lnTo>
                  <a:pt x="44100" y="53830"/>
                </a:lnTo>
                <a:lnTo>
                  <a:pt x="44220" y="53930"/>
                </a:lnTo>
                <a:lnTo>
                  <a:pt x="44320" y="53990"/>
                </a:lnTo>
                <a:lnTo>
                  <a:pt x="44430" y="54040"/>
                </a:lnTo>
                <a:lnTo>
                  <a:pt x="44630" y="54140"/>
                </a:lnTo>
                <a:lnTo>
                  <a:pt x="44720" y="54190"/>
                </a:lnTo>
                <a:lnTo>
                  <a:pt x="44760" y="54220"/>
                </a:lnTo>
                <a:lnTo>
                  <a:pt x="44860" y="54310"/>
                </a:lnTo>
                <a:lnTo>
                  <a:pt x="44900" y="54350"/>
                </a:lnTo>
                <a:lnTo>
                  <a:pt x="44930" y="54400"/>
                </a:lnTo>
                <a:lnTo>
                  <a:pt x="44970" y="54490"/>
                </a:lnTo>
                <a:lnTo>
                  <a:pt x="44990" y="54530"/>
                </a:lnTo>
                <a:lnTo>
                  <a:pt x="45030" y="54570"/>
                </a:lnTo>
                <a:lnTo>
                  <a:pt x="45140" y="54660"/>
                </a:lnTo>
                <a:lnTo>
                  <a:pt x="45180" y="54710"/>
                </a:lnTo>
                <a:lnTo>
                  <a:pt x="45410" y="55000"/>
                </a:lnTo>
                <a:lnTo>
                  <a:pt x="45340" y="55050"/>
                </a:lnTo>
                <a:lnTo>
                  <a:pt x="45260" y="55140"/>
                </a:lnTo>
                <a:lnTo>
                  <a:pt x="45200" y="55220"/>
                </a:lnTo>
                <a:lnTo>
                  <a:pt x="45150" y="55310"/>
                </a:lnTo>
                <a:lnTo>
                  <a:pt x="45130" y="55340"/>
                </a:lnTo>
                <a:lnTo>
                  <a:pt x="45100" y="55360"/>
                </a:lnTo>
                <a:lnTo>
                  <a:pt x="45070" y="55360"/>
                </a:lnTo>
                <a:lnTo>
                  <a:pt x="45040" y="55350"/>
                </a:lnTo>
                <a:lnTo>
                  <a:pt x="45020" y="55340"/>
                </a:lnTo>
                <a:lnTo>
                  <a:pt x="44970" y="55310"/>
                </a:lnTo>
                <a:lnTo>
                  <a:pt x="44920" y="55280"/>
                </a:lnTo>
                <a:lnTo>
                  <a:pt x="44840" y="55200"/>
                </a:lnTo>
                <a:lnTo>
                  <a:pt x="44810" y="55190"/>
                </a:lnTo>
                <a:lnTo>
                  <a:pt x="44780" y="55180"/>
                </a:lnTo>
                <a:lnTo>
                  <a:pt x="44750" y="55190"/>
                </a:lnTo>
                <a:lnTo>
                  <a:pt x="44710" y="55210"/>
                </a:lnTo>
                <a:lnTo>
                  <a:pt x="44690" y="55230"/>
                </a:lnTo>
                <a:lnTo>
                  <a:pt x="44680" y="55270"/>
                </a:lnTo>
                <a:lnTo>
                  <a:pt x="44670" y="55370"/>
                </a:lnTo>
                <a:lnTo>
                  <a:pt x="44670" y="55400"/>
                </a:lnTo>
                <a:lnTo>
                  <a:pt x="44650" y="55430"/>
                </a:lnTo>
                <a:lnTo>
                  <a:pt x="44600" y="55480"/>
                </a:lnTo>
                <a:lnTo>
                  <a:pt x="44470" y="55580"/>
                </a:lnTo>
                <a:lnTo>
                  <a:pt x="44390" y="55650"/>
                </a:lnTo>
                <a:lnTo>
                  <a:pt x="44340" y="55710"/>
                </a:lnTo>
                <a:lnTo>
                  <a:pt x="44280" y="55810"/>
                </a:lnTo>
                <a:lnTo>
                  <a:pt x="44240" y="55930"/>
                </a:lnTo>
                <a:lnTo>
                  <a:pt x="44230" y="55970"/>
                </a:lnTo>
                <a:lnTo>
                  <a:pt x="44240" y="56020"/>
                </a:lnTo>
                <a:lnTo>
                  <a:pt x="44250" y="56090"/>
                </a:lnTo>
                <a:lnTo>
                  <a:pt x="44250" y="56140"/>
                </a:lnTo>
                <a:lnTo>
                  <a:pt x="44240" y="56180"/>
                </a:lnTo>
                <a:lnTo>
                  <a:pt x="44220" y="56230"/>
                </a:lnTo>
                <a:lnTo>
                  <a:pt x="44180" y="56270"/>
                </a:lnTo>
                <a:lnTo>
                  <a:pt x="44030" y="56370"/>
                </a:lnTo>
                <a:lnTo>
                  <a:pt x="43880" y="56510"/>
                </a:lnTo>
                <a:lnTo>
                  <a:pt x="43830" y="56550"/>
                </a:lnTo>
                <a:lnTo>
                  <a:pt x="43760" y="56590"/>
                </a:lnTo>
                <a:lnTo>
                  <a:pt x="43580" y="56690"/>
                </a:lnTo>
                <a:lnTo>
                  <a:pt x="43610" y="56730"/>
                </a:lnTo>
                <a:lnTo>
                  <a:pt x="43660" y="56800"/>
                </a:lnTo>
                <a:lnTo>
                  <a:pt x="43740" y="56860"/>
                </a:lnTo>
                <a:lnTo>
                  <a:pt x="43810" y="56910"/>
                </a:lnTo>
                <a:lnTo>
                  <a:pt x="43840" y="56950"/>
                </a:lnTo>
                <a:lnTo>
                  <a:pt x="43860" y="56980"/>
                </a:lnTo>
                <a:lnTo>
                  <a:pt x="43880" y="57060"/>
                </a:lnTo>
                <a:lnTo>
                  <a:pt x="43880" y="57310"/>
                </a:lnTo>
                <a:lnTo>
                  <a:pt x="43890" y="57330"/>
                </a:lnTo>
                <a:lnTo>
                  <a:pt x="43900" y="57370"/>
                </a:lnTo>
                <a:lnTo>
                  <a:pt x="43930" y="57410"/>
                </a:lnTo>
                <a:lnTo>
                  <a:pt x="44020" y="57480"/>
                </a:lnTo>
                <a:lnTo>
                  <a:pt x="44150" y="57570"/>
                </a:lnTo>
                <a:lnTo>
                  <a:pt x="44220" y="57600"/>
                </a:lnTo>
                <a:lnTo>
                  <a:pt x="44330" y="57630"/>
                </a:lnTo>
                <a:lnTo>
                  <a:pt x="44410" y="57660"/>
                </a:lnTo>
                <a:lnTo>
                  <a:pt x="44450" y="57690"/>
                </a:lnTo>
                <a:lnTo>
                  <a:pt x="44520" y="57750"/>
                </a:lnTo>
                <a:lnTo>
                  <a:pt x="44600" y="57870"/>
                </a:lnTo>
                <a:lnTo>
                  <a:pt x="44650" y="57950"/>
                </a:lnTo>
                <a:lnTo>
                  <a:pt x="44700" y="58080"/>
                </a:lnTo>
                <a:lnTo>
                  <a:pt x="44740" y="58160"/>
                </a:lnTo>
                <a:lnTo>
                  <a:pt x="44810" y="58280"/>
                </a:lnTo>
                <a:lnTo>
                  <a:pt x="44860" y="58400"/>
                </a:lnTo>
                <a:lnTo>
                  <a:pt x="44900" y="58450"/>
                </a:lnTo>
                <a:lnTo>
                  <a:pt x="45030" y="58580"/>
                </a:lnTo>
                <a:lnTo>
                  <a:pt x="45140" y="58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5" name="Kolubarsk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5900" y="53500"/>
                </a:moveTo>
                <a:lnTo>
                  <a:pt x="35660" y="53360"/>
                </a:lnTo>
                <a:lnTo>
                  <a:pt x="35610" y="53330"/>
                </a:lnTo>
                <a:lnTo>
                  <a:pt x="35510" y="53270"/>
                </a:lnTo>
                <a:lnTo>
                  <a:pt x="35480" y="53250"/>
                </a:lnTo>
                <a:lnTo>
                  <a:pt x="35410" y="53230"/>
                </a:lnTo>
                <a:lnTo>
                  <a:pt x="35220" y="53230"/>
                </a:lnTo>
                <a:lnTo>
                  <a:pt x="35190" y="53220"/>
                </a:lnTo>
                <a:lnTo>
                  <a:pt x="35150" y="53210"/>
                </a:lnTo>
                <a:lnTo>
                  <a:pt x="35100" y="53170"/>
                </a:lnTo>
                <a:lnTo>
                  <a:pt x="35080" y="53140"/>
                </a:lnTo>
                <a:lnTo>
                  <a:pt x="35030" y="53070"/>
                </a:lnTo>
                <a:lnTo>
                  <a:pt x="34820" y="53240"/>
                </a:lnTo>
                <a:lnTo>
                  <a:pt x="34790" y="53260"/>
                </a:lnTo>
                <a:lnTo>
                  <a:pt x="34740" y="53300"/>
                </a:lnTo>
                <a:lnTo>
                  <a:pt x="34730" y="53310"/>
                </a:lnTo>
                <a:lnTo>
                  <a:pt x="34710" y="53320"/>
                </a:lnTo>
                <a:lnTo>
                  <a:pt x="34660" y="53340"/>
                </a:lnTo>
                <a:lnTo>
                  <a:pt x="34640" y="53360"/>
                </a:lnTo>
                <a:lnTo>
                  <a:pt x="34630" y="53370"/>
                </a:lnTo>
                <a:lnTo>
                  <a:pt x="34620" y="53380"/>
                </a:lnTo>
                <a:lnTo>
                  <a:pt x="34610" y="53390"/>
                </a:lnTo>
                <a:lnTo>
                  <a:pt x="34590" y="53420"/>
                </a:lnTo>
                <a:lnTo>
                  <a:pt x="34570" y="53460"/>
                </a:lnTo>
                <a:lnTo>
                  <a:pt x="34560" y="53490"/>
                </a:lnTo>
                <a:lnTo>
                  <a:pt x="34550" y="53540"/>
                </a:lnTo>
                <a:lnTo>
                  <a:pt x="34510" y="53730"/>
                </a:lnTo>
                <a:lnTo>
                  <a:pt x="34440" y="53710"/>
                </a:lnTo>
                <a:lnTo>
                  <a:pt x="34320" y="53690"/>
                </a:lnTo>
                <a:lnTo>
                  <a:pt x="34110" y="53660"/>
                </a:lnTo>
                <a:lnTo>
                  <a:pt x="34060" y="53640"/>
                </a:lnTo>
                <a:lnTo>
                  <a:pt x="34030" y="53620"/>
                </a:lnTo>
                <a:lnTo>
                  <a:pt x="33950" y="53550"/>
                </a:lnTo>
                <a:lnTo>
                  <a:pt x="33910" y="53530"/>
                </a:lnTo>
                <a:lnTo>
                  <a:pt x="33790" y="53470"/>
                </a:lnTo>
                <a:lnTo>
                  <a:pt x="33680" y="53390"/>
                </a:lnTo>
                <a:lnTo>
                  <a:pt x="33550" y="53350"/>
                </a:lnTo>
                <a:lnTo>
                  <a:pt x="33520" y="53330"/>
                </a:lnTo>
                <a:lnTo>
                  <a:pt x="33490" y="53310"/>
                </a:lnTo>
                <a:lnTo>
                  <a:pt x="33410" y="53230"/>
                </a:lnTo>
                <a:lnTo>
                  <a:pt x="33350" y="53140"/>
                </a:lnTo>
                <a:lnTo>
                  <a:pt x="33320" y="53100"/>
                </a:lnTo>
                <a:lnTo>
                  <a:pt x="33300" y="53060"/>
                </a:lnTo>
                <a:lnTo>
                  <a:pt x="33290" y="53000"/>
                </a:lnTo>
                <a:lnTo>
                  <a:pt x="33290" y="52970"/>
                </a:lnTo>
                <a:lnTo>
                  <a:pt x="33290" y="52940"/>
                </a:lnTo>
                <a:lnTo>
                  <a:pt x="33320" y="52900"/>
                </a:lnTo>
                <a:lnTo>
                  <a:pt x="33360" y="52860"/>
                </a:lnTo>
                <a:lnTo>
                  <a:pt x="33390" y="52820"/>
                </a:lnTo>
                <a:lnTo>
                  <a:pt x="33390" y="52780"/>
                </a:lnTo>
                <a:lnTo>
                  <a:pt x="33390" y="52740"/>
                </a:lnTo>
                <a:lnTo>
                  <a:pt x="33380" y="52700"/>
                </a:lnTo>
                <a:lnTo>
                  <a:pt x="33360" y="52680"/>
                </a:lnTo>
                <a:lnTo>
                  <a:pt x="33240" y="52600"/>
                </a:lnTo>
                <a:lnTo>
                  <a:pt x="33160" y="52550"/>
                </a:lnTo>
                <a:lnTo>
                  <a:pt x="33120" y="52530"/>
                </a:lnTo>
                <a:lnTo>
                  <a:pt x="33010" y="52500"/>
                </a:lnTo>
                <a:lnTo>
                  <a:pt x="32680" y="52470"/>
                </a:lnTo>
                <a:lnTo>
                  <a:pt x="32640" y="52470"/>
                </a:lnTo>
                <a:lnTo>
                  <a:pt x="32600" y="52480"/>
                </a:lnTo>
                <a:lnTo>
                  <a:pt x="32580" y="52500"/>
                </a:lnTo>
                <a:lnTo>
                  <a:pt x="32550" y="52530"/>
                </a:lnTo>
                <a:lnTo>
                  <a:pt x="32540" y="52560"/>
                </a:lnTo>
                <a:lnTo>
                  <a:pt x="32500" y="52710"/>
                </a:lnTo>
                <a:lnTo>
                  <a:pt x="32480" y="52750"/>
                </a:lnTo>
                <a:lnTo>
                  <a:pt x="32460" y="52790"/>
                </a:lnTo>
                <a:lnTo>
                  <a:pt x="32430" y="52800"/>
                </a:lnTo>
                <a:lnTo>
                  <a:pt x="32400" y="52820"/>
                </a:lnTo>
                <a:lnTo>
                  <a:pt x="32310" y="52840"/>
                </a:lnTo>
                <a:lnTo>
                  <a:pt x="32240" y="52870"/>
                </a:lnTo>
                <a:lnTo>
                  <a:pt x="32210" y="52900"/>
                </a:lnTo>
                <a:lnTo>
                  <a:pt x="32110" y="53020"/>
                </a:lnTo>
                <a:lnTo>
                  <a:pt x="32090" y="53040"/>
                </a:lnTo>
                <a:lnTo>
                  <a:pt x="32050" y="53050"/>
                </a:lnTo>
                <a:lnTo>
                  <a:pt x="32000" y="53040"/>
                </a:lnTo>
                <a:lnTo>
                  <a:pt x="31880" y="52970"/>
                </a:lnTo>
                <a:lnTo>
                  <a:pt x="31770" y="52910"/>
                </a:lnTo>
                <a:lnTo>
                  <a:pt x="31710" y="52850"/>
                </a:lnTo>
                <a:lnTo>
                  <a:pt x="31600" y="52740"/>
                </a:lnTo>
                <a:lnTo>
                  <a:pt x="31570" y="52710"/>
                </a:lnTo>
                <a:lnTo>
                  <a:pt x="31540" y="52690"/>
                </a:lnTo>
                <a:lnTo>
                  <a:pt x="31500" y="52680"/>
                </a:lnTo>
                <a:lnTo>
                  <a:pt x="31450" y="52670"/>
                </a:lnTo>
                <a:lnTo>
                  <a:pt x="31400" y="52670"/>
                </a:lnTo>
                <a:lnTo>
                  <a:pt x="31350" y="52680"/>
                </a:lnTo>
                <a:lnTo>
                  <a:pt x="31280" y="52700"/>
                </a:lnTo>
                <a:lnTo>
                  <a:pt x="31210" y="52740"/>
                </a:lnTo>
                <a:lnTo>
                  <a:pt x="31170" y="52770"/>
                </a:lnTo>
                <a:lnTo>
                  <a:pt x="31150" y="52800"/>
                </a:lnTo>
                <a:lnTo>
                  <a:pt x="31130" y="52820"/>
                </a:lnTo>
                <a:lnTo>
                  <a:pt x="31130" y="52850"/>
                </a:lnTo>
                <a:lnTo>
                  <a:pt x="31140" y="52880"/>
                </a:lnTo>
                <a:lnTo>
                  <a:pt x="31150" y="52910"/>
                </a:lnTo>
                <a:lnTo>
                  <a:pt x="31180" y="52940"/>
                </a:lnTo>
                <a:lnTo>
                  <a:pt x="31270" y="53020"/>
                </a:lnTo>
                <a:lnTo>
                  <a:pt x="31350" y="53070"/>
                </a:lnTo>
                <a:lnTo>
                  <a:pt x="31420" y="53110"/>
                </a:lnTo>
                <a:lnTo>
                  <a:pt x="31470" y="53150"/>
                </a:lnTo>
                <a:lnTo>
                  <a:pt x="31520" y="53210"/>
                </a:lnTo>
                <a:lnTo>
                  <a:pt x="31560" y="53270"/>
                </a:lnTo>
                <a:lnTo>
                  <a:pt x="31670" y="53550"/>
                </a:lnTo>
                <a:lnTo>
                  <a:pt x="31730" y="53770"/>
                </a:lnTo>
                <a:lnTo>
                  <a:pt x="31750" y="53890"/>
                </a:lnTo>
                <a:lnTo>
                  <a:pt x="31750" y="54020"/>
                </a:lnTo>
                <a:lnTo>
                  <a:pt x="31750" y="54080"/>
                </a:lnTo>
                <a:lnTo>
                  <a:pt x="31730" y="54140"/>
                </a:lnTo>
                <a:lnTo>
                  <a:pt x="31720" y="54170"/>
                </a:lnTo>
                <a:lnTo>
                  <a:pt x="31700" y="54200"/>
                </a:lnTo>
                <a:lnTo>
                  <a:pt x="31670" y="54230"/>
                </a:lnTo>
                <a:lnTo>
                  <a:pt x="31640" y="54250"/>
                </a:lnTo>
                <a:lnTo>
                  <a:pt x="31610" y="54260"/>
                </a:lnTo>
                <a:lnTo>
                  <a:pt x="31560" y="54270"/>
                </a:lnTo>
                <a:lnTo>
                  <a:pt x="31460" y="54260"/>
                </a:lnTo>
                <a:lnTo>
                  <a:pt x="31320" y="54250"/>
                </a:lnTo>
                <a:lnTo>
                  <a:pt x="31260" y="54240"/>
                </a:lnTo>
                <a:lnTo>
                  <a:pt x="31220" y="54220"/>
                </a:lnTo>
                <a:lnTo>
                  <a:pt x="31190" y="54200"/>
                </a:lnTo>
                <a:lnTo>
                  <a:pt x="31170" y="54170"/>
                </a:lnTo>
                <a:lnTo>
                  <a:pt x="31140" y="54110"/>
                </a:lnTo>
                <a:lnTo>
                  <a:pt x="31140" y="54080"/>
                </a:lnTo>
                <a:lnTo>
                  <a:pt x="31140" y="54050"/>
                </a:lnTo>
                <a:lnTo>
                  <a:pt x="31170" y="53960"/>
                </a:lnTo>
                <a:lnTo>
                  <a:pt x="31170" y="53910"/>
                </a:lnTo>
                <a:lnTo>
                  <a:pt x="31160" y="53870"/>
                </a:lnTo>
                <a:lnTo>
                  <a:pt x="31140" y="53810"/>
                </a:lnTo>
                <a:lnTo>
                  <a:pt x="31080" y="53730"/>
                </a:lnTo>
                <a:lnTo>
                  <a:pt x="30960" y="53600"/>
                </a:lnTo>
                <a:lnTo>
                  <a:pt x="30940" y="53570"/>
                </a:lnTo>
                <a:lnTo>
                  <a:pt x="30910" y="53500"/>
                </a:lnTo>
                <a:lnTo>
                  <a:pt x="30880" y="53400"/>
                </a:lnTo>
                <a:lnTo>
                  <a:pt x="30830" y="53320"/>
                </a:lnTo>
                <a:lnTo>
                  <a:pt x="30780" y="53270"/>
                </a:lnTo>
                <a:lnTo>
                  <a:pt x="30680" y="53180"/>
                </a:lnTo>
                <a:lnTo>
                  <a:pt x="30600" y="53060"/>
                </a:lnTo>
                <a:lnTo>
                  <a:pt x="30570" y="53040"/>
                </a:lnTo>
                <a:lnTo>
                  <a:pt x="30540" y="53020"/>
                </a:lnTo>
                <a:lnTo>
                  <a:pt x="30480" y="52990"/>
                </a:lnTo>
                <a:lnTo>
                  <a:pt x="30340" y="53000"/>
                </a:lnTo>
                <a:lnTo>
                  <a:pt x="30260" y="52990"/>
                </a:lnTo>
                <a:lnTo>
                  <a:pt x="30220" y="52960"/>
                </a:lnTo>
                <a:lnTo>
                  <a:pt x="30170" y="52920"/>
                </a:lnTo>
                <a:lnTo>
                  <a:pt x="30060" y="52790"/>
                </a:lnTo>
                <a:lnTo>
                  <a:pt x="30020" y="52750"/>
                </a:lnTo>
                <a:lnTo>
                  <a:pt x="29990" y="52730"/>
                </a:lnTo>
                <a:lnTo>
                  <a:pt x="29920" y="52690"/>
                </a:lnTo>
                <a:lnTo>
                  <a:pt x="29840" y="52670"/>
                </a:lnTo>
                <a:lnTo>
                  <a:pt x="29740" y="52650"/>
                </a:lnTo>
                <a:lnTo>
                  <a:pt x="29710" y="52640"/>
                </a:lnTo>
                <a:lnTo>
                  <a:pt x="29510" y="52590"/>
                </a:lnTo>
                <a:lnTo>
                  <a:pt x="29470" y="52570"/>
                </a:lnTo>
                <a:lnTo>
                  <a:pt x="29440" y="52550"/>
                </a:lnTo>
                <a:lnTo>
                  <a:pt x="29320" y="52440"/>
                </a:lnTo>
                <a:lnTo>
                  <a:pt x="29240" y="52300"/>
                </a:lnTo>
                <a:lnTo>
                  <a:pt x="29220" y="52290"/>
                </a:lnTo>
                <a:lnTo>
                  <a:pt x="29190" y="52270"/>
                </a:lnTo>
                <a:lnTo>
                  <a:pt x="29060" y="52230"/>
                </a:lnTo>
                <a:lnTo>
                  <a:pt x="28890" y="52160"/>
                </a:lnTo>
                <a:lnTo>
                  <a:pt x="28860" y="52140"/>
                </a:lnTo>
                <a:lnTo>
                  <a:pt x="28810" y="52130"/>
                </a:lnTo>
                <a:lnTo>
                  <a:pt x="28770" y="52130"/>
                </a:lnTo>
                <a:lnTo>
                  <a:pt x="28710" y="52130"/>
                </a:lnTo>
                <a:lnTo>
                  <a:pt x="28560" y="52160"/>
                </a:lnTo>
                <a:lnTo>
                  <a:pt x="28500" y="52130"/>
                </a:lnTo>
                <a:lnTo>
                  <a:pt x="28450" y="52090"/>
                </a:lnTo>
                <a:lnTo>
                  <a:pt x="28410" y="52040"/>
                </a:lnTo>
                <a:lnTo>
                  <a:pt x="28370" y="51940"/>
                </a:lnTo>
                <a:lnTo>
                  <a:pt x="28300" y="51820"/>
                </a:lnTo>
                <a:lnTo>
                  <a:pt x="28240" y="51740"/>
                </a:lnTo>
                <a:lnTo>
                  <a:pt x="28180" y="51670"/>
                </a:lnTo>
                <a:lnTo>
                  <a:pt x="28150" y="51640"/>
                </a:lnTo>
                <a:lnTo>
                  <a:pt x="28120" y="51620"/>
                </a:lnTo>
                <a:lnTo>
                  <a:pt x="28080" y="51610"/>
                </a:lnTo>
                <a:lnTo>
                  <a:pt x="28000" y="51590"/>
                </a:lnTo>
                <a:lnTo>
                  <a:pt x="27970" y="51580"/>
                </a:lnTo>
                <a:lnTo>
                  <a:pt x="27950" y="51560"/>
                </a:lnTo>
                <a:lnTo>
                  <a:pt x="27940" y="51540"/>
                </a:lnTo>
                <a:lnTo>
                  <a:pt x="27930" y="51510"/>
                </a:lnTo>
                <a:lnTo>
                  <a:pt x="27890" y="51370"/>
                </a:lnTo>
                <a:lnTo>
                  <a:pt x="27850" y="51210"/>
                </a:lnTo>
                <a:lnTo>
                  <a:pt x="27840" y="51170"/>
                </a:lnTo>
                <a:lnTo>
                  <a:pt x="27850" y="51150"/>
                </a:lnTo>
                <a:lnTo>
                  <a:pt x="27860" y="51120"/>
                </a:lnTo>
                <a:lnTo>
                  <a:pt x="27870" y="51110"/>
                </a:lnTo>
                <a:lnTo>
                  <a:pt x="27740" y="50900"/>
                </a:lnTo>
                <a:lnTo>
                  <a:pt x="27620" y="50720"/>
                </a:lnTo>
                <a:lnTo>
                  <a:pt x="27580" y="50670"/>
                </a:lnTo>
                <a:lnTo>
                  <a:pt x="27540" y="50640"/>
                </a:lnTo>
                <a:lnTo>
                  <a:pt x="27500" y="50620"/>
                </a:lnTo>
                <a:lnTo>
                  <a:pt x="27330" y="50550"/>
                </a:lnTo>
                <a:lnTo>
                  <a:pt x="27280" y="50510"/>
                </a:lnTo>
                <a:lnTo>
                  <a:pt x="27160" y="50400"/>
                </a:lnTo>
                <a:lnTo>
                  <a:pt x="27130" y="50380"/>
                </a:lnTo>
                <a:lnTo>
                  <a:pt x="27100" y="50360"/>
                </a:lnTo>
                <a:lnTo>
                  <a:pt x="27070" y="50360"/>
                </a:lnTo>
                <a:lnTo>
                  <a:pt x="26920" y="50370"/>
                </a:lnTo>
                <a:lnTo>
                  <a:pt x="26880" y="50370"/>
                </a:lnTo>
                <a:lnTo>
                  <a:pt x="26840" y="50360"/>
                </a:lnTo>
                <a:lnTo>
                  <a:pt x="26760" y="50330"/>
                </a:lnTo>
                <a:lnTo>
                  <a:pt x="26700" y="50290"/>
                </a:lnTo>
                <a:lnTo>
                  <a:pt x="26660" y="50260"/>
                </a:lnTo>
                <a:lnTo>
                  <a:pt x="26580" y="50180"/>
                </a:lnTo>
                <a:lnTo>
                  <a:pt x="26540" y="50140"/>
                </a:lnTo>
                <a:lnTo>
                  <a:pt x="26490" y="50120"/>
                </a:lnTo>
                <a:lnTo>
                  <a:pt x="26440" y="50100"/>
                </a:lnTo>
                <a:lnTo>
                  <a:pt x="26220" y="50050"/>
                </a:lnTo>
                <a:lnTo>
                  <a:pt x="26070" y="50030"/>
                </a:lnTo>
                <a:lnTo>
                  <a:pt x="26010" y="50020"/>
                </a:lnTo>
                <a:lnTo>
                  <a:pt x="25900" y="49960"/>
                </a:lnTo>
                <a:lnTo>
                  <a:pt x="25730" y="49890"/>
                </a:lnTo>
                <a:lnTo>
                  <a:pt x="25640" y="49840"/>
                </a:lnTo>
                <a:lnTo>
                  <a:pt x="25440" y="49680"/>
                </a:lnTo>
                <a:lnTo>
                  <a:pt x="25380" y="49610"/>
                </a:lnTo>
                <a:lnTo>
                  <a:pt x="25410" y="49540"/>
                </a:lnTo>
                <a:lnTo>
                  <a:pt x="25440" y="49480"/>
                </a:lnTo>
                <a:lnTo>
                  <a:pt x="25450" y="49410"/>
                </a:lnTo>
                <a:lnTo>
                  <a:pt x="25460" y="49340"/>
                </a:lnTo>
                <a:lnTo>
                  <a:pt x="25450" y="49200"/>
                </a:lnTo>
                <a:lnTo>
                  <a:pt x="25460" y="49170"/>
                </a:lnTo>
                <a:lnTo>
                  <a:pt x="25470" y="49140"/>
                </a:lnTo>
                <a:lnTo>
                  <a:pt x="25500" y="49090"/>
                </a:lnTo>
                <a:lnTo>
                  <a:pt x="25520" y="49070"/>
                </a:lnTo>
                <a:lnTo>
                  <a:pt x="25680" y="48950"/>
                </a:lnTo>
                <a:lnTo>
                  <a:pt x="25710" y="48930"/>
                </a:lnTo>
                <a:lnTo>
                  <a:pt x="25730" y="48890"/>
                </a:lnTo>
                <a:lnTo>
                  <a:pt x="25740" y="48860"/>
                </a:lnTo>
                <a:lnTo>
                  <a:pt x="25750" y="48810"/>
                </a:lnTo>
                <a:lnTo>
                  <a:pt x="25770" y="48700"/>
                </a:lnTo>
                <a:lnTo>
                  <a:pt x="25790" y="48610"/>
                </a:lnTo>
                <a:lnTo>
                  <a:pt x="25810" y="48580"/>
                </a:lnTo>
                <a:lnTo>
                  <a:pt x="25880" y="48490"/>
                </a:lnTo>
                <a:lnTo>
                  <a:pt x="25940" y="48380"/>
                </a:lnTo>
                <a:lnTo>
                  <a:pt x="25980" y="48340"/>
                </a:lnTo>
                <a:lnTo>
                  <a:pt x="26020" y="48310"/>
                </a:lnTo>
                <a:lnTo>
                  <a:pt x="26060" y="48290"/>
                </a:lnTo>
                <a:lnTo>
                  <a:pt x="26100" y="48280"/>
                </a:lnTo>
                <a:lnTo>
                  <a:pt x="26260" y="48250"/>
                </a:lnTo>
                <a:lnTo>
                  <a:pt x="26340" y="48210"/>
                </a:lnTo>
                <a:lnTo>
                  <a:pt x="26380" y="48180"/>
                </a:lnTo>
                <a:lnTo>
                  <a:pt x="26420" y="48150"/>
                </a:lnTo>
                <a:lnTo>
                  <a:pt x="26460" y="48090"/>
                </a:lnTo>
                <a:lnTo>
                  <a:pt x="26470" y="48040"/>
                </a:lnTo>
                <a:lnTo>
                  <a:pt x="26480" y="47990"/>
                </a:lnTo>
                <a:lnTo>
                  <a:pt x="26480" y="47940"/>
                </a:lnTo>
                <a:lnTo>
                  <a:pt x="26460" y="47880"/>
                </a:lnTo>
                <a:lnTo>
                  <a:pt x="26410" y="47770"/>
                </a:lnTo>
                <a:lnTo>
                  <a:pt x="26340" y="47640"/>
                </a:lnTo>
                <a:lnTo>
                  <a:pt x="26300" y="47550"/>
                </a:lnTo>
                <a:lnTo>
                  <a:pt x="26280" y="47500"/>
                </a:lnTo>
                <a:lnTo>
                  <a:pt x="26250" y="47480"/>
                </a:lnTo>
                <a:lnTo>
                  <a:pt x="26230" y="47470"/>
                </a:lnTo>
                <a:lnTo>
                  <a:pt x="26190" y="47460"/>
                </a:lnTo>
                <a:lnTo>
                  <a:pt x="26020" y="47510"/>
                </a:lnTo>
                <a:lnTo>
                  <a:pt x="25990" y="47510"/>
                </a:lnTo>
                <a:lnTo>
                  <a:pt x="25960" y="47500"/>
                </a:lnTo>
                <a:lnTo>
                  <a:pt x="25910" y="47470"/>
                </a:lnTo>
                <a:lnTo>
                  <a:pt x="25880" y="47450"/>
                </a:lnTo>
                <a:lnTo>
                  <a:pt x="25830" y="47400"/>
                </a:lnTo>
                <a:lnTo>
                  <a:pt x="25810" y="47370"/>
                </a:lnTo>
                <a:lnTo>
                  <a:pt x="25780" y="47290"/>
                </a:lnTo>
                <a:lnTo>
                  <a:pt x="25760" y="47250"/>
                </a:lnTo>
                <a:lnTo>
                  <a:pt x="25760" y="47200"/>
                </a:lnTo>
                <a:lnTo>
                  <a:pt x="25760" y="47160"/>
                </a:lnTo>
                <a:lnTo>
                  <a:pt x="25770" y="47120"/>
                </a:lnTo>
                <a:lnTo>
                  <a:pt x="25810" y="47050"/>
                </a:lnTo>
                <a:lnTo>
                  <a:pt x="25850" y="47010"/>
                </a:lnTo>
                <a:lnTo>
                  <a:pt x="25890" y="46980"/>
                </a:lnTo>
                <a:lnTo>
                  <a:pt x="25920" y="46970"/>
                </a:lnTo>
                <a:lnTo>
                  <a:pt x="25960" y="46970"/>
                </a:lnTo>
                <a:lnTo>
                  <a:pt x="26110" y="46990"/>
                </a:lnTo>
                <a:lnTo>
                  <a:pt x="26160" y="46980"/>
                </a:lnTo>
                <a:lnTo>
                  <a:pt x="26220" y="46960"/>
                </a:lnTo>
                <a:lnTo>
                  <a:pt x="26250" y="46940"/>
                </a:lnTo>
                <a:lnTo>
                  <a:pt x="26310" y="46880"/>
                </a:lnTo>
                <a:lnTo>
                  <a:pt x="26350" y="46820"/>
                </a:lnTo>
                <a:lnTo>
                  <a:pt x="26460" y="46600"/>
                </a:lnTo>
                <a:lnTo>
                  <a:pt x="26500" y="46480"/>
                </a:lnTo>
                <a:lnTo>
                  <a:pt x="26560" y="46260"/>
                </a:lnTo>
                <a:lnTo>
                  <a:pt x="26580" y="46180"/>
                </a:lnTo>
                <a:lnTo>
                  <a:pt x="26580" y="46010"/>
                </a:lnTo>
                <a:lnTo>
                  <a:pt x="26590" y="45970"/>
                </a:lnTo>
                <a:lnTo>
                  <a:pt x="26600" y="45920"/>
                </a:lnTo>
                <a:lnTo>
                  <a:pt x="26650" y="45830"/>
                </a:lnTo>
                <a:lnTo>
                  <a:pt x="26660" y="45790"/>
                </a:lnTo>
                <a:lnTo>
                  <a:pt x="26660" y="45770"/>
                </a:lnTo>
                <a:lnTo>
                  <a:pt x="26650" y="45740"/>
                </a:lnTo>
                <a:lnTo>
                  <a:pt x="26630" y="45710"/>
                </a:lnTo>
                <a:lnTo>
                  <a:pt x="26590" y="45690"/>
                </a:lnTo>
                <a:lnTo>
                  <a:pt x="26460" y="45640"/>
                </a:lnTo>
                <a:lnTo>
                  <a:pt x="26430" y="45620"/>
                </a:lnTo>
                <a:lnTo>
                  <a:pt x="26400" y="45600"/>
                </a:lnTo>
                <a:lnTo>
                  <a:pt x="26370" y="45570"/>
                </a:lnTo>
                <a:lnTo>
                  <a:pt x="26360" y="45540"/>
                </a:lnTo>
                <a:lnTo>
                  <a:pt x="26350" y="45510"/>
                </a:lnTo>
                <a:lnTo>
                  <a:pt x="26350" y="45490"/>
                </a:lnTo>
                <a:lnTo>
                  <a:pt x="26360" y="45450"/>
                </a:lnTo>
                <a:lnTo>
                  <a:pt x="26390" y="45420"/>
                </a:lnTo>
                <a:lnTo>
                  <a:pt x="26450" y="45370"/>
                </a:lnTo>
                <a:lnTo>
                  <a:pt x="26510" y="45340"/>
                </a:lnTo>
                <a:lnTo>
                  <a:pt x="26560" y="45330"/>
                </a:lnTo>
                <a:lnTo>
                  <a:pt x="26670" y="45310"/>
                </a:lnTo>
                <a:lnTo>
                  <a:pt x="26760" y="45310"/>
                </a:lnTo>
                <a:lnTo>
                  <a:pt x="26810" y="45320"/>
                </a:lnTo>
                <a:lnTo>
                  <a:pt x="26910" y="45350"/>
                </a:lnTo>
                <a:lnTo>
                  <a:pt x="26960" y="45350"/>
                </a:lnTo>
                <a:lnTo>
                  <a:pt x="27010" y="45340"/>
                </a:lnTo>
                <a:lnTo>
                  <a:pt x="27070" y="45320"/>
                </a:lnTo>
                <a:lnTo>
                  <a:pt x="27180" y="45260"/>
                </a:lnTo>
                <a:lnTo>
                  <a:pt x="27260" y="45230"/>
                </a:lnTo>
                <a:lnTo>
                  <a:pt x="27410" y="45200"/>
                </a:lnTo>
                <a:lnTo>
                  <a:pt x="27610" y="45180"/>
                </a:lnTo>
                <a:lnTo>
                  <a:pt x="27830" y="45340"/>
                </a:lnTo>
                <a:lnTo>
                  <a:pt x="27860" y="45370"/>
                </a:lnTo>
                <a:lnTo>
                  <a:pt x="27880" y="45410"/>
                </a:lnTo>
                <a:lnTo>
                  <a:pt x="27930" y="45550"/>
                </a:lnTo>
                <a:lnTo>
                  <a:pt x="27950" y="45580"/>
                </a:lnTo>
                <a:lnTo>
                  <a:pt x="28000" y="45640"/>
                </a:lnTo>
                <a:lnTo>
                  <a:pt x="28060" y="45680"/>
                </a:lnTo>
                <a:lnTo>
                  <a:pt x="28100" y="45700"/>
                </a:lnTo>
                <a:lnTo>
                  <a:pt x="28140" y="45710"/>
                </a:lnTo>
                <a:lnTo>
                  <a:pt x="28190" y="45720"/>
                </a:lnTo>
                <a:lnTo>
                  <a:pt x="28290" y="45720"/>
                </a:lnTo>
                <a:lnTo>
                  <a:pt x="28390" y="45720"/>
                </a:lnTo>
                <a:lnTo>
                  <a:pt x="28440" y="45710"/>
                </a:lnTo>
                <a:lnTo>
                  <a:pt x="28490" y="45690"/>
                </a:lnTo>
                <a:lnTo>
                  <a:pt x="28530" y="45660"/>
                </a:lnTo>
                <a:lnTo>
                  <a:pt x="28560" y="45630"/>
                </a:lnTo>
                <a:lnTo>
                  <a:pt x="28740" y="45530"/>
                </a:lnTo>
                <a:lnTo>
                  <a:pt x="28790" y="45510"/>
                </a:lnTo>
                <a:lnTo>
                  <a:pt x="28890" y="45470"/>
                </a:lnTo>
                <a:lnTo>
                  <a:pt x="29080" y="45440"/>
                </a:lnTo>
                <a:lnTo>
                  <a:pt x="29140" y="45430"/>
                </a:lnTo>
                <a:lnTo>
                  <a:pt x="29320" y="45360"/>
                </a:lnTo>
                <a:lnTo>
                  <a:pt x="29380" y="45350"/>
                </a:lnTo>
                <a:lnTo>
                  <a:pt x="29480" y="45340"/>
                </a:lnTo>
                <a:lnTo>
                  <a:pt x="29540" y="45350"/>
                </a:lnTo>
                <a:lnTo>
                  <a:pt x="29590" y="45360"/>
                </a:lnTo>
                <a:lnTo>
                  <a:pt x="29700" y="45410"/>
                </a:lnTo>
                <a:lnTo>
                  <a:pt x="29960" y="45530"/>
                </a:lnTo>
                <a:lnTo>
                  <a:pt x="30130" y="45600"/>
                </a:lnTo>
                <a:lnTo>
                  <a:pt x="30470" y="45760"/>
                </a:lnTo>
                <a:lnTo>
                  <a:pt x="30680" y="45830"/>
                </a:lnTo>
                <a:lnTo>
                  <a:pt x="30820" y="45870"/>
                </a:lnTo>
                <a:lnTo>
                  <a:pt x="30860" y="45890"/>
                </a:lnTo>
                <a:lnTo>
                  <a:pt x="30910" y="45920"/>
                </a:lnTo>
                <a:lnTo>
                  <a:pt x="30950" y="45960"/>
                </a:lnTo>
                <a:lnTo>
                  <a:pt x="31000" y="46020"/>
                </a:lnTo>
                <a:lnTo>
                  <a:pt x="31120" y="46200"/>
                </a:lnTo>
                <a:lnTo>
                  <a:pt x="31140" y="46250"/>
                </a:lnTo>
                <a:lnTo>
                  <a:pt x="31140" y="46300"/>
                </a:lnTo>
                <a:lnTo>
                  <a:pt x="31130" y="46410"/>
                </a:lnTo>
                <a:lnTo>
                  <a:pt x="31130" y="46440"/>
                </a:lnTo>
                <a:lnTo>
                  <a:pt x="31140" y="46470"/>
                </a:lnTo>
                <a:lnTo>
                  <a:pt x="31170" y="46500"/>
                </a:lnTo>
                <a:lnTo>
                  <a:pt x="31240" y="46520"/>
                </a:lnTo>
                <a:lnTo>
                  <a:pt x="31360" y="46530"/>
                </a:lnTo>
                <a:lnTo>
                  <a:pt x="31950" y="46530"/>
                </a:lnTo>
                <a:lnTo>
                  <a:pt x="32010" y="46530"/>
                </a:lnTo>
                <a:lnTo>
                  <a:pt x="32110" y="46510"/>
                </a:lnTo>
                <a:lnTo>
                  <a:pt x="32140" y="46500"/>
                </a:lnTo>
                <a:lnTo>
                  <a:pt x="32180" y="46470"/>
                </a:lnTo>
                <a:lnTo>
                  <a:pt x="32200" y="46440"/>
                </a:lnTo>
                <a:lnTo>
                  <a:pt x="32230" y="46360"/>
                </a:lnTo>
                <a:lnTo>
                  <a:pt x="32250" y="46310"/>
                </a:lnTo>
                <a:lnTo>
                  <a:pt x="32330" y="46190"/>
                </a:lnTo>
                <a:lnTo>
                  <a:pt x="32390" y="46110"/>
                </a:lnTo>
                <a:lnTo>
                  <a:pt x="32230" y="45890"/>
                </a:lnTo>
                <a:lnTo>
                  <a:pt x="32080" y="45710"/>
                </a:lnTo>
                <a:lnTo>
                  <a:pt x="32040" y="45660"/>
                </a:lnTo>
                <a:lnTo>
                  <a:pt x="32020" y="45600"/>
                </a:lnTo>
                <a:lnTo>
                  <a:pt x="32020" y="45560"/>
                </a:lnTo>
                <a:lnTo>
                  <a:pt x="32040" y="45510"/>
                </a:lnTo>
                <a:lnTo>
                  <a:pt x="32070" y="45470"/>
                </a:lnTo>
                <a:lnTo>
                  <a:pt x="32110" y="45430"/>
                </a:lnTo>
                <a:lnTo>
                  <a:pt x="32150" y="45400"/>
                </a:lnTo>
                <a:lnTo>
                  <a:pt x="32230" y="45370"/>
                </a:lnTo>
                <a:lnTo>
                  <a:pt x="32260" y="45360"/>
                </a:lnTo>
                <a:lnTo>
                  <a:pt x="32310" y="45360"/>
                </a:lnTo>
                <a:lnTo>
                  <a:pt x="32390" y="45380"/>
                </a:lnTo>
                <a:lnTo>
                  <a:pt x="32480" y="45420"/>
                </a:lnTo>
                <a:lnTo>
                  <a:pt x="32520" y="45430"/>
                </a:lnTo>
                <a:lnTo>
                  <a:pt x="32550" y="45420"/>
                </a:lnTo>
                <a:lnTo>
                  <a:pt x="32570" y="45410"/>
                </a:lnTo>
                <a:lnTo>
                  <a:pt x="32590" y="45390"/>
                </a:lnTo>
                <a:lnTo>
                  <a:pt x="32610" y="45350"/>
                </a:lnTo>
                <a:lnTo>
                  <a:pt x="32620" y="45300"/>
                </a:lnTo>
                <a:lnTo>
                  <a:pt x="32630" y="45240"/>
                </a:lnTo>
                <a:lnTo>
                  <a:pt x="32630" y="45120"/>
                </a:lnTo>
                <a:lnTo>
                  <a:pt x="32620" y="44990"/>
                </a:lnTo>
                <a:lnTo>
                  <a:pt x="32610" y="44930"/>
                </a:lnTo>
                <a:lnTo>
                  <a:pt x="32580" y="44840"/>
                </a:lnTo>
                <a:lnTo>
                  <a:pt x="32500" y="44640"/>
                </a:lnTo>
                <a:lnTo>
                  <a:pt x="32490" y="44580"/>
                </a:lnTo>
                <a:lnTo>
                  <a:pt x="32500" y="44550"/>
                </a:lnTo>
                <a:lnTo>
                  <a:pt x="32510" y="44520"/>
                </a:lnTo>
                <a:lnTo>
                  <a:pt x="32540" y="44490"/>
                </a:lnTo>
                <a:lnTo>
                  <a:pt x="32650" y="44400"/>
                </a:lnTo>
                <a:lnTo>
                  <a:pt x="32680" y="44370"/>
                </a:lnTo>
                <a:lnTo>
                  <a:pt x="32710" y="44340"/>
                </a:lnTo>
                <a:lnTo>
                  <a:pt x="32720" y="44300"/>
                </a:lnTo>
                <a:lnTo>
                  <a:pt x="32730" y="44280"/>
                </a:lnTo>
                <a:lnTo>
                  <a:pt x="32730" y="44190"/>
                </a:lnTo>
                <a:lnTo>
                  <a:pt x="32720" y="44140"/>
                </a:lnTo>
                <a:lnTo>
                  <a:pt x="32710" y="44100"/>
                </a:lnTo>
                <a:lnTo>
                  <a:pt x="32690" y="44070"/>
                </a:lnTo>
                <a:lnTo>
                  <a:pt x="32610" y="43960"/>
                </a:lnTo>
                <a:lnTo>
                  <a:pt x="32570" y="43900"/>
                </a:lnTo>
                <a:lnTo>
                  <a:pt x="32520" y="43790"/>
                </a:lnTo>
                <a:lnTo>
                  <a:pt x="32510" y="43740"/>
                </a:lnTo>
                <a:lnTo>
                  <a:pt x="32520" y="43620"/>
                </a:lnTo>
                <a:lnTo>
                  <a:pt x="32510" y="43570"/>
                </a:lnTo>
                <a:lnTo>
                  <a:pt x="32500" y="43520"/>
                </a:lnTo>
                <a:lnTo>
                  <a:pt x="32480" y="43470"/>
                </a:lnTo>
                <a:lnTo>
                  <a:pt x="32440" y="43420"/>
                </a:lnTo>
                <a:lnTo>
                  <a:pt x="32390" y="43370"/>
                </a:lnTo>
                <a:lnTo>
                  <a:pt x="32440" y="43210"/>
                </a:lnTo>
                <a:lnTo>
                  <a:pt x="32470" y="43110"/>
                </a:lnTo>
                <a:lnTo>
                  <a:pt x="32510" y="43060"/>
                </a:lnTo>
                <a:lnTo>
                  <a:pt x="32540" y="43010"/>
                </a:lnTo>
                <a:lnTo>
                  <a:pt x="32620" y="42930"/>
                </a:lnTo>
                <a:lnTo>
                  <a:pt x="32650" y="42890"/>
                </a:lnTo>
                <a:lnTo>
                  <a:pt x="32690" y="42880"/>
                </a:lnTo>
                <a:lnTo>
                  <a:pt x="32800" y="42840"/>
                </a:lnTo>
                <a:lnTo>
                  <a:pt x="32840" y="42820"/>
                </a:lnTo>
                <a:lnTo>
                  <a:pt x="32910" y="42770"/>
                </a:lnTo>
                <a:lnTo>
                  <a:pt x="33050" y="42640"/>
                </a:lnTo>
                <a:lnTo>
                  <a:pt x="33100" y="42600"/>
                </a:lnTo>
                <a:lnTo>
                  <a:pt x="33150" y="42570"/>
                </a:lnTo>
                <a:lnTo>
                  <a:pt x="33180" y="42550"/>
                </a:lnTo>
                <a:lnTo>
                  <a:pt x="33220" y="42550"/>
                </a:lnTo>
                <a:lnTo>
                  <a:pt x="33270" y="42540"/>
                </a:lnTo>
                <a:lnTo>
                  <a:pt x="33320" y="42550"/>
                </a:lnTo>
                <a:lnTo>
                  <a:pt x="33390" y="42580"/>
                </a:lnTo>
                <a:lnTo>
                  <a:pt x="33460" y="42620"/>
                </a:lnTo>
                <a:lnTo>
                  <a:pt x="33580" y="42710"/>
                </a:lnTo>
                <a:lnTo>
                  <a:pt x="33620" y="42740"/>
                </a:lnTo>
                <a:lnTo>
                  <a:pt x="33660" y="42750"/>
                </a:lnTo>
                <a:lnTo>
                  <a:pt x="33690" y="42750"/>
                </a:lnTo>
                <a:lnTo>
                  <a:pt x="33810" y="42680"/>
                </a:lnTo>
                <a:lnTo>
                  <a:pt x="34020" y="42610"/>
                </a:lnTo>
                <a:lnTo>
                  <a:pt x="34070" y="42580"/>
                </a:lnTo>
                <a:lnTo>
                  <a:pt x="34230" y="42480"/>
                </a:lnTo>
                <a:lnTo>
                  <a:pt x="34280" y="42420"/>
                </a:lnTo>
                <a:lnTo>
                  <a:pt x="34290" y="42420"/>
                </a:lnTo>
                <a:lnTo>
                  <a:pt x="34310" y="42420"/>
                </a:lnTo>
                <a:lnTo>
                  <a:pt x="34400" y="42420"/>
                </a:lnTo>
                <a:lnTo>
                  <a:pt x="34400" y="42510"/>
                </a:lnTo>
                <a:lnTo>
                  <a:pt x="34400" y="42530"/>
                </a:lnTo>
                <a:lnTo>
                  <a:pt x="34390" y="42530"/>
                </a:lnTo>
                <a:lnTo>
                  <a:pt x="34390" y="42540"/>
                </a:lnTo>
                <a:lnTo>
                  <a:pt x="34380" y="42550"/>
                </a:lnTo>
                <a:lnTo>
                  <a:pt x="34340" y="42590"/>
                </a:lnTo>
                <a:lnTo>
                  <a:pt x="34340" y="42660"/>
                </a:lnTo>
                <a:lnTo>
                  <a:pt x="34310" y="42790"/>
                </a:lnTo>
                <a:lnTo>
                  <a:pt x="34320" y="42840"/>
                </a:lnTo>
                <a:lnTo>
                  <a:pt x="34330" y="42920"/>
                </a:lnTo>
                <a:lnTo>
                  <a:pt x="34370" y="43000"/>
                </a:lnTo>
                <a:lnTo>
                  <a:pt x="34420" y="43080"/>
                </a:lnTo>
                <a:lnTo>
                  <a:pt x="34450" y="43120"/>
                </a:lnTo>
                <a:lnTo>
                  <a:pt x="34480" y="43160"/>
                </a:lnTo>
                <a:lnTo>
                  <a:pt x="34570" y="43240"/>
                </a:lnTo>
                <a:lnTo>
                  <a:pt x="34600" y="43280"/>
                </a:lnTo>
                <a:lnTo>
                  <a:pt x="34640" y="43340"/>
                </a:lnTo>
                <a:lnTo>
                  <a:pt x="34680" y="43380"/>
                </a:lnTo>
                <a:lnTo>
                  <a:pt x="34710" y="43410"/>
                </a:lnTo>
                <a:lnTo>
                  <a:pt x="34770" y="43450"/>
                </a:lnTo>
                <a:lnTo>
                  <a:pt x="34810" y="43460"/>
                </a:lnTo>
                <a:lnTo>
                  <a:pt x="34870" y="43480"/>
                </a:lnTo>
                <a:lnTo>
                  <a:pt x="35000" y="43500"/>
                </a:lnTo>
                <a:lnTo>
                  <a:pt x="35070" y="43510"/>
                </a:lnTo>
                <a:lnTo>
                  <a:pt x="35110" y="43520"/>
                </a:lnTo>
                <a:lnTo>
                  <a:pt x="35140" y="43540"/>
                </a:lnTo>
                <a:lnTo>
                  <a:pt x="35240" y="43610"/>
                </a:lnTo>
                <a:lnTo>
                  <a:pt x="35270" y="43630"/>
                </a:lnTo>
                <a:lnTo>
                  <a:pt x="35450" y="43690"/>
                </a:lnTo>
                <a:lnTo>
                  <a:pt x="35550" y="43740"/>
                </a:lnTo>
                <a:lnTo>
                  <a:pt x="35590" y="43760"/>
                </a:lnTo>
                <a:lnTo>
                  <a:pt x="35610" y="43760"/>
                </a:lnTo>
                <a:lnTo>
                  <a:pt x="35660" y="43750"/>
                </a:lnTo>
                <a:lnTo>
                  <a:pt x="35750" y="43720"/>
                </a:lnTo>
                <a:lnTo>
                  <a:pt x="35810" y="43690"/>
                </a:lnTo>
                <a:lnTo>
                  <a:pt x="35850" y="43650"/>
                </a:lnTo>
                <a:lnTo>
                  <a:pt x="35880" y="43620"/>
                </a:lnTo>
                <a:lnTo>
                  <a:pt x="35950" y="43480"/>
                </a:lnTo>
                <a:lnTo>
                  <a:pt x="35980" y="43440"/>
                </a:lnTo>
                <a:lnTo>
                  <a:pt x="36040" y="43390"/>
                </a:lnTo>
                <a:lnTo>
                  <a:pt x="36100" y="43350"/>
                </a:lnTo>
                <a:lnTo>
                  <a:pt x="36160" y="43330"/>
                </a:lnTo>
                <a:lnTo>
                  <a:pt x="36230" y="43320"/>
                </a:lnTo>
                <a:lnTo>
                  <a:pt x="36360" y="43320"/>
                </a:lnTo>
                <a:lnTo>
                  <a:pt x="36450" y="43320"/>
                </a:lnTo>
                <a:lnTo>
                  <a:pt x="36520" y="43350"/>
                </a:lnTo>
                <a:lnTo>
                  <a:pt x="36550" y="43370"/>
                </a:lnTo>
                <a:lnTo>
                  <a:pt x="36590" y="43410"/>
                </a:lnTo>
                <a:lnTo>
                  <a:pt x="36620" y="43450"/>
                </a:lnTo>
                <a:lnTo>
                  <a:pt x="36670" y="43590"/>
                </a:lnTo>
                <a:lnTo>
                  <a:pt x="36690" y="43630"/>
                </a:lnTo>
                <a:lnTo>
                  <a:pt x="36780" y="43760"/>
                </a:lnTo>
                <a:lnTo>
                  <a:pt x="36880" y="43950"/>
                </a:lnTo>
                <a:lnTo>
                  <a:pt x="36910" y="43990"/>
                </a:lnTo>
                <a:lnTo>
                  <a:pt x="36950" y="44020"/>
                </a:lnTo>
                <a:lnTo>
                  <a:pt x="36990" y="44040"/>
                </a:lnTo>
                <a:lnTo>
                  <a:pt x="37030" y="44030"/>
                </a:lnTo>
                <a:lnTo>
                  <a:pt x="37260" y="43890"/>
                </a:lnTo>
                <a:lnTo>
                  <a:pt x="37320" y="43840"/>
                </a:lnTo>
                <a:lnTo>
                  <a:pt x="37380" y="43790"/>
                </a:lnTo>
                <a:lnTo>
                  <a:pt x="37420" y="43720"/>
                </a:lnTo>
                <a:lnTo>
                  <a:pt x="37460" y="43630"/>
                </a:lnTo>
                <a:lnTo>
                  <a:pt x="37490" y="43560"/>
                </a:lnTo>
                <a:lnTo>
                  <a:pt x="37540" y="43490"/>
                </a:lnTo>
                <a:lnTo>
                  <a:pt x="37610" y="43410"/>
                </a:lnTo>
                <a:lnTo>
                  <a:pt x="37650" y="43340"/>
                </a:lnTo>
                <a:lnTo>
                  <a:pt x="37680" y="43270"/>
                </a:lnTo>
                <a:lnTo>
                  <a:pt x="37690" y="43120"/>
                </a:lnTo>
                <a:lnTo>
                  <a:pt x="37730" y="43030"/>
                </a:lnTo>
                <a:lnTo>
                  <a:pt x="37770" y="42970"/>
                </a:lnTo>
                <a:lnTo>
                  <a:pt x="37790" y="42940"/>
                </a:lnTo>
                <a:lnTo>
                  <a:pt x="37830" y="42920"/>
                </a:lnTo>
                <a:lnTo>
                  <a:pt x="37860" y="42920"/>
                </a:lnTo>
                <a:lnTo>
                  <a:pt x="37890" y="42930"/>
                </a:lnTo>
                <a:lnTo>
                  <a:pt x="37930" y="42960"/>
                </a:lnTo>
                <a:lnTo>
                  <a:pt x="37950" y="42980"/>
                </a:lnTo>
                <a:lnTo>
                  <a:pt x="37970" y="43010"/>
                </a:lnTo>
                <a:lnTo>
                  <a:pt x="38010" y="43080"/>
                </a:lnTo>
                <a:lnTo>
                  <a:pt x="38010" y="43120"/>
                </a:lnTo>
                <a:lnTo>
                  <a:pt x="38020" y="43160"/>
                </a:lnTo>
                <a:lnTo>
                  <a:pt x="38020" y="43280"/>
                </a:lnTo>
                <a:lnTo>
                  <a:pt x="38040" y="43420"/>
                </a:lnTo>
                <a:lnTo>
                  <a:pt x="38060" y="43470"/>
                </a:lnTo>
                <a:lnTo>
                  <a:pt x="38090" y="43530"/>
                </a:lnTo>
                <a:lnTo>
                  <a:pt x="38150" y="43630"/>
                </a:lnTo>
                <a:lnTo>
                  <a:pt x="38180" y="43690"/>
                </a:lnTo>
                <a:lnTo>
                  <a:pt x="38180" y="43730"/>
                </a:lnTo>
                <a:lnTo>
                  <a:pt x="38180" y="43760"/>
                </a:lnTo>
                <a:lnTo>
                  <a:pt x="38120" y="44020"/>
                </a:lnTo>
                <a:lnTo>
                  <a:pt x="38130" y="44070"/>
                </a:lnTo>
                <a:lnTo>
                  <a:pt x="38140" y="44110"/>
                </a:lnTo>
                <a:lnTo>
                  <a:pt x="38170" y="44140"/>
                </a:lnTo>
                <a:lnTo>
                  <a:pt x="38200" y="44160"/>
                </a:lnTo>
                <a:lnTo>
                  <a:pt x="38310" y="44240"/>
                </a:lnTo>
                <a:lnTo>
                  <a:pt x="38370" y="44290"/>
                </a:lnTo>
                <a:lnTo>
                  <a:pt x="38420" y="44350"/>
                </a:lnTo>
                <a:lnTo>
                  <a:pt x="38470" y="44420"/>
                </a:lnTo>
                <a:lnTo>
                  <a:pt x="38530" y="44660"/>
                </a:lnTo>
                <a:lnTo>
                  <a:pt x="38570" y="44880"/>
                </a:lnTo>
                <a:lnTo>
                  <a:pt x="38620" y="45050"/>
                </a:lnTo>
                <a:lnTo>
                  <a:pt x="38620" y="45100"/>
                </a:lnTo>
                <a:lnTo>
                  <a:pt x="38610" y="45130"/>
                </a:lnTo>
                <a:lnTo>
                  <a:pt x="38600" y="45180"/>
                </a:lnTo>
                <a:lnTo>
                  <a:pt x="38530" y="45360"/>
                </a:lnTo>
                <a:lnTo>
                  <a:pt x="38520" y="45450"/>
                </a:lnTo>
                <a:lnTo>
                  <a:pt x="38520" y="45500"/>
                </a:lnTo>
                <a:lnTo>
                  <a:pt x="38540" y="45550"/>
                </a:lnTo>
                <a:lnTo>
                  <a:pt x="38590" y="45650"/>
                </a:lnTo>
                <a:lnTo>
                  <a:pt x="38610" y="45700"/>
                </a:lnTo>
                <a:lnTo>
                  <a:pt x="38620" y="45820"/>
                </a:lnTo>
                <a:lnTo>
                  <a:pt x="38620" y="45940"/>
                </a:lnTo>
                <a:lnTo>
                  <a:pt x="38620" y="46000"/>
                </a:lnTo>
                <a:lnTo>
                  <a:pt x="38610" y="46060"/>
                </a:lnTo>
                <a:lnTo>
                  <a:pt x="38540" y="46250"/>
                </a:lnTo>
                <a:lnTo>
                  <a:pt x="38500" y="46400"/>
                </a:lnTo>
                <a:lnTo>
                  <a:pt x="38460" y="46510"/>
                </a:lnTo>
                <a:lnTo>
                  <a:pt x="38430" y="46560"/>
                </a:lnTo>
                <a:lnTo>
                  <a:pt x="38400" y="46600"/>
                </a:lnTo>
                <a:lnTo>
                  <a:pt x="38360" y="46640"/>
                </a:lnTo>
                <a:lnTo>
                  <a:pt x="38240" y="46730"/>
                </a:lnTo>
                <a:lnTo>
                  <a:pt x="38190" y="46780"/>
                </a:lnTo>
                <a:lnTo>
                  <a:pt x="38180" y="46810"/>
                </a:lnTo>
                <a:lnTo>
                  <a:pt x="38170" y="46840"/>
                </a:lnTo>
                <a:lnTo>
                  <a:pt x="38180" y="46960"/>
                </a:lnTo>
                <a:lnTo>
                  <a:pt x="38170" y="47000"/>
                </a:lnTo>
                <a:lnTo>
                  <a:pt x="38140" y="47030"/>
                </a:lnTo>
                <a:lnTo>
                  <a:pt x="38080" y="47080"/>
                </a:lnTo>
                <a:lnTo>
                  <a:pt x="38050" y="47120"/>
                </a:lnTo>
                <a:lnTo>
                  <a:pt x="38040" y="47150"/>
                </a:lnTo>
                <a:lnTo>
                  <a:pt x="38030" y="47180"/>
                </a:lnTo>
                <a:lnTo>
                  <a:pt x="38030" y="47230"/>
                </a:lnTo>
                <a:lnTo>
                  <a:pt x="38040" y="47280"/>
                </a:lnTo>
                <a:lnTo>
                  <a:pt x="38050" y="47320"/>
                </a:lnTo>
                <a:lnTo>
                  <a:pt x="38070" y="47350"/>
                </a:lnTo>
                <a:lnTo>
                  <a:pt x="38160" y="47440"/>
                </a:lnTo>
                <a:lnTo>
                  <a:pt x="38190" y="47480"/>
                </a:lnTo>
                <a:lnTo>
                  <a:pt x="38210" y="47520"/>
                </a:lnTo>
                <a:lnTo>
                  <a:pt x="38220" y="47570"/>
                </a:lnTo>
                <a:lnTo>
                  <a:pt x="38230" y="47620"/>
                </a:lnTo>
                <a:lnTo>
                  <a:pt x="38210" y="47670"/>
                </a:lnTo>
                <a:lnTo>
                  <a:pt x="38190" y="47720"/>
                </a:lnTo>
                <a:lnTo>
                  <a:pt x="38080" y="47860"/>
                </a:lnTo>
                <a:lnTo>
                  <a:pt x="38040" y="47910"/>
                </a:lnTo>
                <a:lnTo>
                  <a:pt x="38010" y="47950"/>
                </a:lnTo>
                <a:lnTo>
                  <a:pt x="37980" y="48010"/>
                </a:lnTo>
                <a:lnTo>
                  <a:pt x="37970" y="48090"/>
                </a:lnTo>
                <a:lnTo>
                  <a:pt x="37970" y="48140"/>
                </a:lnTo>
                <a:lnTo>
                  <a:pt x="37980" y="48190"/>
                </a:lnTo>
                <a:lnTo>
                  <a:pt x="38050" y="48370"/>
                </a:lnTo>
                <a:lnTo>
                  <a:pt x="38160" y="48540"/>
                </a:lnTo>
                <a:lnTo>
                  <a:pt x="38280" y="48740"/>
                </a:lnTo>
                <a:lnTo>
                  <a:pt x="38350" y="48860"/>
                </a:lnTo>
                <a:lnTo>
                  <a:pt x="38390" y="48910"/>
                </a:lnTo>
                <a:lnTo>
                  <a:pt x="38450" y="48970"/>
                </a:lnTo>
                <a:lnTo>
                  <a:pt x="38520" y="49020"/>
                </a:lnTo>
                <a:lnTo>
                  <a:pt x="38620" y="49100"/>
                </a:lnTo>
                <a:lnTo>
                  <a:pt x="38850" y="49320"/>
                </a:lnTo>
                <a:lnTo>
                  <a:pt x="38950" y="49400"/>
                </a:lnTo>
                <a:lnTo>
                  <a:pt x="38990" y="49440"/>
                </a:lnTo>
                <a:lnTo>
                  <a:pt x="39030" y="49510"/>
                </a:lnTo>
                <a:lnTo>
                  <a:pt x="39120" y="49720"/>
                </a:lnTo>
                <a:lnTo>
                  <a:pt x="39160" y="49790"/>
                </a:lnTo>
                <a:lnTo>
                  <a:pt x="39200" y="49830"/>
                </a:lnTo>
                <a:lnTo>
                  <a:pt x="39250" y="49860"/>
                </a:lnTo>
                <a:lnTo>
                  <a:pt x="39330" y="49890"/>
                </a:lnTo>
                <a:lnTo>
                  <a:pt x="39430" y="49920"/>
                </a:lnTo>
                <a:lnTo>
                  <a:pt x="39490" y="49930"/>
                </a:lnTo>
                <a:lnTo>
                  <a:pt x="39520" y="49920"/>
                </a:lnTo>
                <a:lnTo>
                  <a:pt x="39540" y="49910"/>
                </a:lnTo>
                <a:lnTo>
                  <a:pt x="39570" y="49880"/>
                </a:lnTo>
                <a:lnTo>
                  <a:pt x="39580" y="49840"/>
                </a:lnTo>
                <a:lnTo>
                  <a:pt x="39590" y="49790"/>
                </a:lnTo>
                <a:lnTo>
                  <a:pt x="39580" y="49680"/>
                </a:lnTo>
                <a:lnTo>
                  <a:pt x="39580" y="49630"/>
                </a:lnTo>
                <a:lnTo>
                  <a:pt x="39610" y="49590"/>
                </a:lnTo>
                <a:lnTo>
                  <a:pt x="39640" y="49570"/>
                </a:lnTo>
                <a:lnTo>
                  <a:pt x="39670" y="49560"/>
                </a:lnTo>
                <a:lnTo>
                  <a:pt x="39700" y="49550"/>
                </a:lnTo>
                <a:lnTo>
                  <a:pt x="39740" y="49560"/>
                </a:lnTo>
                <a:lnTo>
                  <a:pt x="39800" y="49590"/>
                </a:lnTo>
                <a:lnTo>
                  <a:pt x="39920" y="49680"/>
                </a:lnTo>
                <a:lnTo>
                  <a:pt x="39960" y="49690"/>
                </a:lnTo>
                <a:lnTo>
                  <a:pt x="39990" y="49700"/>
                </a:lnTo>
                <a:lnTo>
                  <a:pt x="40050" y="49690"/>
                </a:lnTo>
                <a:lnTo>
                  <a:pt x="40130" y="49650"/>
                </a:lnTo>
                <a:lnTo>
                  <a:pt x="40230" y="49590"/>
                </a:lnTo>
                <a:lnTo>
                  <a:pt x="40280" y="49560"/>
                </a:lnTo>
                <a:lnTo>
                  <a:pt x="40310" y="49510"/>
                </a:lnTo>
                <a:lnTo>
                  <a:pt x="40360" y="49430"/>
                </a:lnTo>
                <a:lnTo>
                  <a:pt x="40380" y="49400"/>
                </a:lnTo>
                <a:lnTo>
                  <a:pt x="40520" y="49280"/>
                </a:lnTo>
                <a:lnTo>
                  <a:pt x="40550" y="49250"/>
                </a:lnTo>
                <a:lnTo>
                  <a:pt x="40560" y="49220"/>
                </a:lnTo>
                <a:lnTo>
                  <a:pt x="40580" y="49180"/>
                </a:lnTo>
                <a:lnTo>
                  <a:pt x="40600" y="49070"/>
                </a:lnTo>
                <a:lnTo>
                  <a:pt x="40650" y="48960"/>
                </a:lnTo>
                <a:lnTo>
                  <a:pt x="40670" y="48910"/>
                </a:lnTo>
                <a:lnTo>
                  <a:pt x="40710" y="48850"/>
                </a:lnTo>
                <a:lnTo>
                  <a:pt x="40760" y="48800"/>
                </a:lnTo>
                <a:lnTo>
                  <a:pt x="40790" y="48780"/>
                </a:lnTo>
                <a:lnTo>
                  <a:pt x="40830" y="48770"/>
                </a:lnTo>
                <a:lnTo>
                  <a:pt x="40880" y="48770"/>
                </a:lnTo>
                <a:lnTo>
                  <a:pt x="41010" y="48780"/>
                </a:lnTo>
                <a:lnTo>
                  <a:pt x="41060" y="48780"/>
                </a:lnTo>
                <a:lnTo>
                  <a:pt x="41120" y="48770"/>
                </a:lnTo>
                <a:lnTo>
                  <a:pt x="41230" y="48730"/>
                </a:lnTo>
                <a:lnTo>
                  <a:pt x="41310" y="48690"/>
                </a:lnTo>
                <a:lnTo>
                  <a:pt x="41500" y="48720"/>
                </a:lnTo>
                <a:lnTo>
                  <a:pt x="41530" y="48730"/>
                </a:lnTo>
                <a:lnTo>
                  <a:pt x="41590" y="48760"/>
                </a:lnTo>
                <a:lnTo>
                  <a:pt x="41640" y="48790"/>
                </a:lnTo>
                <a:lnTo>
                  <a:pt x="41680" y="48820"/>
                </a:lnTo>
                <a:lnTo>
                  <a:pt x="41710" y="48860"/>
                </a:lnTo>
                <a:lnTo>
                  <a:pt x="41730" y="48890"/>
                </a:lnTo>
                <a:lnTo>
                  <a:pt x="41740" y="48920"/>
                </a:lnTo>
                <a:lnTo>
                  <a:pt x="41750" y="48970"/>
                </a:lnTo>
                <a:lnTo>
                  <a:pt x="41730" y="49090"/>
                </a:lnTo>
                <a:lnTo>
                  <a:pt x="41730" y="49140"/>
                </a:lnTo>
                <a:lnTo>
                  <a:pt x="41730" y="49250"/>
                </a:lnTo>
                <a:lnTo>
                  <a:pt x="41740" y="49300"/>
                </a:lnTo>
                <a:lnTo>
                  <a:pt x="41760" y="49330"/>
                </a:lnTo>
                <a:lnTo>
                  <a:pt x="41820" y="49480"/>
                </a:lnTo>
                <a:lnTo>
                  <a:pt x="41870" y="49610"/>
                </a:lnTo>
                <a:lnTo>
                  <a:pt x="41880" y="49650"/>
                </a:lnTo>
                <a:lnTo>
                  <a:pt x="41890" y="49750"/>
                </a:lnTo>
                <a:lnTo>
                  <a:pt x="41870" y="49900"/>
                </a:lnTo>
                <a:lnTo>
                  <a:pt x="41780" y="50020"/>
                </a:lnTo>
                <a:lnTo>
                  <a:pt x="41660" y="50200"/>
                </a:lnTo>
                <a:lnTo>
                  <a:pt x="41630" y="50240"/>
                </a:lnTo>
                <a:lnTo>
                  <a:pt x="41580" y="50360"/>
                </a:lnTo>
                <a:lnTo>
                  <a:pt x="41530" y="50470"/>
                </a:lnTo>
                <a:lnTo>
                  <a:pt x="41490" y="50680"/>
                </a:lnTo>
                <a:lnTo>
                  <a:pt x="41470" y="50720"/>
                </a:lnTo>
                <a:lnTo>
                  <a:pt x="41450" y="50760"/>
                </a:lnTo>
                <a:lnTo>
                  <a:pt x="41420" y="50770"/>
                </a:lnTo>
                <a:lnTo>
                  <a:pt x="41390" y="50780"/>
                </a:lnTo>
                <a:lnTo>
                  <a:pt x="41240" y="50800"/>
                </a:lnTo>
                <a:lnTo>
                  <a:pt x="41200" y="50810"/>
                </a:lnTo>
                <a:lnTo>
                  <a:pt x="41170" y="50830"/>
                </a:lnTo>
                <a:lnTo>
                  <a:pt x="41140" y="50860"/>
                </a:lnTo>
                <a:lnTo>
                  <a:pt x="41120" y="50910"/>
                </a:lnTo>
                <a:lnTo>
                  <a:pt x="41090" y="50980"/>
                </a:lnTo>
                <a:lnTo>
                  <a:pt x="41080" y="51070"/>
                </a:lnTo>
                <a:lnTo>
                  <a:pt x="41070" y="51120"/>
                </a:lnTo>
                <a:lnTo>
                  <a:pt x="41090" y="51240"/>
                </a:lnTo>
                <a:lnTo>
                  <a:pt x="41090" y="51290"/>
                </a:lnTo>
                <a:lnTo>
                  <a:pt x="41070" y="51350"/>
                </a:lnTo>
                <a:lnTo>
                  <a:pt x="41050" y="51390"/>
                </a:lnTo>
                <a:lnTo>
                  <a:pt x="41030" y="51420"/>
                </a:lnTo>
                <a:lnTo>
                  <a:pt x="41010" y="51440"/>
                </a:lnTo>
                <a:lnTo>
                  <a:pt x="40970" y="51470"/>
                </a:lnTo>
                <a:lnTo>
                  <a:pt x="40930" y="51480"/>
                </a:lnTo>
                <a:lnTo>
                  <a:pt x="40900" y="51480"/>
                </a:lnTo>
                <a:lnTo>
                  <a:pt x="40780" y="51470"/>
                </a:lnTo>
                <a:lnTo>
                  <a:pt x="40730" y="51470"/>
                </a:lnTo>
                <a:lnTo>
                  <a:pt x="40680" y="51480"/>
                </a:lnTo>
                <a:lnTo>
                  <a:pt x="40640" y="51500"/>
                </a:lnTo>
                <a:lnTo>
                  <a:pt x="40590" y="51520"/>
                </a:lnTo>
                <a:lnTo>
                  <a:pt x="40490" y="51600"/>
                </a:lnTo>
                <a:lnTo>
                  <a:pt x="40460" y="51630"/>
                </a:lnTo>
                <a:lnTo>
                  <a:pt x="40430" y="51680"/>
                </a:lnTo>
                <a:lnTo>
                  <a:pt x="40430" y="51720"/>
                </a:lnTo>
                <a:lnTo>
                  <a:pt x="40450" y="51830"/>
                </a:lnTo>
                <a:lnTo>
                  <a:pt x="40450" y="51900"/>
                </a:lnTo>
                <a:lnTo>
                  <a:pt x="40440" y="51930"/>
                </a:lnTo>
                <a:lnTo>
                  <a:pt x="40420" y="51970"/>
                </a:lnTo>
                <a:lnTo>
                  <a:pt x="40340" y="52050"/>
                </a:lnTo>
                <a:lnTo>
                  <a:pt x="40300" y="52080"/>
                </a:lnTo>
                <a:lnTo>
                  <a:pt x="40100" y="52150"/>
                </a:lnTo>
                <a:lnTo>
                  <a:pt x="39970" y="52230"/>
                </a:lnTo>
                <a:lnTo>
                  <a:pt x="39850" y="52290"/>
                </a:lnTo>
                <a:lnTo>
                  <a:pt x="39810" y="52320"/>
                </a:lnTo>
                <a:lnTo>
                  <a:pt x="39770" y="52350"/>
                </a:lnTo>
                <a:lnTo>
                  <a:pt x="39720" y="52420"/>
                </a:lnTo>
                <a:lnTo>
                  <a:pt x="39700" y="52450"/>
                </a:lnTo>
                <a:lnTo>
                  <a:pt x="39690" y="52500"/>
                </a:lnTo>
                <a:lnTo>
                  <a:pt x="39660" y="52590"/>
                </a:lnTo>
                <a:lnTo>
                  <a:pt x="39640" y="52640"/>
                </a:lnTo>
                <a:lnTo>
                  <a:pt x="39620" y="52670"/>
                </a:lnTo>
                <a:lnTo>
                  <a:pt x="39590" y="52690"/>
                </a:lnTo>
                <a:lnTo>
                  <a:pt x="39550" y="52700"/>
                </a:lnTo>
                <a:lnTo>
                  <a:pt x="39500" y="52710"/>
                </a:lnTo>
                <a:lnTo>
                  <a:pt x="39190" y="52710"/>
                </a:lnTo>
                <a:lnTo>
                  <a:pt x="39130" y="52710"/>
                </a:lnTo>
                <a:lnTo>
                  <a:pt x="39070" y="52720"/>
                </a:lnTo>
                <a:lnTo>
                  <a:pt x="38990" y="52750"/>
                </a:lnTo>
                <a:lnTo>
                  <a:pt x="38840" y="52840"/>
                </a:lnTo>
                <a:lnTo>
                  <a:pt x="38780" y="52860"/>
                </a:lnTo>
                <a:lnTo>
                  <a:pt x="38660" y="52900"/>
                </a:lnTo>
                <a:lnTo>
                  <a:pt x="38610" y="52900"/>
                </a:lnTo>
                <a:lnTo>
                  <a:pt x="38570" y="52900"/>
                </a:lnTo>
                <a:lnTo>
                  <a:pt x="38390" y="52850"/>
                </a:lnTo>
                <a:lnTo>
                  <a:pt x="38340" y="52840"/>
                </a:lnTo>
                <a:lnTo>
                  <a:pt x="38310" y="52850"/>
                </a:lnTo>
                <a:lnTo>
                  <a:pt x="38160" y="52890"/>
                </a:lnTo>
                <a:lnTo>
                  <a:pt x="38110" y="52900"/>
                </a:lnTo>
                <a:lnTo>
                  <a:pt x="38060" y="52900"/>
                </a:lnTo>
                <a:lnTo>
                  <a:pt x="37880" y="52880"/>
                </a:lnTo>
                <a:lnTo>
                  <a:pt x="37830" y="52880"/>
                </a:lnTo>
                <a:lnTo>
                  <a:pt x="37790" y="52890"/>
                </a:lnTo>
                <a:lnTo>
                  <a:pt x="37760" y="52910"/>
                </a:lnTo>
                <a:lnTo>
                  <a:pt x="37710" y="52940"/>
                </a:lnTo>
                <a:lnTo>
                  <a:pt x="37640" y="53000"/>
                </a:lnTo>
                <a:lnTo>
                  <a:pt x="37560" y="53120"/>
                </a:lnTo>
                <a:lnTo>
                  <a:pt x="37530" y="53160"/>
                </a:lnTo>
                <a:lnTo>
                  <a:pt x="37490" y="53170"/>
                </a:lnTo>
                <a:lnTo>
                  <a:pt x="37450" y="53180"/>
                </a:lnTo>
                <a:lnTo>
                  <a:pt x="37380" y="53180"/>
                </a:lnTo>
                <a:lnTo>
                  <a:pt x="37360" y="53170"/>
                </a:lnTo>
                <a:lnTo>
                  <a:pt x="37010" y="53240"/>
                </a:lnTo>
                <a:lnTo>
                  <a:pt x="36970" y="53250"/>
                </a:lnTo>
                <a:lnTo>
                  <a:pt x="36940" y="53270"/>
                </a:lnTo>
                <a:lnTo>
                  <a:pt x="36920" y="53310"/>
                </a:lnTo>
                <a:lnTo>
                  <a:pt x="36900" y="53360"/>
                </a:lnTo>
                <a:lnTo>
                  <a:pt x="36900" y="53400"/>
                </a:lnTo>
                <a:lnTo>
                  <a:pt x="36910" y="53460"/>
                </a:lnTo>
                <a:lnTo>
                  <a:pt x="36980" y="53690"/>
                </a:lnTo>
                <a:lnTo>
                  <a:pt x="36990" y="53720"/>
                </a:lnTo>
                <a:lnTo>
                  <a:pt x="36980" y="53740"/>
                </a:lnTo>
                <a:lnTo>
                  <a:pt x="36960" y="53760"/>
                </a:lnTo>
                <a:lnTo>
                  <a:pt x="36930" y="53770"/>
                </a:lnTo>
                <a:lnTo>
                  <a:pt x="36900" y="53770"/>
                </a:lnTo>
                <a:lnTo>
                  <a:pt x="36870" y="53770"/>
                </a:lnTo>
                <a:lnTo>
                  <a:pt x="36820" y="53750"/>
                </a:lnTo>
                <a:lnTo>
                  <a:pt x="36690" y="53670"/>
                </a:lnTo>
                <a:lnTo>
                  <a:pt x="36650" y="53660"/>
                </a:lnTo>
                <a:lnTo>
                  <a:pt x="36610" y="53640"/>
                </a:lnTo>
                <a:lnTo>
                  <a:pt x="36450" y="53600"/>
                </a:lnTo>
                <a:lnTo>
                  <a:pt x="36250" y="53530"/>
                </a:lnTo>
                <a:lnTo>
                  <a:pt x="36180" y="53520"/>
                </a:lnTo>
                <a:lnTo>
                  <a:pt x="36110" y="53510"/>
                </a:lnTo>
                <a:lnTo>
                  <a:pt x="35900" y="53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