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Ziguinchor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Ziguinchor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7750" y="65750"/>
                </a:moveTo>
                <a:lnTo>
                  <a:pt x="27740" y="65840"/>
                </a:lnTo>
                <a:lnTo>
                  <a:pt x="27780" y="66240"/>
                </a:lnTo>
                <a:lnTo>
                  <a:pt x="28000" y="66690"/>
                </a:lnTo>
                <a:lnTo>
                  <a:pt x="28260" y="67080"/>
                </a:lnTo>
                <a:lnTo>
                  <a:pt x="28410" y="67400"/>
                </a:lnTo>
                <a:lnTo>
                  <a:pt x="28870" y="68080"/>
                </a:lnTo>
                <a:lnTo>
                  <a:pt x="28930" y="68170"/>
                </a:lnTo>
                <a:lnTo>
                  <a:pt x="28790" y="68160"/>
                </a:lnTo>
                <a:lnTo>
                  <a:pt x="27620" y="68250"/>
                </a:lnTo>
                <a:lnTo>
                  <a:pt x="27330" y="68190"/>
                </a:lnTo>
                <a:lnTo>
                  <a:pt x="26410" y="67880"/>
                </a:lnTo>
                <a:lnTo>
                  <a:pt x="25880" y="67840"/>
                </a:lnTo>
                <a:lnTo>
                  <a:pt x="24770" y="68030"/>
                </a:lnTo>
                <a:lnTo>
                  <a:pt x="24670" y="68080"/>
                </a:lnTo>
                <a:lnTo>
                  <a:pt x="24610" y="68130"/>
                </a:lnTo>
                <a:lnTo>
                  <a:pt x="24540" y="68150"/>
                </a:lnTo>
                <a:lnTo>
                  <a:pt x="24410" y="68130"/>
                </a:lnTo>
                <a:lnTo>
                  <a:pt x="24100" y="68010"/>
                </a:lnTo>
                <a:lnTo>
                  <a:pt x="23940" y="67980"/>
                </a:lnTo>
                <a:lnTo>
                  <a:pt x="23780" y="68010"/>
                </a:lnTo>
                <a:lnTo>
                  <a:pt x="22760" y="68560"/>
                </a:lnTo>
                <a:lnTo>
                  <a:pt x="21580" y="69210"/>
                </a:lnTo>
                <a:lnTo>
                  <a:pt x="21130" y="69390"/>
                </a:lnTo>
                <a:lnTo>
                  <a:pt x="20390" y="69390"/>
                </a:lnTo>
                <a:lnTo>
                  <a:pt x="19620" y="69590"/>
                </a:lnTo>
                <a:lnTo>
                  <a:pt x="19350" y="69600"/>
                </a:lnTo>
                <a:lnTo>
                  <a:pt x="17350" y="69460"/>
                </a:lnTo>
                <a:lnTo>
                  <a:pt x="16800" y="69600"/>
                </a:lnTo>
                <a:lnTo>
                  <a:pt x="16470" y="69830"/>
                </a:lnTo>
                <a:lnTo>
                  <a:pt x="16370" y="69640"/>
                </a:lnTo>
                <a:lnTo>
                  <a:pt x="16300" y="69440"/>
                </a:lnTo>
                <a:lnTo>
                  <a:pt x="16240" y="69130"/>
                </a:lnTo>
                <a:lnTo>
                  <a:pt x="16140" y="69030"/>
                </a:lnTo>
                <a:lnTo>
                  <a:pt x="15920" y="68870"/>
                </a:lnTo>
                <a:lnTo>
                  <a:pt x="15580" y="68540"/>
                </a:lnTo>
                <a:lnTo>
                  <a:pt x="15430" y="68340"/>
                </a:lnTo>
                <a:lnTo>
                  <a:pt x="15370" y="68150"/>
                </a:lnTo>
                <a:lnTo>
                  <a:pt x="15370" y="67520"/>
                </a:lnTo>
                <a:lnTo>
                  <a:pt x="15400" y="67380"/>
                </a:lnTo>
                <a:lnTo>
                  <a:pt x="15540" y="67250"/>
                </a:lnTo>
                <a:lnTo>
                  <a:pt x="15580" y="67110"/>
                </a:lnTo>
                <a:lnTo>
                  <a:pt x="15690" y="66950"/>
                </a:lnTo>
                <a:lnTo>
                  <a:pt x="16420" y="66510"/>
                </a:lnTo>
                <a:lnTo>
                  <a:pt x="16740" y="66500"/>
                </a:lnTo>
                <a:lnTo>
                  <a:pt x="17200" y="66540"/>
                </a:lnTo>
                <a:lnTo>
                  <a:pt x="17690" y="66230"/>
                </a:lnTo>
                <a:lnTo>
                  <a:pt x="17850" y="66100"/>
                </a:lnTo>
                <a:lnTo>
                  <a:pt x="17940" y="65970"/>
                </a:lnTo>
                <a:lnTo>
                  <a:pt x="18000" y="65850"/>
                </a:lnTo>
                <a:lnTo>
                  <a:pt x="18100" y="65700"/>
                </a:lnTo>
                <a:lnTo>
                  <a:pt x="18660" y="65290"/>
                </a:lnTo>
                <a:lnTo>
                  <a:pt x="18930" y="65610"/>
                </a:lnTo>
                <a:lnTo>
                  <a:pt x="19140" y="66180"/>
                </a:lnTo>
                <a:lnTo>
                  <a:pt x="19350" y="66310"/>
                </a:lnTo>
                <a:lnTo>
                  <a:pt x="19360" y="66070"/>
                </a:lnTo>
                <a:lnTo>
                  <a:pt x="19510" y="65890"/>
                </a:lnTo>
                <a:lnTo>
                  <a:pt x="19770" y="65820"/>
                </a:lnTo>
                <a:lnTo>
                  <a:pt x="20060" y="65880"/>
                </a:lnTo>
                <a:lnTo>
                  <a:pt x="20550" y="66160"/>
                </a:lnTo>
                <a:lnTo>
                  <a:pt x="21000" y="66290"/>
                </a:lnTo>
                <a:lnTo>
                  <a:pt x="21490" y="66520"/>
                </a:lnTo>
                <a:lnTo>
                  <a:pt x="21740" y="66540"/>
                </a:lnTo>
                <a:lnTo>
                  <a:pt x="22030" y="66400"/>
                </a:lnTo>
                <a:lnTo>
                  <a:pt x="22390" y="65960"/>
                </a:lnTo>
                <a:lnTo>
                  <a:pt x="22650" y="65820"/>
                </a:lnTo>
                <a:lnTo>
                  <a:pt x="22990" y="65830"/>
                </a:lnTo>
                <a:lnTo>
                  <a:pt x="23290" y="65940"/>
                </a:lnTo>
                <a:lnTo>
                  <a:pt x="23580" y="65970"/>
                </a:lnTo>
                <a:lnTo>
                  <a:pt x="23920" y="65760"/>
                </a:lnTo>
                <a:lnTo>
                  <a:pt x="24090" y="65690"/>
                </a:lnTo>
                <a:lnTo>
                  <a:pt x="24200" y="65820"/>
                </a:lnTo>
                <a:lnTo>
                  <a:pt x="24290" y="66010"/>
                </a:lnTo>
                <a:lnTo>
                  <a:pt x="24370" y="66120"/>
                </a:lnTo>
                <a:lnTo>
                  <a:pt x="25520" y="65690"/>
                </a:lnTo>
                <a:lnTo>
                  <a:pt x="25790" y="65630"/>
                </a:lnTo>
                <a:lnTo>
                  <a:pt x="26140" y="65610"/>
                </a:lnTo>
                <a:lnTo>
                  <a:pt x="26370" y="65540"/>
                </a:lnTo>
                <a:lnTo>
                  <a:pt x="26560" y="65400"/>
                </a:lnTo>
                <a:lnTo>
                  <a:pt x="26780" y="65290"/>
                </a:lnTo>
                <a:lnTo>
                  <a:pt x="27100" y="65300"/>
                </a:lnTo>
                <a:lnTo>
                  <a:pt x="27360" y="65440"/>
                </a:lnTo>
                <a:lnTo>
                  <a:pt x="27750" y="65750"/>
                </a:lnTo>
                <a:close/>
                <a:moveTo>
                  <a:pt x="28730" y="57340"/>
                </a:moveTo>
                <a:lnTo>
                  <a:pt x="28600" y="57580"/>
                </a:lnTo>
                <a:lnTo>
                  <a:pt x="28340" y="57870"/>
                </a:lnTo>
                <a:lnTo>
                  <a:pt x="28270" y="58050"/>
                </a:lnTo>
                <a:lnTo>
                  <a:pt x="28290" y="58180"/>
                </a:lnTo>
                <a:lnTo>
                  <a:pt x="28380" y="58230"/>
                </a:lnTo>
                <a:lnTo>
                  <a:pt x="28490" y="58270"/>
                </a:lnTo>
                <a:lnTo>
                  <a:pt x="28590" y="58310"/>
                </a:lnTo>
                <a:lnTo>
                  <a:pt x="28680" y="58420"/>
                </a:lnTo>
                <a:lnTo>
                  <a:pt x="28670" y="58530"/>
                </a:lnTo>
                <a:lnTo>
                  <a:pt x="28080" y="59770"/>
                </a:lnTo>
                <a:lnTo>
                  <a:pt x="27420" y="60840"/>
                </a:lnTo>
                <a:lnTo>
                  <a:pt x="27400" y="61010"/>
                </a:lnTo>
                <a:lnTo>
                  <a:pt x="27420" y="61170"/>
                </a:lnTo>
                <a:lnTo>
                  <a:pt x="27490" y="61430"/>
                </a:lnTo>
                <a:lnTo>
                  <a:pt x="27440" y="61580"/>
                </a:lnTo>
                <a:lnTo>
                  <a:pt x="27420" y="61900"/>
                </a:lnTo>
                <a:lnTo>
                  <a:pt x="27390" y="62000"/>
                </a:lnTo>
                <a:lnTo>
                  <a:pt x="27350" y="62080"/>
                </a:lnTo>
                <a:lnTo>
                  <a:pt x="27200" y="62230"/>
                </a:lnTo>
                <a:lnTo>
                  <a:pt x="27120" y="62330"/>
                </a:lnTo>
                <a:lnTo>
                  <a:pt x="27090" y="62420"/>
                </a:lnTo>
                <a:lnTo>
                  <a:pt x="26960" y="63360"/>
                </a:lnTo>
                <a:lnTo>
                  <a:pt x="26900" y="63490"/>
                </a:lnTo>
                <a:lnTo>
                  <a:pt x="26870" y="63700"/>
                </a:lnTo>
                <a:lnTo>
                  <a:pt x="26890" y="63830"/>
                </a:lnTo>
                <a:lnTo>
                  <a:pt x="26800" y="63830"/>
                </a:lnTo>
                <a:lnTo>
                  <a:pt x="26800" y="63950"/>
                </a:lnTo>
                <a:lnTo>
                  <a:pt x="26780" y="64010"/>
                </a:lnTo>
                <a:lnTo>
                  <a:pt x="26620" y="64320"/>
                </a:lnTo>
                <a:lnTo>
                  <a:pt x="26550" y="64420"/>
                </a:lnTo>
                <a:lnTo>
                  <a:pt x="26500" y="64930"/>
                </a:lnTo>
                <a:lnTo>
                  <a:pt x="26090" y="65200"/>
                </a:lnTo>
                <a:lnTo>
                  <a:pt x="25480" y="65300"/>
                </a:lnTo>
                <a:lnTo>
                  <a:pt x="25330" y="65370"/>
                </a:lnTo>
                <a:lnTo>
                  <a:pt x="25020" y="65570"/>
                </a:lnTo>
                <a:lnTo>
                  <a:pt x="24930" y="65610"/>
                </a:lnTo>
                <a:lnTo>
                  <a:pt x="24780" y="65590"/>
                </a:lnTo>
                <a:lnTo>
                  <a:pt x="24420" y="65500"/>
                </a:lnTo>
                <a:lnTo>
                  <a:pt x="23860" y="65500"/>
                </a:lnTo>
                <a:lnTo>
                  <a:pt x="23690" y="65540"/>
                </a:lnTo>
                <a:lnTo>
                  <a:pt x="23410" y="65660"/>
                </a:lnTo>
                <a:lnTo>
                  <a:pt x="23260" y="65700"/>
                </a:lnTo>
                <a:lnTo>
                  <a:pt x="23080" y="65700"/>
                </a:lnTo>
                <a:lnTo>
                  <a:pt x="22600" y="65610"/>
                </a:lnTo>
                <a:lnTo>
                  <a:pt x="22440" y="65640"/>
                </a:lnTo>
                <a:lnTo>
                  <a:pt x="22230" y="65780"/>
                </a:lnTo>
                <a:lnTo>
                  <a:pt x="22100" y="65820"/>
                </a:lnTo>
                <a:lnTo>
                  <a:pt x="22050" y="65890"/>
                </a:lnTo>
                <a:lnTo>
                  <a:pt x="21980" y="66050"/>
                </a:lnTo>
                <a:lnTo>
                  <a:pt x="21880" y="66220"/>
                </a:lnTo>
                <a:lnTo>
                  <a:pt x="21740" y="66320"/>
                </a:lnTo>
                <a:lnTo>
                  <a:pt x="21140" y="66120"/>
                </a:lnTo>
                <a:lnTo>
                  <a:pt x="20650" y="65840"/>
                </a:lnTo>
                <a:lnTo>
                  <a:pt x="20420" y="65650"/>
                </a:lnTo>
                <a:lnTo>
                  <a:pt x="20320" y="65450"/>
                </a:lnTo>
                <a:lnTo>
                  <a:pt x="20270" y="65410"/>
                </a:lnTo>
                <a:lnTo>
                  <a:pt x="20130" y="65370"/>
                </a:lnTo>
                <a:lnTo>
                  <a:pt x="19990" y="65300"/>
                </a:lnTo>
                <a:lnTo>
                  <a:pt x="19920" y="65200"/>
                </a:lnTo>
                <a:lnTo>
                  <a:pt x="19950" y="65050"/>
                </a:lnTo>
                <a:lnTo>
                  <a:pt x="20040" y="64910"/>
                </a:lnTo>
                <a:lnTo>
                  <a:pt x="20170" y="64820"/>
                </a:lnTo>
                <a:lnTo>
                  <a:pt x="20320" y="64780"/>
                </a:lnTo>
                <a:lnTo>
                  <a:pt x="20320" y="64670"/>
                </a:lnTo>
                <a:lnTo>
                  <a:pt x="20100" y="64660"/>
                </a:lnTo>
                <a:lnTo>
                  <a:pt x="19950" y="64550"/>
                </a:lnTo>
                <a:lnTo>
                  <a:pt x="19870" y="64370"/>
                </a:lnTo>
                <a:lnTo>
                  <a:pt x="19820" y="64150"/>
                </a:lnTo>
                <a:lnTo>
                  <a:pt x="19720" y="65400"/>
                </a:lnTo>
                <a:lnTo>
                  <a:pt x="19610" y="65400"/>
                </a:lnTo>
                <a:lnTo>
                  <a:pt x="19410" y="65140"/>
                </a:lnTo>
                <a:lnTo>
                  <a:pt x="18870" y="64670"/>
                </a:lnTo>
                <a:lnTo>
                  <a:pt x="18800" y="64370"/>
                </a:lnTo>
                <a:lnTo>
                  <a:pt x="18630" y="64510"/>
                </a:lnTo>
                <a:lnTo>
                  <a:pt x="18520" y="64680"/>
                </a:lnTo>
                <a:lnTo>
                  <a:pt x="18380" y="64820"/>
                </a:lnTo>
                <a:lnTo>
                  <a:pt x="18150" y="64880"/>
                </a:lnTo>
                <a:lnTo>
                  <a:pt x="17970" y="64840"/>
                </a:lnTo>
                <a:lnTo>
                  <a:pt x="17850" y="64740"/>
                </a:lnTo>
                <a:lnTo>
                  <a:pt x="17790" y="64580"/>
                </a:lnTo>
                <a:lnTo>
                  <a:pt x="17800" y="64370"/>
                </a:lnTo>
                <a:lnTo>
                  <a:pt x="18010" y="63970"/>
                </a:lnTo>
                <a:lnTo>
                  <a:pt x="18310" y="63680"/>
                </a:lnTo>
                <a:lnTo>
                  <a:pt x="18500" y="63330"/>
                </a:lnTo>
                <a:lnTo>
                  <a:pt x="18410" y="62800"/>
                </a:lnTo>
                <a:lnTo>
                  <a:pt x="18340" y="63210"/>
                </a:lnTo>
                <a:lnTo>
                  <a:pt x="18310" y="63330"/>
                </a:lnTo>
                <a:lnTo>
                  <a:pt x="18230" y="63460"/>
                </a:lnTo>
                <a:lnTo>
                  <a:pt x="18160" y="63520"/>
                </a:lnTo>
                <a:lnTo>
                  <a:pt x="18090" y="63570"/>
                </a:lnTo>
                <a:lnTo>
                  <a:pt x="17800" y="63840"/>
                </a:lnTo>
                <a:lnTo>
                  <a:pt x="17670" y="64000"/>
                </a:lnTo>
                <a:lnTo>
                  <a:pt x="17610" y="64190"/>
                </a:lnTo>
                <a:lnTo>
                  <a:pt x="17590" y="64510"/>
                </a:lnTo>
                <a:lnTo>
                  <a:pt x="17700" y="65050"/>
                </a:lnTo>
                <a:lnTo>
                  <a:pt x="17670" y="65300"/>
                </a:lnTo>
                <a:lnTo>
                  <a:pt x="17220" y="65490"/>
                </a:lnTo>
                <a:lnTo>
                  <a:pt x="16580" y="66030"/>
                </a:lnTo>
                <a:lnTo>
                  <a:pt x="16080" y="66210"/>
                </a:lnTo>
                <a:lnTo>
                  <a:pt x="15810" y="66040"/>
                </a:lnTo>
                <a:lnTo>
                  <a:pt x="15690" y="65650"/>
                </a:lnTo>
                <a:lnTo>
                  <a:pt x="15670" y="65140"/>
                </a:lnTo>
                <a:lnTo>
                  <a:pt x="15750" y="64600"/>
                </a:lnTo>
                <a:lnTo>
                  <a:pt x="15980" y="64070"/>
                </a:lnTo>
                <a:lnTo>
                  <a:pt x="16360" y="63770"/>
                </a:lnTo>
                <a:lnTo>
                  <a:pt x="16880" y="63950"/>
                </a:lnTo>
                <a:lnTo>
                  <a:pt x="16900" y="63720"/>
                </a:lnTo>
                <a:lnTo>
                  <a:pt x="16690" y="63560"/>
                </a:lnTo>
                <a:lnTo>
                  <a:pt x="16390" y="63500"/>
                </a:lnTo>
                <a:lnTo>
                  <a:pt x="16130" y="63590"/>
                </a:lnTo>
                <a:lnTo>
                  <a:pt x="15820" y="63960"/>
                </a:lnTo>
                <a:lnTo>
                  <a:pt x="15650" y="64080"/>
                </a:lnTo>
                <a:lnTo>
                  <a:pt x="15470" y="64040"/>
                </a:lnTo>
                <a:lnTo>
                  <a:pt x="15550" y="63920"/>
                </a:lnTo>
                <a:lnTo>
                  <a:pt x="15580" y="63790"/>
                </a:lnTo>
                <a:lnTo>
                  <a:pt x="15550" y="63660"/>
                </a:lnTo>
                <a:lnTo>
                  <a:pt x="15470" y="63530"/>
                </a:lnTo>
                <a:lnTo>
                  <a:pt x="15790" y="63080"/>
                </a:lnTo>
                <a:lnTo>
                  <a:pt x="15850" y="62860"/>
                </a:lnTo>
                <a:lnTo>
                  <a:pt x="15780" y="62590"/>
                </a:lnTo>
                <a:lnTo>
                  <a:pt x="15670" y="62590"/>
                </a:lnTo>
                <a:lnTo>
                  <a:pt x="15600" y="62760"/>
                </a:lnTo>
                <a:lnTo>
                  <a:pt x="15500" y="62830"/>
                </a:lnTo>
                <a:lnTo>
                  <a:pt x="15410" y="62780"/>
                </a:lnTo>
                <a:lnTo>
                  <a:pt x="15370" y="62550"/>
                </a:lnTo>
                <a:lnTo>
                  <a:pt x="15400" y="62370"/>
                </a:lnTo>
                <a:lnTo>
                  <a:pt x="15490" y="62170"/>
                </a:lnTo>
                <a:lnTo>
                  <a:pt x="16020" y="61380"/>
                </a:lnTo>
                <a:lnTo>
                  <a:pt x="16070" y="61190"/>
                </a:lnTo>
                <a:lnTo>
                  <a:pt x="16060" y="61000"/>
                </a:lnTo>
                <a:lnTo>
                  <a:pt x="15990" y="60640"/>
                </a:lnTo>
                <a:lnTo>
                  <a:pt x="15970" y="60470"/>
                </a:lnTo>
                <a:lnTo>
                  <a:pt x="16000" y="60150"/>
                </a:lnTo>
                <a:lnTo>
                  <a:pt x="16150" y="59520"/>
                </a:lnTo>
                <a:lnTo>
                  <a:pt x="16180" y="59120"/>
                </a:lnTo>
                <a:lnTo>
                  <a:pt x="16160" y="58870"/>
                </a:lnTo>
                <a:lnTo>
                  <a:pt x="16100" y="58750"/>
                </a:lnTo>
                <a:lnTo>
                  <a:pt x="16120" y="58400"/>
                </a:lnTo>
                <a:lnTo>
                  <a:pt x="16170" y="58230"/>
                </a:lnTo>
                <a:lnTo>
                  <a:pt x="16260" y="58100"/>
                </a:lnTo>
                <a:lnTo>
                  <a:pt x="16500" y="57870"/>
                </a:lnTo>
                <a:lnTo>
                  <a:pt x="16540" y="57730"/>
                </a:lnTo>
                <a:lnTo>
                  <a:pt x="16760" y="57360"/>
                </a:lnTo>
                <a:lnTo>
                  <a:pt x="17280" y="57240"/>
                </a:lnTo>
                <a:lnTo>
                  <a:pt x="17920" y="57250"/>
                </a:lnTo>
                <a:lnTo>
                  <a:pt x="20350" y="57270"/>
                </a:lnTo>
                <a:lnTo>
                  <a:pt x="22600" y="57290"/>
                </a:lnTo>
                <a:lnTo>
                  <a:pt x="25860" y="57320"/>
                </a:lnTo>
                <a:lnTo>
                  <a:pt x="27790" y="57340"/>
                </a:lnTo>
                <a:lnTo>
                  <a:pt x="28730" y="57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