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Thiès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Thiès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19380" y="35700"/>
                </a:moveTo>
                <a:lnTo>
                  <a:pt x="19270" y="36160"/>
                </a:lnTo>
                <a:lnTo>
                  <a:pt x="19160" y="36480"/>
                </a:lnTo>
                <a:lnTo>
                  <a:pt x="19090" y="36610"/>
                </a:lnTo>
                <a:lnTo>
                  <a:pt x="18700" y="37120"/>
                </a:lnTo>
                <a:lnTo>
                  <a:pt x="18460" y="37380"/>
                </a:lnTo>
                <a:lnTo>
                  <a:pt x="18330" y="37460"/>
                </a:lnTo>
                <a:lnTo>
                  <a:pt x="18170" y="37510"/>
                </a:lnTo>
                <a:lnTo>
                  <a:pt x="18100" y="37540"/>
                </a:lnTo>
                <a:lnTo>
                  <a:pt x="17990" y="37630"/>
                </a:lnTo>
                <a:lnTo>
                  <a:pt x="17840" y="37810"/>
                </a:lnTo>
                <a:lnTo>
                  <a:pt x="17790" y="37870"/>
                </a:lnTo>
                <a:lnTo>
                  <a:pt x="17730" y="37910"/>
                </a:lnTo>
                <a:lnTo>
                  <a:pt x="17660" y="37950"/>
                </a:lnTo>
                <a:lnTo>
                  <a:pt x="17570" y="37970"/>
                </a:lnTo>
                <a:lnTo>
                  <a:pt x="17090" y="38000"/>
                </a:lnTo>
                <a:lnTo>
                  <a:pt x="17010" y="38020"/>
                </a:lnTo>
                <a:lnTo>
                  <a:pt x="16960" y="38050"/>
                </a:lnTo>
                <a:lnTo>
                  <a:pt x="16220" y="40200"/>
                </a:lnTo>
                <a:lnTo>
                  <a:pt x="16010" y="41080"/>
                </a:lnTo>
                <a:lnTo>
                  <a:pt x="16060" y="41140"/>
                </a:lnTo>
                <a:lnTo>
                  <a:pt x="16110" y="41190"/>
                </a:lnTo>
                <a:lnTo>
                  <a:pt x="16170" y="41240"/>
                </a:lnTo>
                <a:lnTo>
                  <a:pt x="16220" y="41300"/>
                </a:lnTo>
                <a:lnTo>
                  <a:pt x="16220" y="41390"/>
                </a:lnTo>
                <a:lnTo>
                  <a:pt x="16150" y="41510"/>
                </a:lnTo>
                <a:lnTo>
                  <a:pt x="15770" y="41830"/>
                </a:lnTo>
                <a:lnTo>
                  <a:pt x="15730" y="41900"/>
                </a:lnTo>
                <a:lnTo>
                  <a:pt x="15730" y="42030"/>
                </a:lnTo>
                <a:lnTo>
                  <a:pt x="15780" y="42100"/>
                </a:lnTo>
                <a:lnTo>
                  <a:pt x="15830" y="42170"/>
                </a:lnTo>
                <a:lnTo>
                  <a:pt x="15860" y="42230"/>
                </a:lnTo>
                <a:lnTo>
                  <a:pt x="15850" y="42310"/>
                </a:lnTo>
                <a:lnTo>
                  <a:pt x="15780" y="42390"/>
                </a:lnTo>
                <a:lnTo>
                  <a:pt x="15360" y="42520"/>
                </a:lnTo>
                <a:lnTo>
                  <a:pt x="15250" y="42650"/>
                </a:lnTo>
                <a:lnTo>
                  <a:pt x="15240" y="42650"/>
                </a:lnTo>
                <a:lnTo>
                  <a:pt x="15100" y="42370"/>
                </a:lnTo>
                <a:lnTo>
                  <a:pt x="14970" y="42200"/>
                </a:lnTo>
                <a:lnTo>
                  <a:pt x="14780" y="42110"/>
                </a:lnTo>
                <a:lnTo>
                  <a:pt x="14400" y="42030"/>
                </a:lnTo>
                <a:lnTo>
                  <a:pt x="14250" y="41890"/>
                </a:lnTo>
                <a:lnTo>
                  <a:pt x="14170" y="41670"/>
                </a:lnTo>
                <a:lnTo>
                  <a:pt x="14050" y="40850"/>
                </a:lnTo>
                <a:lnTo>
                  <a:pt x="13950" y="40590"/>
                </a:lnTo>
                <a:lnTo>
                  <a:pt x="13830" y="40400"/>
                </a:lnTo>
                <a:lnTo>
                  <a:pt x="13550" y="40110"/>
                </a:lnTo>
                <a:lnTo>
                  <a:pt x="13420" y="40040"/>
                </a:lnTo>
                <a:lnTo>
                  <a:pt x="13330" y="40020"/>
                </a:lnTo>
                <a:lnTo>
                  <a:pt x="13260" y="39960"/>
                </a:lnTo>
                <a:lnTo>
                  <a:pt x="13240" y="39760"/>
                </a:lnTo>
                <a:lnTo>
                  <a:pt x="13260" y="39600"/>
                </a:lnTo>
                <a:lnTo>
                  <a:pt x="13330" y="39300"/>
                </a:lnTo>
                <a:lnTo>
                  <a:pt x="13350" y="39130"/>
                </a:lnTo>
                <a:lnTo>
                  <a:pt x="13280" y="38880"/>
                </a:lnTo>
                <a:lnTo>
                  <a:pt x="13100" y="38610"/>
                </a:lnTo>
                <a:lnTo>
                  <a:pt x="12640" y="38140"/>
                </a:lnTo>
                <a:lnTo>
                  <a:pt x="11580" y="37640"/>
                </a:lnTo>
                <a:lnTo>
                  <a:pt x="11420" y="37460"/>
                </a:lnTo>
                <a:lnTo>
                  <a:pt x="11330" y="37260"/>
                </a:lnTo>
                <a:lnTo>
                  <a:pt x="10810" y="36470"/>
                </a:lnTo>
                <a:lnTo>
                  <a:pt x="10420" y="35420"/>
                </a:lnTo>
                <a:lnTo>
                  <a:pt x="10270" y="35210"/>
                </a:lnTo>
                <a:lnTo>
                  <a:pt x="10270" y="35200"/>
                </a:lnTo>
                <a:lnTo>
                  <a:pt x="10550" y="33110"/>
                </a:lnTo>
                <a:lnTo>
                  <a:pt x="10530" y="32970"/>
                </a:lnTo>
                <a:lnTo>
                  <a:pt x="10480" y="32830"/>
                </a:lnTo>
                <a:lnTo>
                  <a:pt x="10250" y="32440"/>
                </a:lnTo>
                <a:lnTo>
                  <a:pt x="10200" y="32300"/>
                </a:lnTo>
                <a:lnTo>
                  <a:pt x="10190" y="31940"/>
                </a:lnTo>
                <a:lnTo>
                  <a:pt x="10180" y="31860"/>
                </a:lnTo>
                <a:lnTo>
                  <a:pt x="10100" y="31580"/>
                </a:lnTo>
                <a:lnTo>
                  <a:pt x="9790" y="30900"/>
                </a:lnTo>
                <a:lnTo>
                  <a:pt x="9770" y="30870"/>
                </a:lnTo>
                <a:lnTo>
                  <a:pt x="9910" y="30820"/>
                </a:lnTo>
                <a:lnTo>
                  <a:pt x="10410" y="30400"/>
                </a:lnTo>
                <a:lnTo>
                  <a:pt x="12760" y="27590"/>
                </a:lnTo>
                <a:lnTo>
                  <a:pt x="13230" y="26890"/>
                </a:lnTo>
                <a:lnTo>
                  <a:pt x="14260" y="25740"/>
                </a:lnTo>
                <a:lnTo>
                  <a:pt x="16310" y="22070"/>
                </a:lnTo>
                <a:lnTo>
                  <a:pt x="16370" y="22000"/>
                </a:lnTo>
                <a:lnTo>
                  <a:pt x="16440" y="22040"/>
                </a:lnTo>
                <a:lnTo>
                  <a:pt x="16880" y="22400"/>
                </a:lnTo>
                <a:lnTo>
                  <a:pt x="16950" y="22510"/>
                </a:lnTo>
                <a:lnTo>
                  <a:pt x="17020" y="22690"/>
                </a:lnTo>
                <a:lnTo>
                  <a:pt x="17030" y="22770"/>
                </a:lnTo>
                <a:lnTo>
                  <a:pt x="17030" y="22870"/>
                </a:lnTo>
                <a:lnTo>
                  <a:pt x="16960" y="23170"/>
                </a:lnTo>
                <a:lnTo>
                  <a:pt x="16690" y="23700"/>
                </a:lnTo>
                <a:lnTo>
                  <a:pt x="16590" y="24060"/>
                </a:lnTo>
                <a:lnTo>
                  <a:pt x="16510" y="24700"/>
                </a:lnTo>
                <a:lnTo>
                  <a:pt x="16550" y="24990"/>
                </a:lnTo>
                <a:lnTo>
                  <a:pt x="16640" y="25160"/>
                </a:lnTo>
                <a:lnTo>
                  <a:pt x="16760" y="25190"/>
                </a:lnTo>
                <a:lnTo>
                  <a:pt x="16930" y="25270"/>
                </a:lnTo>
                <a:lnTo>
                  <a:pt x="17020" y="25330"/>
                </a:lnTo>
                <a:lnTo>
                  <a:pt x="17070" y="25390"/>
                </a:lnTo>
                <a:lnTo>
                  <a:pt x="17120" y="25460"/>
                </a:lnTo>
                <a:lnTo>
                  <a:pt x="17210" y="25650"/>
                </a:lnTo>
                <a:lnTo>
                  <a:pt x="17390" y="25900"/>
                </a:lnTo>
                <a:lnTo>
                  <a:pt x="17440" y="25950"/>
                </a:lnTo>
                <a:lnTo>
                  <a:pt x="17500" y="26000"/>
                </a:lnTo>
                <a:lnTo>
                  <a:pt x="17630" y="26080"/>
                </a:lnTo>
                <a:lnTo>
                  <a:pt x="17860" y="26190"/>
                </a:lnTo>
                <a:lnTo>
                  <a:pt x="17950" y="26250"/>
                </a:lnTo>
                <a:lnTo>
                  <a:pt x="18050" y="26370"/>
                </a:lnTo>
                <a:lnTo>
                  <a:pt x="18090" y="26450"/>
                </a:lnTo>
                <a:lnTo>
                  <a:pt x="18110" y="26530"/>
                </a:lnTo>
                <a:lnTo>
                  <a:pt x="18100" y="26600"/>
                </a:lnTo>
                <a:lnTo>
                  <a:pt x="18080" y="26660"/>
                </a:lnTo>
                <a:lnTo>
                  <a:pt x="18040" y="26720"/>
                </a:lnTo>
                <a:lnTo>
                  <a:pt x="18020" y="26770"/>
                </a:lnTo>
                <a:lnTo>
                  <a:pt x="18000" y="26840"/>
                </a:lnTo>
                <a:lnTo>
                  <a:pt x="18020" y="27080"/>
                </a:lnTo>
                <a:lnTo>
                  <a:pt x="18090" y="27220"/>
                </a:lnTo>
                <a:lnTo>
                  <a:pt x="18150" y="27300"/>
                </a:lnTo>
                <a:lnTo>
                  <a:pt x="18230" y="27340"/>
                </a:lnTo>
                <a:lnTo>
                  <a:pt x="18300" y="27350"/>
                </a:lnTo>
                <a:lnTo>
                  <a:pt x="18380" y="27340"/>
                </a:lnTo>
                <a:lnTo>
                  <a:pt x="18440" y="27300"/>
                </a:lnTo>
                <a:lnTo>
                  <a:pt x="18490" y="27250"/>
                </a:lnTo>
                <a:lnTo>
                  <a:pt x="18690" y="27030"/>
                </a:lnTo>
                <a:lnTo>
                  <a:pt x="18760" y="26900"/>
                </a:lnTo>
                <a:lnTo>
                  <a:pt x="19430" y="26190"/>
                </a:lnTo>
                <a:lnTo>
                  <a:pt x="19510" y="26070"/>
                </a:lnTo>
                <a:lnTo>
                  <a:pt x="19560" y="25920"/>
                </a:lnTo>
                <a:lnTo>
                  <a:pt x="19610" y="25750"/>
                </a:lnTo>
                <a:lnTo>
                  <a:pt x="19690" y="25520"/>
                </a:lnTo>
                <a:lnTo>
                  <a:pt x="19920" y="25220"/>
                </a:lnTo>
                <a:lnTo>
                  <a:pt x="20020" y="25110"/>
                </a:lnTo>
                <a:lnTo>
                  <a:pt x="20190" y="24860"/>
                </a:lnTo>
                <a:lnTo>
                  <a:pt x="20330" y="24690"/>
                </a:lnTo>
                <a:lnTo>
                  <a:pt x="20450" y="24500"/>
                </a:lnTo>
                <a:lnTo>
                  <a:pt x="20500" y="24450"/>
                </a:lnTo>
                <a:lnTo>
                  <a:pt x="20560" y="24400"/>
                </a:lnTo>
                <a:lnTo>
                  <a:pt x="20620" y="24350"/>
                </a:lnTo>
                <a:lnTo>
                  <a:pt x="20720" y="24330"/>
                </a:lnTo>
                <a:lnTo>
                  <a:pt x="20830" y="24330"/>
                </a:lnTo>
                <a:lnTo>
                  <a:pt x="21520" y="24510"/>
                </a:lnTo>
                <a:lnTo>
                  <a:pt x="21700" y="24490"/>
                </a:lnTo>
                <a:lnTo>
                  <a:pt x="21920" y="24430"/>
                </a:lnTo>
                <a:lnTo>
                  <a:pt x="22010" y="24430"/>
                </a:lnTo>
                <a:lnTo>
                  <a:pt x="22150" y="24440"/>
                </a:lnTo>
                <a:lnTo>
                  <a:pt x="22230" y="24480"/>
                </a:lnTo>
                <a:lnTo>
                  <a:pt x="22290" y="24540"/>
                </a:lnTo>
                <a:lnTo>
                  <a:pt x="22320" y="24600"/>
                </a:lnTo>
                <a:lnTo>
                  <a:pt x="22340" y="24680"/>
                </a:lnTo>
                <a:lnTo>
                  <a:pt x="22430" y="25410"/>
                </a:lnTo>
                <a:lnTo>
                  <a:pt x="22470" y="25610"/>
                </a:lnTo>
                <a:lnTo>
                  <a:pt x="22530" y="25700"/>
                </a:lnTo>
                <a:lnTo>
                  <a:pt x="22590" y="25730"/>
                </a:lnTo>
                <a:lnTo>
                  <a:pt x="22660" y="25720"/>
                </a:lnTo>
                <a:lnTo>
                  <a:pt x="22720" y="25690"/>
                </a:lnTo>
                <a:lnTo>
                  <a:pt x="22850" y="25590"/>
                </a:lnTo>
                <a:lnTo>
                  <a:pt x="22930" y="25560"/>
                </a:lnTo>
                <a:lnTo>
                  <a:pt x="22990" y="25590"/>
                </a:lnTo>
                <a:lnTo>
                  <a:pt x="23040" y="25650"/>
                </a:lnTo>
                <a:lnTo>
                  <a:pt x="23170" y="25940"/>
                </a:lnTo>
                <a:lnTo>
                  <a:pt x="23210" y="26000"/>
                </a:lnTo>
                <a:lnTo>
                  <a:pt x="23260" y="26100"/>
                </a:lnTo>
                <a:lnTo>
                  <a:pt x="23330" y="26260"/>
                </a:lnTo>
                <a:lnTo>
                  <a:pt x="23370" y="26470"/>
                </a:lnTo>
                <a:lnTo>
                  <a:pt x="23330" y="26860"/>
                </a:lnTo>
                <a:lnTo>
                  <a:pt x="23320" y="26920"/>
                </a:lnTo>
                <a:lnTo>
                  <a:pt x="23310" y="27050"/>
                </a:lnTo>
                <a:lnTo>
                  <a:pt x="23330" y="27180"/>
                </a:lnTo>
                <a:lnTo>
                  <a:pt x="23360" y="27330"/>
                </a:lnTo>
                <a:lnTo>
                  <a:pt x="23500" y="27710"/>
                </a:lnTo>
                <a:lnTo>
                  <a:pt x="23580" y="27840"/>
                </a:lnTo>
                <a:lnTo>
                  <a:pt x="24010" y="28360"/>
                </a:lnTo>
                <a:lnTo>
                  <a:pt x="24090" y="28490"/>
                </a:lnTo>
                <a:lnTo>
                  <a:pt x="24130" y="28570"/>
                </a:lnTo>
                <a:lnTo>
                  <a:pt x="24150" y="28650"/>
                </a:lnTo>
                <a:lnTo>
                  <a:pt x="24200" y="28920"/>
                </a:lnTo>
                <a:lnTo>
                  <a:pt x="24240" y="29030"/>
                </a:lnTo>
                <a:lnTo>
                  <a:pt x="24280" y="29140"/>
                </a:lnTo>
                <a:lnTo>
                  <a:pt x="24380" y="29300"/>
                </a:lnTo>
                <a:lnTo>
                  <a:pt x="24460" y="29380"/>
                </a:lnTo>
                <a:lnTo>
                  <a:pt x="24540" y="29440"/>
                </a:lnTo>
                <a:lnTo>
                  <a:pt x="24610" y="29480"/>
                </a:lnTo>
                <a:lnTo>
                  <a:pt x="24940" y="29600"/>
                </a:lnTo>
                <a:lnTo>
                  <a:pt x="25270" y="29770"/>
                </a:lnTo>
                <a:lnTo>
                  <a:pt x="25210" y="29970"/>
                </a:lnTo>
                <a:lnTo>
                  <a:pt x="25080" y="30050"/>
                </a:lnTo>
                <a:lnTo>
                  <a:pt x="24380" y="30430"/>
                </a:lnTo>
                <a:lnTo>
                  <a:pt x="24210" y="30470"/>
                </a:lnTo>
                <a:lnTo>
                  <a:pt x="24010" y="30490"/>
                </a:lnTo>
                <a:lnTo>
                  <a:pt x="23880" y="30470"/>
                </a:lnTo>
                <a:lnTo>
                  <a:pt x="23790" y="30440"/>
                </a:lnTo>
                <a:lnTo>
                  <a:pt x="23710" y="30400"/>
                </a:lnTo>
                <a:lnTo>
                  <a:pt x="23650" y="30360"/>
                </a:lnTo>
                <a:lnTo>
                  <a:pt x="23610" y="30300"/>
                </a:lnTo>
                <a:lnTo>
                  <a:pt x="23580" y="30220"/>
                </a:lnTo>
                <a:lnTo>
                  <a:pt x="23560" y="30140"/>
                </a:lnTo>
                <a:lnTo>
                  <a:pt x="23560" y="30050"/>
                </a:lnTo>
                <a:lnTo>
                  <a:pt x="23530" y="29970"/>
                </a:lnTo>
                <a:lnTo>
                  <a:pt x="23480" y="29900"/>
                </a:lnTo>
                <a:lnTo>
                  <a:pt x="23380" y="29840"/>
                </a:lnTo>
                <a:lnTo>
                  <a:pt x="23140" y="29750"/>
                </a:lnTo>
                <a:lnTo>
                  <a:pt x="23070" y="29710"/>
                </a:lnTo>
                <a:lnTo>
                  <a:pt x="22580" y="29300"/>
                </a:lnTo>
                <a:lnTo>
                  <a:pt x="22500" y="29280"/>
                </a:lnTo>
                <a:lnTo>
                  <a:pt x="22450" y="29280"/>
                </a:lnTo>
                <a:lnTo>
                  <a:pt x="22420" y="29290"/>
                </a:lnTo>
                <a:lnTo>
                  <a:pt x="22410" y="29300"/>
                </a:lnTo>
                <a:lnTo>
                  <a:pt x="22390" y="29310"/>
                </a:lnTo>
                <a:lnTo>
                  <a:pt x="22330" y="29340"/>
                </a:lnTo>
                <a:lnTo>
                  <a:pt x="22210" y="29360"/>
                </a:lnTo>
                <a:lnTo>
                  <a:pt x="22000" y="29390"/>
                </a:lnTo>
                <a:lnTo>
                  <a:pt x="21870" y="29390"/>
                </a:lnTo>
                <a:lnTo>
                  <a:pt x="21760" y="29370"/>
                </a:lnTo>
                <a:lnTo>
                  <a:pt x="21630" y="29320"/>
                </a:lnTo>
                <a:lnTo>
                  <a:pt x="21460" y="29220"/>
                </a:lnTo>
                <a:lnTo>
                  <a:pt x="21420" y="29180"/>
                </a:lnTo>
                <a:lnTo>
                  <a:pt x="21380" y="29150"/>
                </a:lnTo>
                <a:lnTo>
                  <a:pt x="21320" y="29120"/>
                </a:lnTo>
                <a:lnTo>
                  <a:pt x="17770" y="30150"/>
                </a:lnTo>
                <a:lnTo>
                  <a:pt x="17490" y="30300"/>
                </a:lnTo>
                <a:lnTo>
                  <a:pt x="17350" y="30520"/>
                </a:lnTo>
                <a:lnTo>
                  <a:pt x="17260" y="30760"/>
                </a:lnTo>
                <a:lnTo>
                  <a:pt x="17200" y="31100"/>
                </a:lnTo>
                <a:lnTo>
                  <a:pt x="17210" y="31170"/>
                </a:lnTo>
                <a:lnTo>
                  <a:pt x="17240" y="31220"/>
                </a:lnTo>
                <a:lnTo>
                  <a:pt x="17320" y="31300"/>
                </a:lnTo>
                <a:lnTo>
                  <a:pt x="17380" y="31330"/>
                </a:lnTo>
                <a:lnTo>
                  <a:pt x="17520" y="31370"/>
                </a:lnTo>
                <a:lnTo>
                  <a:pt x="17590" y="31400"/>
                </a:lnTo>
                <a:lnTo>
                  <a:pt x="17650" y="31440"/>
                </a:lnTo>
                <a:lnTo>
                  <a:pt x="17690" y="31500"/>
                </a:lnTo>
                <a:lnTo>
                  <a:pt x="17720" y="31580"/>
                </a:lnTo>
                <a:lnTo>
                  <a:pt x="17730" y="31680"/>
                </a:lnTo>
                <a:lnTo>
                  <a:pt x="17730" y="32060"/>
                </a:lnTo>
                <a:lnTo>
                  <a:pt x="17690" y="32220"/>
                </a:lnTo>
                <a:lnTo>
                  <a:pt x="17680" y="32310"/>
                </a:lnTo>
                <a:lnTo>
                  <a:pt x="17710" y="32490"/>
                </a:lnTo>
                <a:lnTo>
                  <a:pt x="17730" y="32570"/>
                </a:lnTo>
                <a:lnTo>
                  <a:pt x="17760" y="32650"/>
                </a:lnTo>
                <a:lnTo>
                  <a:pt x="17820" y="32700"/>
                </a:lnTo>
                <a:lnTo>
                  <a:pt x="17960" y="32760"/>
                </a:lnTo>
                <a:lnTo>
                  <a:pt x="18020" y="32800"/>
                </a:lnTo>
                <a:lnTo>
                  <a:pt x="18080" y="32850"/>
                </a:lnTo>
                <a:lnTo>
                  <a:pt x="18130" y="32900"/>
                </a:lnTo>
                <a:lnTo>
                  <a:pt x="18170" y="32960"/>
                </a:lnTo>
                <a:lnTo>
                  <a:pt x="18180" y="33030"/>
                </a:lnTo>
                <a:lnTo>
                  <a:pt x="18170" y="33100"/>
                </a:lnTo>
                <a:lnTo>
                  <a:pt x="18120" y="33260"/>
                </a:lnTo>
                <a:lnTo>
                  <a:pt x="18100" y="33390"/>
                </a:lnTo>
                <a:lnTo>
                  <a:pt x="18090" y="33520"/>
                </a:lnTo>
                <a:lnTo>
                  <a:pt x="18120" y="33590"/>
                </a:lnTo>
                <a:lnTo>
                  <a:pt x="18160" y="33640"/>
                </a:lnTo>
                <a:lnTo>
                  <a:pt x="18220" y="33690"/>
                </a:lnTo>
                <a:lnTo>
                  <a:pt x="18360" y="33750"/>
                </a:lnTo>
                <a:lnTo>
                  <a:pt x="18420" y="33800"/>
                </a:lnTo>
                <a:lnTo>
                  <a:pt x="18470" y="33850"/>
                </a:lnTo>
                <a:lnTo>
                  <a:pt x="18510" y="33920"/>
                </a:lnTo>
                <a:lnTo>
                  <a:pt x="18530" y="34010"/>
                </a:lnTo>
                <a:lnTo>
                  <a:pt x="18550" y="34100"/>
                </a:lnTo>
                <a:lnTo>
                  <a:pt x="18510" y="34230"/>
                </a:lnTo>
                <a:lnTo>
                  <a:pt x="18430" y="34380"/>
                </a:lnTo>
                <a:lnTo>
                  <a:pt x="18210" y="34620"/>
                </a:lnTo>
                <a:lnTo>
                  <a:pt x="18110" y="34760"/>
                </a:lnTo>
                <a:lnTo>
                  <a:pt x="18050" y="34860"/>
                </a:lnTo>
                <a:lnTo>
                  <a:pt x="18050" y="34950"/>
                </a:lnTo>
                <a:lnTo>
                  <a:pt x="18060" y="35040"/>
                </a:lnTo>
                <a:lnTo>
                  <a:pt x="18100" y="35110"/>
                </a:lnTo>
                <a:lnTo>
                  <a:pt x="18150" y="35160"/>
                </a:lnTo>
                <a:lnTo>
                  <a:pt x="18320" y="35270"/>
                </a:lnTo>
                <a:lnTo>
                  <a:pt x="19070" y="35610"/>
                </a:lnTo>
                <a:lnTo>
                  <a:pt x="19380" y="3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