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Tambacounda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Senegal • State Map | Fully Editable Vector Shape</a:t>
            </a:r>
          </a:p>
        </p:txBody>
      </p:sp>
      <p:sp>
        <p:nvSpPr>
          <p:cNvPr id="101" name="Tambacound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87750" y="53940"/>
                </a:moveTo>
                <a:lnTo>
                  <a:pt x="86890" y="54100"/>
                </a:lnTo>
                <a:lnTo>
                  <a:pt x="86370" y="54230"/>
                </a:lnTo>
                <a:lnTo>
                  <a:pt x="85980" y="54670"/>
                </a:lnTo>
                <a:lnTo>
                  <a:pt x="85590" y="54940"/>
                </a:lnTo>
                <a:lnTo>
                  <a:pt x="85280" y="54940"/>
                </a:lnTo>
                <a:lnTo>
                  <a:pt x="85200" y="54590"/>
                </a:lnTo>
                <a:lnTo>
                  <a:pt x="85110" y="54270"/>
                </a:lnTo>
                <a:lnTo>
                  <a:pt x="84720" y="54140"/>
                </a:lnTo>
                <a:lnTo>
                  <a:pt x="84200" y="54010"/>
                </a:lnTo>
                <a:lnTo>
                  <a:pt x="83770" y="53740"/>
                </a:lnTo>
                <a:lnTo>
                  <a:pt x="83330" y="53520"/>
                </a:lnTo>
                <a:lnTo>
                  <a:pt x="82940" y="53200"/>
                </a:lnTo>
                <a:lnTo>
                  <a:pt x="82510" y="52940"/>
                </a:lnTo>
                <a:lnTo>
                  <a:pt x="82160" y="53070"/>
                </a:lnTo>
                <a:lnTo>
                  <a:pt x="82160" y="53430"/>
                </a:lnTo>
                <a:lnTo>
                  <a:pt x="81950" y="53650"/>
                </a:lnTo>
                <a:lnTo>
                  <a:pt x="82030" y="53920"/>
                </a:lnTo>
                <a:lnTo>
                  <a:pt x="82470" y="54450"/>
                </a:lnTo>
                <a:lnTo>
                  <a:pt x="82550" y="54810"/>
                </a:lnTo>
                <a:lnTo>
                  <a:pt x="82340" y="55080"/>
                </a:lnTo>
                <a:lnTo>
                  <a:pt x="81950" y="55080"/>
                </a:lnTo>
                <a:lnTo>
                  <a:pt x="81470" y="54990"/>
                </a:lnTo>
                <a:lnTo>
                  <a:pt x="81300" y="55080"/>
                </a:lnTo>
                <a:lnTo>
                  <a:pt x="81210" y="55430"/>
                </a:lnTo>
                <a:lnTo>
                  <a:pt x="81080" y="55610"/>
                </a:lnTo>
                <a:lnTo>
                  <a:pt x="80990" y="55880"/>
                </a:lnTo>
                <a:lnTo>
                  <a:pt x="80820" y="55920"/>
                </a:lnTo>
                <a:lnTo>
                  <a:pt x="80650" y="55790"/>
                </a:lnTo>
                <a:lnTo>
                  <a:pt x="80430" y="55520"/>
                </a:lnTo>
                <a:lnTo>
                  <a:pt x="80080" y="55430"/>
                </a:lnTo>
                <a:lnTo>
                  <a:pt x="79690" y="55520"/>
                </a:lnTo>
                <a:lnTo>
                  <a:pt x="79480" y="55700"/>
                </a:lnTo>
                <a:lnTo>
                  <a:pt x="79390" y="55920"/>
                </a:lnTo>
                <a:lnTo>
                  <a:pt x="79090" y="55970"/>
                </a:lnTo>
                <a:lnTo>
                  <a:pt x="78910" y="56190"/>
                </a:lnTo>
                <a:lnTo>
                  <a:pt x="78870" y="56500"/>
                </a:lnTo>
                <a:lnTo>
                  <a:pt x="78700" y="56810"/>
                </a:lnTo>
                <a:lnTo>
                  <a:pt x="78440" y="56990"/>
                </a:lnTo>
                <a:lnTo>
                  <a:pt x="77960" y="57120"/>
                </a:lnTo>
                <a:lnTo>
                  <a:pt x="77610" y="57080"/>
                </a:lnTo>
                <a:lnTo>
                  <a:pt x="77400" y="56940"/>
                </a:lnTo>
                <a:lnTo>
                  <a:pt x="77180" y="56810"/>
                </a:lnTo>
                <a:lnTo>
                  <a:pt x="77010" y="56940"/>
                </a:lnTo>
                <a:lnTo>
                  <a:pt x="76750" y="57080"/>
                </a:lnTo>
                <a:lnTo>
                  <a:pt x="76440" y="57080"/>
                </a:lnTo>
                <a:lnTo>
                  <a:pt x="76140" y="57120"/>
                </a:lnTo>
                <a:lnTo>
                  <a:pt x="75920" y="57300"/>
                </a:lnTo>
                <a:lnTo>
                  <a:pt x="75920" y="57660"/>
                </a:lnTo>
                <a:lnTo>
                  <a:pt x="76010" y="58010"/>
                </a:lnTo>
                <a:lnTo>
                  <a:pt x="75790" y="58280"/>
                </a:lnTo>
                <a:lnTo>
                  <a:pt x="75450" y="58500"/>
                </a:lnTo>
                <a:lnTo>
                  <a:pt x="75320" y="58770"/>
                </a:lnTo>
                <a:lnTo>
                  <a:pt x="75320" y="59040"/>
                </a:lnTo>
                <a:lnTo>
                  <a:pt x="75100" y="59080"/>
                </a:lnTo>
                <a:lnTo>
                  <a:pt x="74880" y="58990"/>
                </a:lnTo>
                <a:lnTo>
                  <a:pt x="74580" y="58950"/>
                </a:lnTo>
                <a:lnTo>
                  <a:pt x="74450" y="59080"/>
                </a:lnTo>
                <a:lnTo>
                  <a:pt x="74410" y="59350"/>
                </a:lnTo>
                <a:lnTo>
                  <a:pt x="74190" y="59440"/>
                </a:lnTo>
                <a:lnTo>
                  <a:pt x="73930" y="59440"/>
                </a:lnTo>
                <a:lnTo>
                  <a:pt x="73800" y="59570"/>
                </a:lnTo>
                <a:lnTo>
                  <a:pt x="73800" y="59750"/>
                </a:lnTo>
                <a:lnTo>
                  <a:pt x="73670" y="59970"/>
                </a:lnTo>
                <a:lnTo>
                  <a:pt x="73370" y="59880"/>
                </a:lnTo>
                <a:lnTo>
                  <a:pt x="72980" y="59610"/>
                </a:lnTo>
                <a:lnTo>
                  <a:pt x="72630" y="59260"/>
                </a:lnTo>
                <a:lnTo>
                  <a:pt x="72420" y="59260"/>
                </a:lnTo>
                <a:lnTo>
                  <a:pt x="72160" y="58990"/>
                </a:lnTo>
                <a:lnTo>
                  <a:pt x="71850" y="58860"/>
                </a:lnTo>
                <a:lnTo>
                  <a:pt x="71030" y="58860"/>
                </a:lnTo>
                <a:lnTo>
                  <a:pt x="70770" y="58990"/>
                </a:lnTo>
                <a:lnTo>
                  <a:pt x="70420" y="59170"/>
                </a:lnTo>
                <a:lnTo>
                  <a:pt x="70120" y="59170"/>
                </a:lnTo>
                <a:lnTo>
                  <a:pt x="69990" y="59300"/>
                </a:lnTo>
                <a:lnTo>
                  <a:pt x="69860" y="59520"/>
                </a:lnTo>
                <a:lnTo>
                  <a:pt x="69600" y="59520"/>
                </a:lnTo>
                <a:lnTo>
                  <a:pt x="69340" y="59300"/>
                </a:lnTo>
                <a:lnTo>
                  <a:pt x="68950" y="59170"/>
                </a:lnTo>
                <a:lnTo>
                  <a:pt x="68520" y="59120"/>
                </a:lnTo>
                <a:lnTo>
                  <a:pt x="68300" y="59120"/>
                </a:lnTo>
                <a:lnTo>
                  <a:pt x="67880" y="59280"/>
                </a:lnTo>
                <a:lnTo>
                  <a:pt x="67230" y="59470"/>
                </a:lnTo>
                <a:lnTo>
                  <a:pt x="66940" y="59400"/>
                </a:lnTo>
                <a:lnTo>
                  <a:pt x="66660" y="59070"/>
                </a:lnTo>
                <a:lnTo>
                  <a:pt x="66590" y="58680"/>
                </a:lnTo>
                <a:lnTo>
                  <a:pt x="66620" y="58220"/>
                </a:lnTo>
                <a:lnTo>
                  <a:pt x="66560" y="57850"/>
                </a:lnTo>
                <a:lnTo>
                  <a:pt x="66260" y="57710"/>
                </a:lnTo>
                <a:lnTo>
                  <a:pt x="66260" y="57620"/>
                </a:lnTo>
                <a:lnTo>
                  <a:pt x="66860" y="57400"/>
                </a:lnTo>
                <a:lnTo>
                  <a:pt x="66670" y="57240"/>
                </a:lnTo>
                <a:lnTo>
                  <a:pt x="66700" y="57040"/>
                </a:lnTo>
                <a:lnTo>
                  <a:pt x="66760" y="56830"/>
                </a:lnTo>
                <a:lnTo>
                  <a:pt x="66700" y="56630"/>
                </a:lnTo>
                <a:lnTo>
                  <a:pt x="66610" y="56480"/>
                </a:lnTo>
                <a:lnTo>
                  <a:pt x="66670" y="56340"/>
                </a:lnTo>
                <a:lnTo>
                  <a:pt x="66660" y="56260"/>
                </a:lnTo>
                <a:lnTo>
                  <a:pt x="66590" y="56210"/>
                </a:lnTo>
                <a:lnTo>
                  <a:pt x="66490" y="56160"/>
                </a:lnTo>
                <a:lnTo>
                  <a:pt x="66390" y="56090"/>
                </a:lnTo>
                <a:lnTo>
                  <a:pt x="66350" y="56000"/>
                </a:lnTo>
                <a:lnTo>
                  <a:pt x="66300" y="55950"/>
                </a:lnTo>
                <a:lnTo>
                  <a:pt x="66210" y="55950"/>
                </a:lnTo>
                <a:lnTo>
                  <a:pt x="66100" y="55960"/>
                </a:lnTo>
                <a:lnTo>
                  <a:pt x="66050" y="55900"/>
                </a:lnTo>
                <a:lnTo>
                  <a:pt x="66040" y="55770"/>
                </a:lnTo>
                <a:lnTo>
                  <a:pt x="66000" y="55660"/>
                </a:lnTo>
                <a:lnTo>
                  <a:pt x="65940" y="55540"/>
                </a:lnTo>
                <a:lnTo>
                  <a:pt x="65930" y="55310"/>
                </a:lnTo>
                <a:lnTo>
                  <a:pt x="66000" y="55180"/>
                </a:lnTo>
                <a:lnTo>
                  <a:pt x="66110" y="55050"/>
                </a:lnTo>
                <a:lnTo>
                  <a:pt x="66260" y="54800"/>
                </a:lnTo>
                <a:lnTo>
                  <a:pt x="66120" y="54560"/>
                </a:lnTo>
                <a:lnTo>
                  <a:pt x="65990" y="54540"/>
                </a:lnTo>
                <a:lnTo>
                  <a:pt x="65840" y="54630"/>
                </a:lnTo>
                <a:lnTo>
                  <a:pt x="65650" y="54710"/>
                </a:lnTo>
                <a:lnTo>
                  <a:pt x="65080" y="54600"/>
                </a:lnTo>
                <a:lnTo>
                  <a:pt x="64480" y="54600"/>
                </a:lnTo>
                <a:lnTo>
                  <a:pt x="64340" y="54680"/>
                </a:lnTo>
                <a:lnTo>
                  <a:pt x="64220" y="55040"/>
                </a:lnTo>
                <a:lnTo>
                  <a:pt x="64030" y="55120"/>
                </a:lnTo>
                <a:lnTo>
                  <a:pt x="64130" y="54790"/>
                </a:lnTo>
                <a:lnTo>
                  <a:pt x="63940" y="54730"/>
                </a:lnTo>
                <a:lnTo>
                  <a:pt x="63650" y="54810"/>
                </a:lnTo>
                <a:lnTo>
                  <a:pt x="63430" y="54920"/>
                </a:lnTo>
                <a:lnTo>
                  <a:pt x="63350" y="55010"/>
                </a:lnTo>
                <a:lnTo>
                  <a:pt x="63270" y="55190"/>
                </a:lnTo>
                <a:lnTo>
                  <a:pt x="63120" y="55220"/>
                </a:lnTo>
                <a:lnTo>
                  <a:pt x="62950" y="55170"/>
                </a:lnTo>
                <a:lnTo>
                  <a:pt x="62860" y="55060"/>
                </a:lnTo>
                <a:lnTo>
                  <a:pt x="62910" y="54800"/>
                </a:lnTo>
                <a:lnTo>
                  <a:pt x="62660" y="54980"/>
                </a:lnTo>
                <a:lnTo>
                  <a:pt x="62650" y="55790"/>
                </a:lnTo>
                <a:lnTo>
                  <a:pt x="62310" y="55950"/>
                </a:lnTo>
                <a:lnTo>
                  <a:pt x="62310" y="56090"/>
                </a:lnTo>
                <a:lnTo>
                  <a:pt x="62130" y="56090"/>
                </a:lnTo>
                <a:lnTo>
                  <a:pt x="62040" y="56070"/>
                </a:lnTo>
                <a:lnTo>
                  <a:pt x="61930" y="55990"/>
                </a:lnTo>
                <a:lnTo>
                  <a:pt x="61890" y="55900"/>
                </a:lnTo>
                <a:lnTo>
                  <a:pt x="61860" y="55790"/>
                </a:lnTo>
                <a:lnTo>
                  <a:pt x="61840" y="55660"/>
                </a:lnTo>
                <a:lnTo>
                  <a:pt x="61800" y="55580"/>
                </a:lnTo>
                <a:lnTo>
                  <a:pt x="61730" y="55540"/>
                </a:lnTo>
                <a:lnTo>
                  <a:pt x="61520" y="55460"/>
                </a:lnTo>
                <a:lnTo>
                  <a:pt x="61370" y="55360"/>
                </a:lnTo>
                <a:lnTo>
                  <a:pt x="61320" y="55270"/>
                </a:lnTo>
                <a:lnTo>
                  <a:pt x="61300" y="55180"/>
                </a:lnTo>
                <a:lnTo>
                  <a:pt x="61340" y="55020"/>
                </a:lnTo>
                <a:lnTo>
                  <a:pt x="61360" y="54920"/>
                </a:lnTo>
                <a:lnTo>
                  <a:pt x="61350" y="54810"/>
                </a:lnTo>
                <a:lnTo>
                  <a:pt x="61300" y="54730"/>
                </a:lnTo>
                <a:lnTo>
                  <a:pt x="61220" y="54690"/>
                </a:lnTo>
                <a:lnTo>
                  <a:pt x="61140" y="54630"/>
                </a:lnTo>
                <a:lnTo>
                  <a:pt x="61110" y="54560"/>
                </a:lnTo>
                <a:lnTo>
                  <a:pt x="61120" y="54500"/>
                </a:lnTo>
                <a:lnTo>
                  <a:pt x="61250" y="54310"/>
                </a:lnTo>
                <a:lnTo>
                  <a:pt x="61290" y="54240"/>
                </a:lnTo>
                <a:lnTo>
                  <a:pt x="61290" y="54140"/>
                </a:lnTo>
                <a:lnTo>
                  <a:pt x="61240" y="54090"/>
                </a:lnTo>
                <a:lnTo>
                  <a:pt x="61160" y="54060"/>
                </a:lnTo>
                <a:lnTo>
                  <a:pt x="60970" y="54070"/>
                </a:lnTo>
                <a:lnTo>
                  <a:pt x="60610" y="54140"/>
                </a:lnTo>
                <a:lnTo>
                  <a:pt x="60510" y="54150"/>
                </a:lnTo>
                <a:lnTo>
                  <a:pt x="60420" y="54140"/>
                </a:lnTo>
                <a:lnTo>
                  <a:pt x="60320" y="54130"/>
                </a:lnTo>
                <a:lnTo>
                  <a:pt x="60230" y="54100"/>
                </a:lnTo>
                <a:lnTo>
                  <a:pt x="60140" y="54050"/>
                </a:lnTo>
                <a:lnTo>
                  <a:pt x="60110" y="53980"/>
                </a:lnTo>
                <a:lnTo>
                  <a:pt x="60130" y="53910"/>
                </a:lnTo>
                <a:lnTo>
                  <a:pt x="60170" y="53850"/>
                </a:lnTo>
                <a:lnTo>
                  <a:pt x="60210" y="53800"/>
                </a:lnTo>
                <a:lnTo>
                  <a:pt x="60250" y="53740"/>
                </a:lnTo>
                <a:lnTo>
                  <a:pt x="60290" y="53670"/>
                </a:lnTo>
                <a:lnTo>
                  <a:pt x="60310" y="53590"/>
                </a:lnTo>
                <a:lnTo>
                  <a:pt x="60320" y="53490"/>
                </a:lnTo>
                <a:lnTo>
                  <a:pt x="60310" y="53400"/>
                </a:lnTo>
                <a:lnTo>
                  <a:pt x="60320" y="53320"/>
                </a:lnTo>
                <a:lnTo>
                  <a:pt x="60330" y="53240"/>
                </a:lnTo>
                <a:lnTo>
                  <a:pt x="60370" y="53170"/>
                </a:lnTo>
                <a:lnTo>
                  <a:pt x="60400" y="53100"/>
                </a:lnTo>
                <a:lnTo>
                  <a:pt x="60670" y="52840"/>
                </a:lnTo>
                <a:lnTo>
                  <a:pt x="60720" y="52780"/>
                </a:lnTo>
                <a:lnTo>
                  <a:pt x="60750" y="52700"/>
                </a:lnTo>
                <a:lnTo>
                  <a:pt x="60730" y="52660"/>
                </a:lnTo>
                <a:lnTo>
                  <a:pt x="60690" y="52630"/>
                </a:lnTo>
                <a:lnTo>
                  <a:pt x="60530" y="52590"/>
                </a:lnTo>
                <a:lnTo>
                  <a:pt x="60310" y="52500"/>
                </a:lnTo>
                <a:lnTo>
                  <a:pt x="60230" y="52490"/>
                </a:lnTo>
                <a:lnTo>
                  <a:pt x="60140" y="52480"/>
                </a:lnTo>
                <a:lnTo>
                  <a:pt x="60060" y="52500"/>
                </a:lnTo>
                <a:lnTo>
                  <a:pt x="59980" y="52530"/>
                </a:lnTo>
                <a:lnTo>
                  <a:pt x="59850" y="52610"/>
                </a:lnTo>
                <a:lnTo>
                  <a:pt x="59780" y="52630"/>
                </a:lnTo>
                <a:lnTo>
                  <a:pt x="59690" y="52620"/>
                </a:lnTo>
                <a:lnTo>
                  <a:pt x="59590" y="52540"/>
                </a:lnTo>
                <a:lnTo>
                  <a:pt x="59550" y="52450"/>
                </a:lnTo>
                <a:lnTo>
                  <a:pt x="59550" y="52360"/>
                </a:lnTo>
                <a:lnTo>
                  <a:pt x="59580" y="52290"/>
                </a:lnTo>
                <a:lnTo>
                  <a:pt x="59620" y="52230"/>
                </a:lnTo>
                <a:lnTo>
                  <a:pt x="59680" y="52150"/>
                </a:lnTo>
                <a:lnTo>
                  <a:pt x="59690" y="52130"/>
                </a:lnTo>
                <a:lnTo>
                  <a:pt x="59690" y="52080"/>
                </a:lnTo>
                <a:lnTo>
                  <a:pt x="59690" y="51930"/>
                </a:lnTo>
                <a:lnTo>
                  <a:pt x="59750" y="51780"/>
                </a:lnTo>
                <a:lnTo>
                  <a:pt x="59760" y="51690"/>
                </a:lnTo>
                <a:lnTo>
                  <a:pt x="59720" y="51630"/>
                </a:lnTo>
                <a:lnTo>
                  <a:pt x="59650" y="51610"/>
                </a:lnTo>
                <a:lnTo>
                  <a:pt x="59490" y="51610"/>
                </a:lnTo>
                <a:lnTo>
                  <a:pt x="59330" y="51590"/>
                </a:lnTo>
                <a:lnTo>
                  <a:pt x="59260" y="51610"/>
                </a:lnTo>
                <a:lnTo>
                  <a:pt x="59200" y="51650"/>
                </a:lnTo>
                <a:lnTo>
                  <a:pt x="59160" y="51710"/>
                </a:lnTo>
                <a:lnTo>
                  <a:pt x="59140" y="51790"/>
                </a:lnTo>
                <a:lnTo>
                  <a:pt x="59110" y="51860"/>
                </a:lnTo>
                <a:lnTo>
                  <a:pt x="59050" y="51910"/>
                </a:lnTo>
                <a:lnTo>
                  <a:pt x="58970" y="51930"/>
                </a:lnTo>
                <a:lnTo>
                  <a:pt x="58810" y="51950"/>
                </a:lnTo>
                <a:lnTo>
                  <a:pt x="58670" y="52000"/>
                </a:lnTo>
                <a:lnTo>
                  <a:pt x="58480" y="52090"/>
                </a:lnTo>
                <a:lnTo>
                  <a:pt x="58450" y="52060"/>
                </a:lnTo>
                <a:lnTo>
                  <a:pt x="58370" y="51940"/>
                </a:lnTo>
                <a:lnTo>
                  <a:pt x="58280" y="51650"/>
                </a:lnTo>
                <a:lnTo>
                  <a:pt x="58200" y="51520"/>
                </a:lnTo>
                <a:lnTo>
                  <a:pt x="57950" y="51310"/>
                </a:lnTo>
                <a:lnTo>
                  <a:pt x="57600" y="51130"/>
                </a:lnTo>
                <a:lnTo>
                  <a:pt x="57220" y="51000"/>
                </a:lnTo>
                <a:lnTo>
                  <a:pt x="56910" y="50950"/>
                </a:lnTo>
                <a:lnTo>
                  <a:pt x="56720" y="50980"/>
                </a:lnTo>
                <a:lnTo>
                  <a:pt x="56420" y="51160"/>
                </a:lnTo>
                <a:lnTo>
                  <a:pt x="56240" y="51230"/>
                </a:lnTo>
                <a:lnTo>
                  <a:pt x="56090" y="51260"/>
                </a:lnTo>
                <a:lnTo>
                  <a:pt x="55830" y="51240"/>
                </a:lnTo>
                <a:lnTo>
                  <a:pt x="55670" y="51240"/>
                </a:lnTo>
                <a:lnTo>
                  <a:pt x="55370" y="51320"/>
                </a:lnTo>
                <a:lnTo>
                  <a:pt x="54690" y="51670"/>
                </a:lnTo>
                <a:lnTo>
                  <a:pt x="53840" y="51860"/>
                </a:lnTo>
                <a:lnTo>
                  <a:pt x="53560" y="51980"/>
                </a:lnTo>
                <a:lnTo>
                  <a:pt x="52740" y="52500"/>
                </a:lnTo>
                <a:lnTo>
                  <a:pt x="51870" y="52810"/>
                </a:lnTo>
                <a:lnTo>
                  <a:pt x="51620" y="52870"/>
                </a:lnTo>
                <a:lnTo>
                  <a:pt x="51350" y="52830"/>
                </a:lnTo>
                <a:lnTo>
                  <a:pt x="50990" y="52670"/>
                </a:lnTo>
                <a:lnTo>
                  <a:pt x="49920" y="51890"/>
                </a:lnTo>
                <a:lnTo>
                  <a:pt x="49800" y="51810"/>
                </a:lnTo>
                <a:lnTo>
                  <a:pt x="49650" y="51640"/>
                </a:lnTo>
                <a:lnTo>
                  <a:pt x="49560" y="51440"/>
                </a:lnTo>
                <a:lnTo>
                  <a:pt x="49360" y="50780"/>
                </a:lnTo>
                <a:lnTo>
                  <a:pt x="49220" y="50490"/>
                </a:lnTo>
                <a:lnTo>
                  <a:pt x="49020" y="50240"/>
                </a:lnTo>
                <a:lnTo>
                  <a:pt x="48740" y="50010"/>
                </a:lnTo>
                <a:lnTo>
                  <a:pt x="48100" y="49710"/>
                </a:lnTo>
                <a:lnTo>
                  <a:pt x="47490" y="49660"/>
                </a:lnTo>
                <a:lnTo>
                  <a:pt x="46900" y="49830"/>
                </a:lnTo>
                <a:lnTo>
                  <a:pt x="45990" y="50340"/>
                </a:lnTo>
                <a:lnTo>
                  <a:pt x="45810" y="50390"/>
                </a:lnTo>
                <a:lnTo>
                  <a:pt x="45600" y="50320"/>
                </a:lnTo>
                <a:lnTo>
                  <a:pt x="44990" y="49950"/>
                </a:lnTo>
                <a:lnTo>
                  <a:pt x="44890" y="49830"/>
                </a:lnTo>
                <a:lnTo>
                  <a:pt x="44600" y="48850"/>
                </a:lnTo>
                <a:lnTo>
                  <a:pt x="44470" y="48570"/>
                </a:lnTo>
                <a:lnTo>
                  <a:pt x="44290" y="48310"/>
                </a:lnTo>
                <a:lnTo>
                  <a:pt x="44040" y="48110"/>
                </a:lnTo>
                <a:lnTo>
                  <a:pt x="44100" y="47910"/>
                </a:lnTo>
                <a:lnTo>
                  <a:pt x="44370" y="47450"/>
                </a:lnTo>
                <a:lnTo>
                  <a:pt x="44550" y="47200"/>
                </a:lnTo>
                <a:lnTo>
                  <a:pt x="44750" y="46980"/>
                </a:lnTo>
                <a:lnTo>
                  <a:pt x="44900" y="46920"/>
                </a:lnTo>
                <a:lnTo>
                  <a:pt x="45080" y="46890"/>
                </a:lnTo>
                <a:lnTo>
                  <a:pt x="45270" y="46880"/>
                </a:lnTo>
                <a:lnTo>
                  <a:pt x="45350" y="46870"/>
                </a:lnTo>
                <a:lnTo>
                  <a:pt x="45500" y="46800"/>
                </a:lnTo>
                <a:lnTo>
                  <a:pt x="46180" y="46630"/>
                </a:lnTo>
                <a:lnTo>
                  <a:pt x="46250" y="46590"/>
                </a:lnTo>
                <a:lnTo>
                  <a:pt x="46600" y="46310"/>
                </a:lnTo>
                <a:lnTo>
                  <a:pt x="47460" y="45470"/>
                </a:lnTo>
                <a:lnTo>
                  <a:pt x="47510" y="45400"/>
                </a:lnTo>
                <a:lnTo>
                  <a:pt x="47540" y="45290"/>
                </a:lnTo>
                <a:lnTo>
                  <a:pt x="47570" y="45110"/>
                </a:lnTo>
                <a:lnTo>
                  <a:pt x="47550" y="44840"/>
                </a:lnTo>
                <a:lnTo>
                  <a:pt x="47610" y="44570"/>
                </a:lnTo>
                <a:lnTo>
                  <a:pt x="47630" y="44540"/>
                </a:lnTo>
                <a:lnTo>
                  <a:pt x="47690" y="44510"/>
                </a:lnTo>
                <a:lnTo>
                  <a:pt x="47830" y="44460"/>
                </a:lnTo>
                <a:lnTo>
                  <a:pt x="47970" y="44390"/>
                </a:lnTo>
                <a:lnTo>
                  <a:pt x="48030" y="44310"/>
                </a:lnTo>
                <a:lnTo>
                  <a:pt x="48090" y="44190"/>
                </a:lnTo>
                <a:lnTo>
                  <a:pt x="48220" y="43560"/>
                </a:lnTo>
                <a:lnTo>
                  <a:pt x="48220" y="43310"/>
                </a:lnTo>
                <a:lnTo>
                  <a:pt x="48190" y="43010"/>
                </a:lnTo>
                <a:lnTo>
                  <a:pt x="48060" y="42330"/>
                </a:lnTo>
                <a:lnTo>
                  <a:pt x="47990" y="41180"/>
                </a:lnTo>
                <a:lnTo>
                  <a:pt x="47910" y="40910"/>
                </a:lnTo>
                <a:lnTo>
                  <a:pt x="47730" y="40630"/>
                </a:lnTo>
                <a:lnTo>
                  <a:pt x="47390" y="39640"/>
                </a:lnTo>
                <a:lnTo>
                  <a:pt x="47400" y="36770"/>
                </a:lnTo>
                <a:lnTo>
                  <a:pt x="49230" y="36320"/>
                </a:lnTo>
                <a:lnTo>
                  <a:pt x="49940" y="35810"/>
                </a:lnTo>
                <a:lnTo>
                  <a:pt x="50380" y="35290"/>
                </a:lnTo>
                <a:lnTo>
                  <a:pt x="50650" y="35050"/>
                </a:lnTo>
                <a:lnTo>
                  <a:pt x="50870" y="34940"/>
                </a:lnTo>
                <a:lnTo>
                  <a:pt x="51480" y="34740"/>
                </a:lnTo>
                <a:lnTo>
                  <a:pt x="52120" y="35350"/>
                </a:lnTo>
                <a:lnTo>
                  <a:pt x="52250" y="35630"/>
                </a:lnTo>
                <a:lnTo>
                  <a:pt x="52520" y="35840"/>
                </a:lnTo>
                <a:lnTo>
                  <a:pt x="52770" y="35980"/>
                </a:lnTo>
                <a:lnTo>
                  <a:pt x="59190" y="38430"/>
                </a:lnTo>
                <a:lnTo>
                  <a:pt x="59920" y="38540"/>
                </a:lnTo>
                <a:lnTo>
                  <a:pt x="63960" y="38480"/>
                </a:lnTo>
                <a:lnTo>
                  <a:pt x="64120" y="38400"/>
                </a:lnTo>
                <a:lnTo>
                  <a:pt x="68000" y="35600"/>
                </a:lnTo>
                <a:lnTo>
                  <a:pt x="68120" y="35540"/>
                </a:lnTo>
                <a:lnTo>
                  <a:pt x="68280" y="35490"/>
                </a:lnTo>
                <a:lnTo>
                  <a:pt x="72260" y="36230"/>
                </a:lnTo>
                <a:lnTo>
                  <a:pt x="72900" y="36220"/>
                </a:lnTo>
                <a:lnTo>
                  <a:pt x="75120" y="35930"/>
                </a:lnTo>
                <a:lnTo>
                  <a:pt x="75300" y="35840"/>
                </a:lnTo>
                <a:lnTo>
                  <a:pt x="75480" y="35640"/>
                </a:lnTo>
                <a:lnTo>
                  <a:pt x="76690" y="33790"/>
                </a:lnTo>
                <a:lnTo>
                  <a:pt x="77820" y="30920"/>
                </a:lnTo>
                <a:lnTo>
                  <a:pt x="77840" y="30790"/>
                </a:lnTo>
                <a:lnTo>
                  <a:pt x="77850" y="30670"/>
                </a:lnTo>
                <a:lnTo>
                  <a:pt x="77780" y="30320"/>
                </a:lnTo>
                <a:lnTo>
                  <a:pt x="77670" y="30070"/>
                </a:lnTo>
                <a:lnTo>
                  <a:pt x="76120" y="28000"/>
                </a:lnTo>
                <a:lnTo>
                  <a:pt x="76090" y="27890"/>
                </a:lnTo>
                <a:lnTo>
                  <a:pt x="76240" y="27870"/>
                </a:lnTo>
                <a:lnTo>
                  <a:pt x="76710" y="27720"/>
                </a:lnTo>
                <a:lnTo>
                  <a:pt x="76940" y="27690"/>
                </a:lnTo>
                <a:lnTo>
                  <a:pt x="77070" y="27740"/>
                </a:lnTo>
                <a:lnTo>
                  <a:pt x="77190" y="27850"/>
                </a:lnTo>
                <a:lnTo>
                  <a:pt x="77380" y="28100"/>
                </a:lnTo>
                <a:lnTo>
                  <a:pt x="78190" y="28580"/>
                </a:lnTo>
                <a:lnTo>
                  <a:pt x="78450" y="28780"/>
                </a:lnTo>
                <a:lnTo>
                  <a:pt x="78610" y="28870"/>
                </a:lnTo>
                <a:lnTo>
                  <a:pt x="78950" y="28950"/>
                </a:lnTo>
                <a:lnTo>
                  <a:pt x="79110" y="29040"/>
                </a:lnTo>
                <a:lnTo>
                  <a:pt x="79240" y="29180"/>
                </a:lnTo>
                <a:lnTo>
                  <a:pt x="79310" y="29330"/>
                </a:lnTo>
                <a:lnTo>
                  <a:pt x="79650" y="30550"/>
                </a:lnTo>
                <a:lnTo>
                  <a:pt x="79660" y="30710"/>
                </a:lnTo>
                <a:lnTo>
                  <a:pt x="79860" y="30840"/>
                </a:lnTo>
                <a:lnTo>
                  <a:pt x="80360" y="31430"/>
                </a:lnTo>
                <a:lnTo>
                  <a:pt x="80620" y="31650"/>
                </a:lnTo>
                <a:lnTo>
                  <a:pt x="81550" y="32090"/>
                </a:lnTo>
                <a:lnTo>
                  <a:pt x="82370" y="32740"/>
                </a:lnTo>
                <a:lnTo>
                  <a:pt x="82480" y="33180"/>
                </a:lnTo>
                <a:lnTo>
                  <a:pt x="82780" y="33450"/>
                </a:lnTo>
                <a:lnTo>
                  <a:pt x="82870" y="33660"/>
                </a:lnTo>
                <a:lnTo>
                  <a:pt x="82980" y="33830"/>
                </a:lnTo>
                <a:lnTo>
                  <a:pt x="83190" y="33930"/>
                </a:lnTo>
                <a:lnTo>
                  <a:pt x="83210" y="33950"/>
                </a:lnTo>
                <a:lnTo>
                  <a:pt x="83280" y="33980"/>
                </a:lnTo>
                <a:lnTo>
                  <a:pt x="83320" y="33990"/>
                </a:lnTo>
                <a:lnTo>
                  <a:pt x="83400" y="34000"/>
                </a:lnTo>
                <a:lnTo>
                  <a:pt x="83570" y="34000"/>
                </a:lnTo>
                <a:lnTo>
                  <a:pt x="83600" y="34010"/>
                </a:lnTo>
                <a:lnTo>
                  <a:pt x="83530" y="34170"/>
                </a:lnTo>
                <a:lnTo>
                  <a:pt x="83460" y="34280"/>
                </a:lnTo>
                <a:lnTo>
                  <a:pt x="83430" y="34390"/>
                </a:lnTo>
                <a:lnTo>
                  <a:pt x="83470" y="34550"/>
                </a:lnTo>
                <a:lnTo>
                  <a:pt x="83570" y="34640"/>
                </a:lnTo>
                <a:lnTo>
                  <a:pt x="83720" y="34680"/>
                </a:lnTo>
                <a:lnTo>
                  <a:pt x="83830" y="34770"/>
                </a:lnTo>
                <a:lnTo>
                  <a:pt x="83820" y="35020"/>
                </a:lnTo>
                <a:lnTo>
                  <a:pt x="83740" y="35160"/>
                </a:lnTo>
                <a:lnTo>
                  <a:pt x="83450" y="35440"/>
                </a:lnTo>
                <a:lnTo>
                  <a:pt x="83340" y="35600"/>
                </a:lnTo>
                <a:lnTo>
                  <a:pt x="83310" y="35750"/>
                </a:lnTo>
                <a:lnTo>
                  <a:pt x="83300" y="35940"/>
                </a:lnTo>
                <a:lnTo>
                  <a:pt x="83250" y="36110"/>
                </a:lnTo>
                <a:lnTo>
                  <a:pt x="83230" y="36130"/>
                </a:lnTo>
                <a:lnTo>
                  <a:pt x="83180" y="36140"/>
                </a:lnTo>
                <a:lnTo>
                  <a:pt x="83140" y="36150"/>
                </a:lnTo>
                <a:lnTo>
                  <a:pt x="83120" y="36190"/>
                </a:lnTo>
                <a:lnTo>
                  <a:pt x="83110" y="36200"/>
                </a:lnTo>
                <a:lnTo>
                  <a:pt x="83100" y="36230"/>
                </a:lnTo>
                <a:lnTo>
                  <a:pt x="82870" y="36370"/>
                </a:lnTo>
                <a:lnTo>
                  <a:pt x="82780" y="36640"/>
                </a:lnTo>
                <a:lnTo>
                  <a:pt x="82810" y="36950"/>
                </a:lnTo>
                <a:lnTo>
                  <a:pt x="82990" y="37620"/>
                </a:lnTo>
                <a:lnTo>
                  <a:pt x="83020" y="37930"/>
                </a:lnTo>
                <a:lnTo>
                  <a:pt x="83000" y="38590"/>
                </a:lnTo>
                <a:lnTo>
                  <a:pt x="83190" y="38630"/>
                </a:lnTo>
                <a:lnTo>
                  <a:pt x="84560" y="39140"/>
                </a:lnTo>
                <a:lnTo>
                  <a:pt x="84660" y="39340"/>
                </a:lnTo>
                <a:lnTo>
                  <a:pt x="84600" y="39530"/>
                </a:lnTo>
                <a:lnTo>
                  <a:pt x="84380" y="39610"/>
                </a:lnTo>
                <a:lnTo>
                  <a:pt x="84500" y="39820"/>
                </a:lnTo>
                <a:lnTo>
                  <a:pt x="84650" y="40010"/>
                </a:lnTo>
                <a:lnTo>
                  <a:pt x="84830" y="40160"/>
                </a:lnTo>
                <a:lnTo>
                  <a:pt x="85410" y="40380"/>
                </a:lnTo>
                <a:lnTo>
                  <a:pt x="85620" y="40520"/>
                </a:lnTo>
                <a:lnTo>
                  <a:pt x="85760" y="40740"/>
                </a:lnTo>
                <a:lnTo>
                  <a:pt x="86300" y="42020"/>
                </a:lnTo>
                <a:lnTo>
                  <a:pt x="86340" y="42360"/>
                </a:lnTo>
                <a:lnTo>
                  <a:pt x="86230" y="42970"/>
                </a:lnTo>
                <a:lnTo>
                  <a:pt x="85900" y="44140"/>
                </a:lnTo>
                <a:lnTo>
                  <a:pt x="85900" y="44770"/>
                </a:lnTo>
                <a:lnTo>
                  <a:pt x="86040" y="45170"/>
                </a:lnTo>
                <a:lnTo>
                  <a:pt x="86280" y="45410"/>
                </a:lnTo>
                <a:lnTo>
                  <a:pt x="86560" y="45620"/>
                </a:lnTo>
                <a:lnTo>
                  <a:pt x="86820" y="45930"/>
                </a:lnTo>
                <a:lnTo>
                  <a:pt x="86910" y="46220"/>
                </a:lnTo>
                <a:lnTo>
                  <a:pt x="86900" y="46530"/>
                </a:lnTo>
                <a:lnTo>
                  <a:pt x="86820" y="47140"/>
                </a:lnTo>
                <a:lnTo>
                  <a:pt x="86580" y="47820"/>
                </a:lnTo>
                <a:lnTo>
                  <a:pt x="86090" y="48330"/>
                </a:lnTo>
                <a:lnTo>
                  <a:pt x="84830" y="49040"/>
                </a:lnTo>
                <a:lnTo>
                  <a:pt x="85030" y="49220"/>
                </a:lnTo>
                <a:lnTo>
                  <a:pt x="85230" y="49520"/>
                </a:lnTo>
                <a:lnTo>
                  <a:pt x="85530" y="50110"/>
                </a:lnTo>
                <a:lnTo>
                  <a:pt x="85720" y="50660"/>
                </a:lnTo>
                <a:lnTo>
                  <a:pt x="86050" y="51170"/>
                </a:lnTo>
                <a:lnTo>
                  <a:pt x="86320" y="51480"/>
                </a:lnTo>
                <a:lnTo>
                  <a:pt x="87170" y="52100"/>
                </a:lnTo>
                <a:lnTo>
                  <a:pt x="87260" y="52210"/>
                </a:lnTo>
                <a:lnTo>
                  <a:pt x="87390" y="52430"/>
                </a:lnTo>
                <a:lnTo>
                  <a:pt x="87480" y="52530"/>
                </a:lnTo>
                <a:lnTo>
                  <a:pt x="87630" y="52610"/>
                </a:lnTo>
                <a:lnTo>
                  <a:pt x="87770" y="52630"/>
                </a:lnTo>
                <a:lnTo>
                  <a:pt x="87890" y="52680"/>
                </a:lnTo>
                <a:lnTo>
                  <a:pt x="87990" y="52850"/>
                </a:lnTo>
                <a:lnTo>
                  <a:pt x="87960" y="53120"/>
                </a:lnTo>
                <a:lnTo>
                  <a:pt x="87750" y="53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