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Sédhiou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Sédhiou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6930" y="54230"/>
                </a:moveTo>
                <a:lnTo>
                  <a:pt x="36890" y="54900"/>
                </a:lnTo>
                <a:lnTo>
                  <a:pt x="36760" y="55480"/>
                </a:lnTo>
                <a:lnTo>
                  <a:pt x="36590" y="56050"/>
                </a:lnTo>
                <a:lnTo>
                  <a:pt x="36670" y="56590"/>
                </a:lnTo>
                <a:lnTo>
                  <a:pt x="37190" y="56940"/>
                </a:lnTo>
                <a:lnTo>
                  <a:pt x="37890" y="57080"/>
                </a:lnTo>
                <a:lnTo>
                  <a:pt x="38100" y="57430"/>
                </a:lnTo>
                <a:lnTo>
                  <a:pt x="38410" y="58230"/>
                </a:lnTo>
                <a:lnTo>
                  <a:pt x="38450" y="58720"/>
                </a:lnTo>
                <a:lnTo>
                  <a:pt x="38490" y="59080"/>
                </a:lnTo>
                <a:lnTo>
                  <a:pt x="38970" y="59390"/>
                </a:lnTo>
                <a:lnTo>
                  <a:pt x="39490" y="59750"/>
                </a:lnTo>
                <a:lnTo>
                  <a:pt x="39450" y="60150"/>
                </a:lnTo>
                <a:lnTo>
                  <a:pt x="39490" y="60680"/>
                </a:lnTo>
                <a:lnTo>
                  <a:pt x="39790" y="61040"/>
                </a:lnTo>
                <a:lnTo>
                  <a:pt x="40050" y="61480"/>
                </a:lnTo>
                <a:lnTo>
                  <a:pt x="40050" y="62010"/>
                </a:lnTo>
                <a:lnTo>
                  <a:pt x="40050" y="62720"/>
                </a:lnTo>
                <a:lnTo>
                  <a:pt x="39830" y="63210"/>
                </a:lnTo>
                <a:lnTo>
                  <a:pt x="39700" y="63660"/>
                </a:lnTo>
                <a:lnTo>
                  <a:pt x="39820" y="64590"/>
                </a:lnTo>
                <a:lnTo>
                  <a:pt x="39100" y="64580"/>
                </a:lnTo>
                <a:lnTo>
                  <a:pt x="38680" y="64650"/>
                </a:lnTo>
                <a:lnTo>
                  <a:pt x="38300" y="64820"/>
                </a:lnTo>
                <a:lnTo>
                  <a:pt x="37440" y="65440"/>
                </a:lnTo>
                <a:lnTo>
                  <a:pt x="36540" y="65860"/>
                </a:lnTo>
                <a:lnTo>
                  <a:pt x="35760" y="66430"/>
                </a:lnTo>
                <a:lnTo>
                  <a:pt x="35710" y="66470"/>
                </a:lnTo>
                <a:lnTo>
                  <a:pt x="31990" y="68220"/>
                </a:lnTo>
                <a:lnTo>
                  <a:pt x="31480" y="68320"/>
                </a:lnTo>
                <a:lnTo>
                  <a:pt x="28930" y="68170"/>
                </a:lnTo>
                <a:lnTo>
                  <a:pt x="28870" y="68080"/>
                </a:lnTo>
                <a:lnTo>
                  <a:pt x="28410" y="67400"/>
                </a:lnTo>
                <a:lnTo>
                  <a:pt x="28260" y="67080"/>
                </a:lnTo>
                <a:lnTo>
                  <a:pt x="28000" y="66690"/>
                </a:lnTo>
                <a:lnTo>
                  <a:pt x="27780" y="66240"/>
                </a:lnTo>
                <a:lnTo>
                  <a:pt x="27740" y="65840"/>
                </a:lnTo>
                <a:lnTo>
                  <a:pt x="27750" y="65750"/>
                </a:lnTo>
                <a:lnTo>
                  <a:pt x="27990" y="65940"/>
                </a:lnTo>
                <a:lnTo>
                  <a:pt x="28110" y="66080"/>
                </a:lnTo>
                <a:lnTo>
                  <a:pt x="28280" y="66110"/>
                </a:lnTo>
                <a:lnTo>
                  <a:pt x="29230" y="66120"/>
                </a:lnTo>
                <a:lnTo>
                  <a:pt x="29320" y="66190"/>
                </a:lnTo>
                <a:lnTo>
                  <a:pt x="29510" y="66390"/>
                </a:lnTo>
                <a:lnTo>
                  <a:pt x="29580" y="66430"/>
                </a:lnTo>
                <a:lnTo>
                  <a:pt x="29710" y="66420"/>
                </a:lnTo>
                <a:lnTo>
                  <a:pt x="30090" y="66320"/>
                </a:lnTo>
                <a:lnTo>
                  <a:pt x="30260" y="66220"/>
                </a:lnTo>
                <a:lnTo>
                  <a:pt x="30420" y="66020"/>
                </a:lnTo>
                <a:lnTo>
                  <a:pt x="30630" y="65900"/>
                </a:lnTo>
                <a:lnTo>
                  <a:pt x="30940" y="66030"/>
                </a:lnTo>
                <a:lnTo>
                  <a:pt x="31020" y="65960"/>
                </a:lnTo>
                <a:lnTo>
                  <a:pt x="31120" y="65920"/>
                </a:lnTo>
                <a:lnTo>
                  <a:pt x="31210" y="65910"/>
                </a:lnTo>
                <a:lnTo>
                  <a:pt x="31410" y="66060"/>
                </a:lnTo>
                <a:lnTo>
                  <a:pt x="31500" y="66050"/>
                </a:lnTo>
                <a:lnTo>
                  <a:pt x="31580" y="66010"/>
                </a:lnTo>
                <a:lnTo>
                  <a:pt x="31660" y="66030"/>
                </a:lnTo>
                <a:lnTo>
                  <a:pt x="31770" y="66170"/>
                </a:lnTo>
                <a:lnTo>
                  <a:pt x="31870" y="66420"/>
                </a:lnTo>
                <a:lnTo>
                  <a:pt x="31950" y="66540"/>
                </a:lnTo>
                <a:lnTo>
                  <a:pt x="32050" y="66630"/>
                </a:lnTo>
                <a:lnTo>
                  <a:pt x="32150" y="66690"/>
                </a:lnTo>
                <a:lnTo>
                  <a:pt x="32290" y="66730"/>
                </a:lnTo>
                <a:lnTo>
                  <a:pt x="32460" y="66730"/>
                </a:lnTo>
                <a:lnTo>
                  <a:pt x="32630" y="66700"/>
                </a:lnTo>
                <a:lnTo>
                  <a:pt x="33310" y="66420"/>
                </a:lnTo>
                <a:lnTo>
                  <a:pt x="33580" y="66140"/>
                </a:lnTo>
                <a:lnTo>
                  <a:pt x="34030" y="65550"/>
                </a:lnTo>
                <a:lnTo>
                  <a:pt x="34200" y="65430"/>
                </a:lnTo>
                <a:lnTo>
                  <a:pt x="34350" y="65350"/>
                </a:lnTo>
                <a:lnTo>
                  <a:pt x="34460" y="65240"/>
                </a:lnTo>
                <a:lnTo>
                  <a:pt x="34500" y="65040"/>
                </a:lnTo>
                <a:lnTo>
                  <a:pt x="34410" y="64940"/>
                </a:lnTo>
                <a:lnTo>
                  <a:pt x="34250" y="64870"/>
                </a:lnTo>
                <a:lnTo>
                  <a:pt x="34160" y="64790"/>
                </a:lnTo>
                <a:lnTo>
                  <a:pt x="34290" y="64670"/>
                </a:lnTo>
                <a:lnTo>
                  <a:pt x="34140" y="64330"/>
                </a:lnTo>
                <a:lnTo>
                  <a:pt x="34010" y="63870"/>
                </a:lnTo>
                <a:lnTo>
                  <a:pt x="33960" y="63390"/>
                </a:lnTo>
                <a:lnTo>
                  <a:pt x="34090" y="63020"/>
                </a:lnTo>
                <a:lnTo>
                  <a:pt x="34260" y="62910"/>
                </a:lnTo>
                <a:lnTo>
                  <a:pt x="34470" y="62910"/>
                </a:lnTo>
                <a:lnTo>
                  <a:pt x="34690" y="62920"/>
                </a:lnTo>
                <a:lnTo>
                  <a:pt x="34890" y="62900"/>
                </a:lnTo>
                <a:lnTo>
                  <a:pt x="35100" y="62810"/>
                </a:lnTo>
                <a:lnTo>
                  <a:pt x="35240" y="62700"/>
                </a:lnTo>
                <a:lnTo>
                  <a:pt x="35330" y="62570"/>
                </a:lnTo>
                <a:lnTo>
                  <a:pt x="35400" y="62390"/>
                </a:lnTo>
                <a:lnTo>
                  <a:pt x="35700" y="62680"/>
                </a:lnTo>
                <a:lnTo>
                  <a:pt x="35980" y="62760"/>
                </a:lnTo>
                <a:lnTo>
                  <a:pt x="36170" y="62600"/>
                </a:lnTo>
                <a:lnTo>
                  <a:pt x="36200" y="62180"/>
                </a:lnTo>
                <a:lnTo>
                  <a:pt x="35970" y="62420"/>
                </a:lnTo>
                <a:lnTo>
                  <a:pt x="35760" y="62410"/>
                </a:lnTo>
                <a:lnTo>
                  <a:pt x="35530" y="62320"/>
                </a:lnTo>
                <a:lnTo>
                  <a:pt x="35300" y="62280"/>
                </a:lnTo>
                <a:lnTo>
                  <a:pt x="35070" y="62380"/>
                </a:lnTo>
                <a:lnTo>
                  <a:pt x="34710" y="62650"/>
                </a:lnTo>
                <a:lnTo>
                  <a:pt x="34440" y="62710"/>
                </a:lnTo>
                <a:lnTo>
                  <a:pt x="34290" y="62710"/>
                </a:lnTo>
                <a:lnTo>
                  <a:pt x="34070" y="62740"/>
                </a:lnTo>
                <a:lnTo>
                  <a:pt x="33870" y="62840"/>
                </a:lnTo>
                <a:lnTo>
                  <a:pt x="33780" y="63070"/>
                </a:lnTo>
                <a:lnTo>
                  <a:pt x="33780" y="63950"/>
                </a:lnTo>
                <a:lnTo>
                  <a:pt x="33950" y="64510"/>
                </a:lnTo>
                <a:lnTo>
                  <a:pt x="33980" y="64670"/>
                </a:lnTo>
                <a:lnTo>
                  <a:pt x="33990" y="64920"/>
                </a:lnTo>
                <a:lnTo>
                  <a:pt x="33970" y="65040"/>
                </a:lnTo>
                <a:lnTo>
                  <a:pt x="33930" y="65140"/>
                </a:lnTo>
                <a:lnTo>
                  <a:pt x="33570" y="65450"/>
                </a:lnTo>
                <a:lnTo>
                  <a:pt x="33460" y="65600"/>
                </a:lnTo>
                <a:lnTo>
                  <a:pt x="32720" y="66280"/>
                </a:lnTo>
                <a:lnTo>
                  <a:pt x="32520" y="66400"/>
                </a:lnTo>
                <a:lnTo>
                  <a:pt x="32340" y="66410"/>
                </a:lnTo>
                <a:lnTo>
                  <a:pt x="32190" y="66340"/>
                </a:lnTo>
                <a:lnTo>
                  <a:pt x="32060" y="66230"/>
                </a:lnTo>
                <a:lnTo>
                  <a:pt x="32150" y="65780"/>
                </a:lnTo>
                <a:lnTo>
                  <a:pt x="31700" y="65570"/>
                </a:lnTo>
                <a:lnTo>
                  <a:pt x="30650" y="65400"/>
                </a:lnTo>
                <a:lnTo>
                  <a:pt x="29940" y="65860"/>
                </a:lnTo>
                <a:lnTo>
                  <a:pt x="29680" y="65920"/>
                </a:lnTo>
                <a:lnTo>
                  <a:pt x="29630" y="65870"/>
                </a:lnTo>
                <a:lnTo>
                  <a:pt x="29560" y="65760"/>
                </a:lnTo>
                <a:lnTo>
                  <a:pt x="29460" y="65660"/>
                </a:lnTo>
                <a:lnTo>
                  <a:pt x="29280" y="65610"/>
                </a:lnTo>
                <a:lnTo>
                  <a:pt x="29100" y="65640"/>
                </a:lnTo>
                <a:lnTo>
                  <a:pt x="28850" y="65780"/>
                </a:lnTo>
                <a:lnTo>
                  <a:pt x="28670" y="65820"/>
                </a:lnTo>
                <a:lnTo>
                  <a:pt x="28500" y="65770"/>
                </a:lnTo>
                <a:lnTo>
                  <a:pt x="28280" y="65650"/>
                </a:lnTo>
                <a:lnTo>
                  <a:pt x="27910" y="65400"/>
                </a:lnTo>
                <a:lnTo>
                  <a:pt x="27890" y="65330"/>
                </a:lnTo>
                <a:lnTo>
                  <a:pt x="27910" y="65220"/>
                </a:lnTo>
                <a:lnTo>
                  <a:pt x="27920" y="65120"/>
                </a:lnTo>
                <a:lnTo>
                  <a:pt x="27860" y="65080"/>
                </a:lnTo>
                <a:lnTo>
                  <a:pt x="27670" y="65060"/>
                </a:lnTo>
                <a:lnTo>
                  <a:pt x="27570" y="65030"/>
                </a:lnTo>
                <a:lnTo>
                  <a:pt x="27500" y="64990"/>
                </a:lnTo>
                <a:lnTo>
                  <a:pt x="27410" y="64860"/>
                </a:lnTo>
                <a:lnTo>
                  <a:pt x="27200" y="64460"/>
                </a:lnTo>
                <a:lnTo>
                  <a:pt x="27150" y="64410"/>
                </a:lnTo>
                <a:lnTo>
                  <a:pt x="27080" y="64380"/>
                </a:lnTo>
                <a:lnTo>
                  <a:pt x="27030" y="64330"/>
                </a:lnTo>
                <a:lnTo>
                  <a:pt x="26970" y="64010"/>
                </a:lnTo>
                <a:lnTo>
                  <a:pt x="26890" y="63830"/>
                </a:lnTo>
                <a:lnTo>
                  <a:pt x="26870" y="63700"/>
                </a:lnTo>
                <a:lnTo>
                  <a:pt x="26900" y="63490"/>
                </a:lnTo>
                <a:lnTo>
                  <a:pt x="26960" y="63360"/>
                </a:lnTo>
                <a:lnTo>
                  <a:pt x="27090" y="62420"/>
                </a:lnTo>
                <a:lnTo>
                  <a:pt x="27120" y="62330"/>
                </a:lnTo>
                <a:lnTo>
                  <a:pt x="27200" y="62230"/>
                </a:lnTo>
                <a:lnTo>
                  <a:pt x="27350" y="62080"/>
                </a:lnTo>
                <a:lnTo>
                  <a:pt x="27390" y="62000"/>
                </a:lnTo>
                <a:lnTo>
                  <a:pt x="27420" y="61900"/>
                </a:lnTo>
                <a:lnTo>
                  <a:pt x="27440" y="61580"/>
                </a:lnTo>
                <a:lnTo>
                  <a:pt x="27490" y="61430"/>
                </a:lnTo>
                <a:lnTo>
                  <a:pt x="27420" y="61170"/>
                </a:lnTo>
                <a:lnTo>
                  <a:pt x="27400" y="61010"/>
                </a:lnTo>
                <a:lnTo>
                  <a:pt x="27420" y="60840"/>
                </a:lnTo>
                <a:lnTo>
                  <a:pt x="28080" y="59770"/>
                </a:lnTo>
                <a:lnTo>
                  <a:pt x="28670" y="58530"/>
                </a:lnTo>
                <a:lnTo>
                  <a:pt x="28680" y="58420"/>
                </a:lnTo>
                <a:lnTo>
                  <a:pt x="28590" y="58310"/>
                </a:lnTo>
                <a:lnTo>
                  <a:pt x="28490" y="58270"/>
                </a:lnTo>
                <a:lnTo>
                  <a:pt x="28380" y="58230"/>
                </a:lnTo>
                <a:lnTo>
                  <a:pt x="28290" y="58180"/>
                </a:lnTo>
                <a:lnTo>
                  <a:pt x="28270" y="58050"/>
                </a:lnTo>
                <a:lnTo>
                  <a:pt x="28340" y="57870"/>
                </a:lnTo>
                <a:lnTo>
                  <a:pt x="28600" y="57580"/>
                </a:lnTo>
                <a:lnTo>
                  <a:pt x="28730" y="57340"/>
                </a:lnTo>
                <a:lnTo>
                  <a:pt x="29130" y="57350"/>
                </a:lnTo>
                <a:lnTo>
                  <a:pt x="29680" y="57350"/>
                </a:lnTo>
                <a:lnTo>
                  <a:pt x="29780" y="57280"/>
                </a:lnTo>
                <a:lnTo>
                  <a:pt x="29810" y="56200"/>
                </a:lnTo>
                <a:lnTo>
                  <a:pt x="29810" y="55960"/>
                </a:lnTo>
                <a:lnTo>
                  <a:pt x="29840" y="54890"/>
                </a:lnTo>
                <a:lnTo>
                  <a:pt x="29900" y="54670"/>
                </a:lnTo>
                <a:lnTo>
                  <a:pt x="30070" y="54580"/>
                </a:lnTo>
                <a:lnTo>
                  <a:pt x="31100" y="54480"/>
                </a:lnTo>
                <a:lnTo>
                  <a:pt x="31760" y="54270"/>
                </a:lnTo>
                <a:lnTo>
                  <a:pt x="31950" y="54260"/>
                </a:lnTo>
                <a:lnTo>
                  <a:pt x="32940" y="54360"/>
                </a:lnTo>
                <a:lnTo>
                  <a:pt x="33180" y="54340"/>
                </a:lnTo>
                <a:lnTo>
                  <a:pt x="33630" y="54190"/>
                </a:lnTo>
                <a:lnTo>
                  <a:pt x="33970" y="54000"/>
                </a:lnTo>
                <a:lnTo>
                  <a:pt x="34310" y="53870"/>
                </a:lnTo>
                <a:lnTo>
                  <a:pt x="34770" y="53890"/>
                </a:lnTo>
                <a:lnTo>
                  <a:pt x="36380" y="54230"/>
                </a:lnTo>
                <a:lnTo>
                  <a:pt x="36930" y="5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