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Saint-Louis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Senegal • State Map | Fully Editable Vector Shape</a:t>
            </a:r>
          </a:p>
        </p:txBody>
      </p:sp>
      <p:sp>
        <p:nvSpPr>
          <p:cNvPr id="101" name="Saint-Louis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60880" y="11900"/>
                </a:moveTo>
                <a:lnTo>
                  <a:pt x="60270" y="13190"/>
                </a:lnTo>
                <a:lnTo>
                  <a:pt x="58770" y="13800"/>
                </a:lnTo>
                <a:lnTo>
                  <a:pt x="58550" y="14360"/>
                </a:lnTo>
                <a:lnTo>
                  <a:pt x="56890" y="15860"/>
                </a:lnTo>
                <a:lnTo>
                  <a:pt x="54540" y="17810"/>
                </a:lnTo>
                <a:lnTo>
                  <a:pt x="52340" y="19540"/>
                </a:lnTo>
                <a:lnTo>
                  <a:pt x="51750" y="19090"/>
                </a:lnTo>
                <a:lnTo>
                  <a:pt x="50630" y="18540"/>
                </a:lnTo>
                <a:lnTo>
                  <a:pt x="49390" y="17870"/>
                </a:lnTo>
                <a:lnTo>
                  <a:pt x="48750" y="16980"/>
                </a:lnTo>
                <a:lnTo>
                  <a:pt x="48000" y="15860"/>
                </a:lnTo>
                <a:lnTo>
                  <a:pt x="46340" y="14690"/>
                </a:lnTo>
                <a:lnTo>
                  <a:pt x="45570" y="14750"/>
                </a:lnTo>
                <a:lnTo>
                  <a:pt x="44380" y="14110"/>
                </a:lnTo>
                <a:lnTo>
                  <a:pt x="44130" y="14020"/>
                </a:lnTo>
                <a:lnTo>
                  <a:pt x="35680" y="14000"/>
                </a:lnTo>
                <a:lnTo>
                  <a:pt x="35580" y="15030"/>
                </a:lnTo>
                <a:lnTo>
                  <a:pt x="33260" y="15190"/>
                </a:lnTo>
                <a:lnTo>
                  <a:pt x="33100" y="15090"/>
                </a:lnTo>
                <a:lnTo>
                  <a:pt x="30060" y="11590"/>
                </a:lnTo>
                <a:lnTo>
                  <a:pt x="29750" y="11310"/>
                </a:lnTo>
                <a:lnTo>
                  <a:pt x="29570" y="11190"/>
                </a:lnTo>
                <a:lnTo>
                  <a:pt x="29470" y="11300"/>
                </a:lnTo>
                <a:lnTo>
                  <a:pt x="29420" y="11360"/>
                </a:lnTo>
                <a:lnTo>
                  <a:pt x="29170" y="11540"/>
                </a:lnTo>
                <a:lnTo>
                  <a:pt x="28890" y="11680"/>
                </a:lnTo>
                <a:lnTo>
                  <a:pt x="28830" y="11730"/>
                </a:lnTo>
                <a:lnTo>
                  <a:pt x="28780" y="11780"/>
                </a:lnTo>
                <a:lnTo>
                  <a:pt x="28720" y="11940"/>
                </a:lnTo>
                <a:lnTo>
                  <a:pt x="28570" y="12200"/>
                </a:lnTo>
                <a:lnTo>
                  <a:pt x="28470" y="12320"/>
                </a:lnTo>
                <a:lnTo>
                  <a:pt x="28370" y="12390"/>
                </a:lnTo>
                <a:lnTo>
                  <a:pt x="25590" y="13980"/>
                </a:lnTo>
                <a:lnTo>
                  <a:pt x="25580" y="13980"/>
                </a:lnTo>
                <a:lnTo>
                  <a:pt x="25510" y="14020"/>
                </a:lnTo>
                <a:lnTo>
                  <a:pt x="24990" y="14450"/>
                </a:lnTo>
                <a:lnTo>
                  <a:pt x="24890" y="14560"/>
                </a:lnTo>
                <a:lnTo>
                  <a:pt x="24850" y="14630"/>
                </a:lnTo>
                <a:lnTo>
                  <a:pt x="24820" y="14700"/>
                </a:lnTo>
                <a:lnTo>
                  <a:pt x="24780" y="14850"/>
                </a:lnTo>
                <a:lnTo>
                  <a:pt x="24740" y="14930"/>
                </a:lnTo>
                <a:lnTo>
                  <a:pt x="24660" y="14990"/>
                </a:lnTo>
                <a:lnTo>
                  <a:pt x="24030" y="15320"/>
                </a:lnTo>
                <a:lnTo>
                  <a:pt x="23880" y="15450"/>
                </a:lnTo>
                <a:lnTo>
                  <a:pt x="23780" y="15630"/>
                </a:lnTo>
                <a:lnTo>
                  <a:pt x="23600" y="16140"/>
                </a:lnTo>
                <a:lnTo>
                  <a:pt x="23530" y="16250"/>
                </a:lnTo>
                <a:lnTo>
                  <a:pt x="23420" y="16370"/>
                </a:lnTo>
                <a:lnTo>
                  <a:pt x="23210" y="16400"/>
                </a:lnTo>
                <a:lnTo>
                  <a:pt x="22980" y="16410"/>
                </a:lnTo>
                <a:lnTo>
                  <a:pt x="22730" y="16450"/>
                </a:lnTo>
                <a:lnTo>
                  <a:pt x="22520" y="16530"/>
                </a:lnTo>
                <a:lnTo>
                  <a:pt x="22200" y="16770"/>
                </a:lnTo>
                <a:lnTo>
                  <a:pt x="21930" y="16860"/>
                </a:lnTo>
                <a:lnTo>
                  <a:pt x="21650" y="16910"/>
                </a:lnTo>
                <a:lnTo>
                  <a:pt x="19250" y="16960"/>
                </a:lnTo>
                <a:lnTo>
                  <a:pt x="19240" y="16960"/>
                </a:lnTo>
                <a:lnTo>
                  <a:pt x="19210" y="16920"/>
                </a:lnTo>
                <a:lnTo>
                  <a:pt x="19550" y="16340"/>
                </a:lnTo>
                <a:lnTo>
                  <a:pt x="19690" y="15490"/>
                </a:lnTo>
                <a:lnTo>
                  <a:pt x="19730" y="13820"/>
                </a:lnTo>
                <a:lnTo>
                  <a:pt x="19820" y="13650"/>
                </a:lnTo>
                <a:lnTo>
                  <a:pt x="20020" y="12970"/>
                </a:lnTo>
                <a:lnTo>
                  <a:pt x="20280" y="12350"/>
                </a:lnTo>
                <a:lnTo>
                  <a:pt x="20340" y="11310"/>
                </a:lnTo>
                <a:lnTo>
                  <a:pt x="20450" y="11000"/>
                </a:lnTo>
                <a:lnTo>
                  <a:pt x="20660" y="10810"/>
                </a:lnTo>
                <a:lnTo>
                  <a:pt x="21210" y="10680"/>
                </a:lnTo>
                <a:lnTo>
                  <a:pt x="21440" y="10530"/>
                </a:lnTo>
                <a:lnTo>
                  <a:pt x="21530" y="10370"/>
                </a:lnTo>
                <a:lnTo>
                  <a:pt x="21600" y="10190"/>
                </a:lnTo>
                <a:lnTo>
                  <a:pt x="22200" y="7590"/>
                </a:lnTo>
                <a:lnTo>
                  <a:pt x="22280" y="6970"/>
                </a:lnTo>
                <a:lnTo>
                  <a:pt x="22390" y="6680"/>
                </a:lnTo>
                <a:lnTo>
                  <a:pt x="22590" y="6400"/>
                </a:lnTo>
                <a:lnTo>
                  <a:pt x="22860" y="6130"/>
                </a:lnTo>
                <a:lnTo>
                  <a:pt x="23180" y="5940"/>
                </a:lnTo>
                <a:lnTo>
                  <a:pt x="23520" y="5870"/>
                </a:lnTo>
                <a:lnTo>
                  <a:pt x="24000" y="5960"/>
                </a:lnTo>
                <a:lnTo>
                  <a:pt x="24170" y="5970"/>
                </a:lnTo>
                <a:lnTo>
                  <a:pt x="24340" y="5940"/>
                </a:lnTo>
                <a:lnTo>
                  <a:pt x="24490" y="5870"/>
                </a:lnTo>
                <a:lnTo>
                  <a:pt x="24920" y="5560"/>
                </a:lnTo>
                <a:lnTo>
                  <a:pt x="25090" y="5480"/>
                </a:lnTo>
                <a:lnTo>
                  <a:pt x="25270" y="5450"/>
                </a:lnTo>
                <a:lnTo>
                  <a:pt x="25450" y="5490"/>
                </a:lnTo>
                <a:lnTo>
                  <a:pt x="25590" y="5570"/>
                </a:lnTo>
                <a:lnTo>
                  <a:pt x="25700" y="5680"/>
                </a:lnTo>
                <a:lnTo>
                  <a:pt x="25880" y="5950"/>
                </a:lnTo>
                <a:lnTo>
                  <a:pt x="26130" y="6220"/>
                </a:lnTo>
                <a:lnTo>
                  <a:pt x="26430" y="6360"/>
                </a:lnTo>
                <a:lnTo>
                  <a:pt x="26760" y="6400"/>
                </a:lnTo>
                <a:lnTo>
                  <a:pt x="27110" y="6350"/>
                </a:lnTo>
                <a:lnTo>
                  <a:pt x="27220" y="6280"/>
                </a:lnTo>
                <a:lnTo>
                  <a:pt x="27320" y="6220"/>
                </a:lnTo>
                <a:lnTo>
                  <a:pt x="27430" y="6200"/>
                </a:lnTo>
                <a:lnTo>
                  <a:pt x="27560" y="6230"/>
                </a:lnTo>
                <a:lnTo>
                  <a:pt x="27750" y="6310"/>
                </a:lnTo>
                <a:lnTo>
                  <a:pt x="27840" y="6320"/>
                </a:lnTo>
                <a:lnTo>
                  <a:pt x="27950" y="6300"/>
                </a:lnTo>
                <a:lnTo>
                  <a:pt x="28530" y="6030"/>
                </a:lnTo>
                <a:lnTo>
                  <a:pt x="28740" y="6010"/>
                </a:lnTo>
                <a:lnTo>
                  <a:pt x="29260" y="6130"/>
                </a:lnTo>
                <a:lnTo>
                  <a:pt x="29380" y="6130"/>
                </a:lnTo>
                <a:lnTo>
                  <a:pt x="29750" y="6070"/>
                </a:lnTo>
                <a:lnTo>
                  <a:pt x="29980" y="6080"/>
                </a:lnTo>
                <a:lnTo>
                  <a:pt x="30650" y="6300"/>
                </a:lnTo>
                <a:lnTo>
                  <a:pt x="31130" y="6330"/>
                </a:lnTo>
                <a:lnTo>
                  <a:pt x="31250" y="6370"/>
                </a:lnTo>
                <a:lnTo>
                  <a:pt x="31600" y="6530"/>
                </a:lnTo>
                <a:lnTo>
                  <a:pt x="31830" y="6590"/>
                </a:lnTo>
                <a:lnTo>
                  <a:pt x="32060" y="6580"/>
                </a:lnTo>
                <a:lnTo>
                  <a:pt x="32280" y="6510"/>
                </a:lnTo>
                <a:lnTo>
                  <a:pt x="32480" y="6370"/>
                </a:lnTo>
                <a:lnTo>
                  <a:pt x="32810" y="6070"/>
                </a:lnTo>
                <a:lnTo>
                  <a:pt x="32980" y="5960"/>
                </a:lnTo>
                <a:lnTo>
                  <a:pt x="33210" y="5930"/>
                </a:lnTo>
                <a:lnTo>
                  <a:pt x="33840" y="6060"/>
                </a:lnTo>
                <a:lnTo>
                  <a:pt x="34060" y="6040"/>
                </a:lnTo>
                <a:lnTo>
                  <a:pt x="34240" y="5950"/>
                </a:lnTo>
                <a:lnTo>
                  <a:pt x="34380" y="5820"/>
                </a:lnTo>
                <a:lnTo>
                  <a:pt x="34740" y="5300"/>
                </a:lnTo>
                <a:lnTo>
                  <a:pt x="34920" y="5140"/>
                </a:lnTo>
                <a:lnTo>
                  <a:pt x="35130" y="5040"/>
                </a:lnTo>
                <a:lnTo>
                  <a:pt x="35360" y="5060"/>
                </a:lnTo>
                <a:lnTo>
                  <a:pt x="35500" y="5170"/>
                </a:lnTo>
                <a:lnTo>
                  <a:pt x="35580" y="5330"/>
                </a:lnTo>
                <a:lnTo>
                  <a:pt x="35680" y="5470"/>
                </a:lnTo>
                <a:lnTo>
                  <a:pt x="35860" y="5550"/>
                </a:lnTo>
                <a:lnTo>
                  <a:pt x="36080" y="5550"/>
                </a:lnTo>
                <a:lnTo>
                  <a:pt x="36290" y="5500"/>
                </a:lnTo>
                <a:lnTo>
                  <a:pt x="36910" y="5230"/>
                </a:lnTo>
                <a:lnTo>
                  <a:pt x="37140" y="5180"/>
                </a:lnTo>
                <a:lnTo>
                  <a:pt x="37610" y="5170"/>
                </a:lnTo>
                <a:lnTo>
                  <a:pt x="38310" y="5280"/>
                </a:lnTo>
                <a:lnTo>
                  <a:pt x="38550" y="5270"/>
                </a:lnTo>
                <a:lnTo>
                  <a:pt x="40140" y="5020"/>
                </a:lnTo>
                <a:lnTo>
                  <a:pt x="40450" y="4900"/>
                </a:lnTo>
                <a:lnTo>
                  <a:pt x="40540" y="4840"/>
                </a:lnTo>
                <a:lnTo>
                  <a:pt x="40610" y="4750"/>
                </a:lnTo>
                <a:lnTo>
                  <a:pt x="40610" y="4640"/>
                </a:lnTo>
                <a:lnTo>
                  <a:pt x="40560" y="4540"/>
                </a:lnTo>
                <a:lnTo>
                  <a:pt x="40320" y="4300"/>
                </a:lnTo>
                <a:lnTo>
                  <a:pt x="40240" y="4100"/>
                </a:lnTo>
                <a:lnTo>
                  <a:pt x="40270" y="3900"/>
                </a:lnTo>
                <a:lnTo>
                  <a:pt x="40390" y="3750"/>
                </a:lnTo>
                <a:lnTo>
                  <a:pt x="40610" y="3690"/>
                </a:lnTo>
                <a:lnTo>
                  <a:pt x="40820" y="3750"/>
                </a:lnTo>
                <a:lnTo>
                  <a:pt x="40950" y="3900"/>
                </a:lnTo>
                <a:lnTo>
                  <a:pt x="41070" y="4080"/>
                </a:lnTo>
                <a:lnTo>
                  <a:pt x="41220" y="4230"/>
                </a:lnTo>
                <a:lnTo>
                  <a:pt x="41330" y="4260"/>
                </a:lnTo>
                <a:lnTo>
                  <a:pt x="41440" y="4250"/>
                </a:lnTo>
                <a:lnTo>
                  <a:pt x="41540" y="4210"/>
                </a:lnTo>
                <a:lnTo>
                  <a:pt x="41630" y="4140"/>
                </a:lnTo>
                <a:lnTo>
                  <a:pt x="41710" y="4040"/>
                </a:lnTo>
                <a:lnTo>
                  <a:pt x="41740" y="3940"/>
                </a:lnTo>
                <a:lnTo>
                  <a:pt x="41790" y="3730"/>
                </a:lnTo>
                <a:lnTo>
                  <a:pt x="41880" y="3580"/>
                </a:lnTo>
                <a:lnTo>
                  <a:pt x="42030" y="3480"/>
                </a:lnTo>
                <a:lnTo>
                  <a:pt x="42360" y="3340"/>
                </a:lnTo>
                <a:lnTo>
                  <a:pt x="42530" y="3430"/>
                </a:lnTo>
                <a:lnTo>
                  <a:pt x="42720" y="3640"/>
                </a:lnTo>
                <a:lnTo>
                  <a:pt x="42740" y="3670"/>
                </a:lnTo>
                <a:lnTo>
                  <a:pt x="42850" y="3890"/>
                </a:lnTo>
                <a:lnTo>
                  <a:pt x="43000" y="4080"/>
                </a:lnTo>
                <a:lnTo>
                  <a:pt x="43270" y="4130"/>
                </a:lnTo>
                <a:lnTo>
                  <a:pt x="43720" y="4020"/>
                </a:lnTo>
                <a:lnTo>
                  <a:pt x="46250" y="4200"/>
                </a:lnTo>
                <a:lnTo>
                  <a:pt x="46420" y="4180"/>
                </a:lnTo>
                <a:lnTo>
                  <a:pt x="46910" y="4050"/>
                </a:lnTo>
                <a:lnTo>
                  <a:pt x="47060" y="4050"/>
                </a:lnTo>
                <a:lnTo>
                  <a:pt x="47190" y="4080"/>
                </a:lnTo>
                <a:lnTo>
                  <a:pt x="47610" y="4280"/>
                </a:lnTo>
                <a:lnTo>
                  <a:pt x="47770" y="4310"/>
                </a:lnTo>
                <a:lnTo>
                  <a:pt x="47930" y="4300"/>
                </a:lnTo>
                <a:lnTo>
                  <a:pt x="48550" y="4130"/>
                </a:lnTo>
                <a:lnTo>
                  <a:pt x="48710" y="4120"/>
                </a:lnTo>
                <a:lnTo>
                  <a:pt x="49310" y="4250"/>
                </a:lnTo>
                <a:lnTo>
                  <a:pt x="49470" y="4250"/>
                </a:lnTo>
                <a:lnTo>
                  <a:pt x="49620" y="4230"/>
                </a:lnTo>
                <a:lnTo>
                  <a:pt x="49780" y="4190"/>
                </a:lnTo>
                <a:lnTo>
                  <a:pt x="49920" y="4120"/>
                </a:lnTo>
                <a:lnTo>
                  <a:pt x="50310" y="3890"/>
                </a:lnTo>
                <a:lnTo>
                  <a:pt x="50450" y="3830"/>
                </a:lnTo>
                <a:lnTo>
                  <a:pt x="50740" y="3820"/>
                </a:lnTo>
                <a:lnTo>
                  <a:pt x="51680" y="4190"/>
                </a:lnTo>
                <a:lnTo>
                  <a:pt x="51790" y="4270"/>
                </a:lnTo>
                <a:lnTo>
                  <a:pt x="51850" y="4380"/>
                </a:lnTo>
                <a:lnTo>
                  <a:pt x="51850" y="4550"/>
                </a:lnTo>
                <a:lnTo>
                  <a:pt x="51770" y="4840"/>
                </a:lnTo>
                <a:lnTo>
                  <a:pt x="51790" y="4960"/>
                </a:lnTo>
                <a:lnTo>
                  <a:pt x="51930" y="5020"/>
                </a:lnTo>
                <a:lnTo>
                  <a:pt x="52500" y="4970"/>
                </a:lnTo>
                <a:lnTo>
                  <a:pt x="52640" y="5040"/>
                </a:lnTo>
                <a:lnTo>
                  <a:pt x="52690" y="5160"/>
                </a:lnTo>
                <a:lnTo>
                  <a:pt x="52710" y="5440"/>
                </a:lnTo>
                <a:lnTo>
                  <a:pt x="52790" y="5560"/>
                </a:lnTo>
                <a:lnTo>
                  <a:pt x="52940" y="5630"/>
                </a:lnTo>
                <a:lnTo>
                  <a:pt x="53300" y="5650"/>
                </a:lnTo>
                <a:lnTo>
                  <a:pt x="53460" y="5680"/>
                </a:lnTo>
                <a:lnTo>
                  <a:pt x="53580" y="5750"/>
                </a:lnTo>
                <a:lnTo>
                  <a:pt x="53830" y="6090"/>
                </a:lnTo>
                <a:lnTo>
                  <a:pt x="53940" y="6180"/>
                </a:lnTo>
                <a:lnTo>
                  <a:pt x="54290" y="6430"/>
                </a:lnTo>
                <a:lnTo>
                  <a:pt x="54790" y="7020"/>
                </a:lnTo>
                <a:lnTo>
                  <a:pt x="55670" y="7820"/>
                </a:lnTo>
                <a:lnTo>
                  <a:pt x="56160" y="8110"/>
                </a:lnTo>
                <a:lnTo>
                  <a:pt x="56260" y="8200"/>
                </a:lnTo>
                <a:lnTo>
                  <a:pt x="56510" y="8510"/>
                </a:lnTo>
                <a:lnTo>
                  <a:pt x="56650" y="8600"/>
                </a:lnTo>
                <a:lnTo>
                  <a:pt x="56940" y="8710"/>
                </a:lnTo>
                <a:lnTo>
                  <a:pt x="57070" y="8790"/>
                </a:lnTo>
                <a:lnTo>
                  <a:pt x="57160" y="8890"/>
                </a:lnTo>
                <a:lnTo>
                  <a:pt x="57170" y="9000"/>
                </a:lnTo>
                <a:lnTo>
                  <a:pt x="57080" y="9230"/>
                </a:lnTo>
                <a:lnTo>
                  <a:pt x="57050" y="9360"/>
                </a:lnTo>
                <a:lnTo>
                  <a:pt x="57080" y="9470"/>
                </a:lnTo>
                <a:lnTo>
                  <a:pt x="57230" y="9660"/>
                </a:lnTo>
                <a:lnTo>
                  <a:pt x="57290" y="9790"/>
                </a:lnTo>
                <a:lnTo>
                  <a:pt x="57300" y="9920"/>
                </a:lnTo>
                <a:lnTo>
                  <a:pt x="57220" y="10200"/>
                </a:lnTo>
                <a:lnTo>
                  <a:pt x="57280" y="10450"/>
                </a:lnTo>
                <a:lnTo>
                  <a:pt x="57530" y="10580"/>
                </a:lnTo>
                <a:lnTo>
                  <a:pt x="58110" y="10750"/>
                </a:lnTo>
                <a:lnTo>
                  <a:pt x="58230" y="10830"/>
                </a:lnTo>
                <a:lnTo>
                  <a:pt x="58460" y="11000"/>
                </a:lnTo>
                <a:lnTo>
                  <a:pt x="58560" y="11110"/>
                </a:lnTo>
                <a:lnTo>
                  <a:pt x="58630" y="11230"/>
                </a:lnTo>
                <a:lnTo>
                  <a:pt x="58760" y="11650"/>
                </a:lnTo>
                <a:lnTo>
                  <a:pt x="58830" y="11800"/>
                </a:lnTo>
                <a:lnTo>
                  <a:pt x="58920" y="11930"/>
                </a:lnTo>
                <a:lnTo>
                  <a:pt x="59040" y="12040"/>
                </a:lnTo>
                <a:lnTo>
                  <a:pt x="59170" y="12130"/>
                </a:lnTo>
                <a:lnTo>
                  <a:pt x="59290" y="12160"/>
                </a:lnTo>
                <a:lnTo>
                  <a:pt x="59410" y="12150"/>
                </a:lnTo>
                <a:lnTo>
                  <a:pt x="59530" y="12110"/>
                </a:lnTo>
                <a:lnTo>
                  <a:pt x="59770" y="11970"/>
                </a:lnTo>
                <a:lnTo>
                  <a:pt x="60010" y="11780"/>
                </a:lnTo>
                <a:lnTo>
                  <a:pt x="60110" y="11670"/>
                </a:lnTo>
                <a:lnTo>
                  <a:pt x="60370" y="11290"/>
                </a:lnTo>
                <a:lnTo>
                  <a:pt x="60480" y="11180"/>
                </a:lnTo>
                <a:lnTo>
                  <a:pt x="60610" y="11110"/>
                </a:lnTo>
                <a:lnTo>
                  <a:pt x="60740" y="11070"/>
                </a:lnTo>
                <a:lnTo>
                  <a:pt x="60880" y="11060"/>
                </a:lnTo>
                <a:lnTo>
                  <a:pt x="61020" y="11080"/>
                </a:lnTo>
                <a:lnTo>
                  <a:pt x="60990" y="11280"/>
                </a:lnTo>
                <a:lnTo>
                  <a:pt x="60900" y="11530"/>
                </a:lnTo>
                <a:lnTo>
                  <a:pt x="60840" y="11740"/>
                </a:lnTo>
                <a:lnTo>
                  <a:pt x="60880" y="11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