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Mata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6090" y="27890"/>
                </a:moveTo>
                <a:lnTo>
                  <a:pt x="76120" y="28000"/>
                </a:lnTo>
                <a:lnTo>
                  <a:pt x="77670" y="30070"/>
                </a:lnTo>
                <a:lnTo>
                  <a:pt x="77780" y="30320"/>
                </a:lnTo>
                <a:lnTo>
                  <a:pt x="77850" y="30670"/>
                </a:lnTo>
                <a:lnTo>
                  <a:pt x="77840" y="30790"/>
                </a:lnTo>
                <a:lnTo>
                  <a:pt x="77820" y="30920"/>
                </a:lnTo>
                <a:lnTo>
                  <a:pt x="76690" y="33790"/>
                </a:lnTo>
                <a:lnTo>
                  <a:pt x="75480" y="35640"/>
                </a:lnTo>
                <a:lnTo>
                  <a:pt x="75300" y="35840"/>
                </a:lnTo>
                <a:lnTo>
                  <a:pt x="75120" y="35930"/>
                </a:lnTo>
                <a:lnTo>
                  <a:pt x="72900" y="36220"/>
                </a:lnTo>
                <a:lnTo>
                  <a:pt x="72260" y="36230"/>
                </a:lnTo>
                <a:lnTo>
                  <a:pt x="68280" y="35490"/>
                </a:lnTo>
                <a:lnTo>
                  <a:pt x="68120" y="35540"/>
                </a:lnTo>
                <a:lnTo>
                  <a:pt x="68000" y="35600"/>
                </a:lnTo>
                <a:lnTo>
                  <a:pt x="64120" y="38400"/>
                </a:lnTo>
                <a:lnTo>
                  <a:pt x="63960" y="38480"/>
                </a:lnTo>
                <a:lnTo>
                  <a:pt x="59920" y="38540"/>
                </a:lnTo>
                <a:lnTo>
                  <a:pt x="59190" y="38430"/>
                </a:lnTo>
                <a:lnTo>
                  <a:pt x="52770" y="35980"/>
                </a:lnTo>
                <a:lnTo>
                  <a:pt x="52520" y="35840"/>
                </a:lnTo>
                <a:lnTo>
                  <a:pt x="52250" y="35630"/>
                </a:lnTo>
                <a:lnTo>
                  <a:pt x="52120" y="35350"/>
                </a:lnTo>
                <a:lnTo>
                  <a:pt x="51480" y="34740"/>
                </a:lnTo>
                <a:lnTo>
                  <a:pt x="50870" y="34940"/>
                </a:lnTo>
                <a:lnTo>
                  <a:pt x="50650" y="35050"/>
                </a:lnTo>
                <a:lnTo>
                  <a:pt x="50380" y="35290"/>
                </a:lnTo>
                <a:lnTo>
                  <a:pt x="49940" y="35810"/>
                </a:lnTo>
                <a:lnTo>
                  <a:pt x="49230" y="36320"/>
                </a:lnTo>
                <a:lnTo>
                  <a:pt x="47400" y="36770"/>
                </a:lnTo>
                <a:lnTo>
                  <a:pt x="47430" y="36530"/>
                </a:lnTo>
                <a:lnTo>
                  <a:pt x="47430" y="36360"/>
                </a:lnTo>
                <a:lnTo>
                  <a:pt x="47410" y="36170"/>
                </a:lnTo>
                <a:lnTo>
                  <a:pt x="47310" y="36070"/>
                </a:lnTo>
                <a:lnTo>
                  <a:pt x="47080" y="35970"/>
                </a:lnTo>
                <a:lnTo>
                  <a:pt x="44680" y="35260"/>
                </a:lnTo>
                <a:lnTo>
                  <a:pt x="44280" y="35070"/>
                </a:lnTo>
                <a:lnTo>
                  <a:pt x="44010" y="34830"/>
                </a:lnTo>
                <a:lnTo>
                  <a:pt x="44570" y="34410"/>
                </a:lnTo>
                <a:lnTo>
                  <a:pt x="44790" y="33190"/>
                </a:lnTo>
                <a:lnTo>
                  <a:pt x="45430" y="32750"/>
                </a:lnTo>
                <a:lnTo>
                  <a:pt x="45970" y="31640"/>
                </a:lnTo>
                <a:lnTo>
                  <a:pt x="45320" y="30200"/>
                </a:lnTo>
                <a:lnTo>
                  <a:pt x="44900" y="28700"/>
                </a:lnTo>
                <a:lnTo>
                  <a:pt x="45910" y="28310"/>
                </a:lnTo>
                <a:lnTo>
                  <a:pt x="47570" y="28090"/>
                </a:lnTo>
                <a:lnTo>
                  <a:pt x="48740" y="27740"/>
                </a:lnTo>
                <a:lnTo>
                  <a:pt x="48110" y="27430"/>
                </a:lnTo>
                <a:lnTo>
                  <a:pt x="48380" y="25760"/>
                </a:lnTo>
                <a:lnTo>
                  <a:pt x="48860" y="23650"/>
                </a:lnTo>
                <a:lnTo>
                  <a:pt x="47630" y="23820"/>
                </a:lnTo>
                <a:lnTo>
                  <a:pt x="45160" y="22540"/>
                </a:lnTo>
                <a:lnTo>
                  <a:pt x="45700" y="21710"/>
                </a:lnTo>
                <a:lnTo>
                  <a:pt x="45810" y="18930"/>
                </a:lnTo>
                <a:lnTo>
                  <a:pt x="46230" y="18760"/>
                </a:lnTo>
                <a:lnTo>
                  <a:pt x="46980" y="18480"/>
                </a:lnTo>
                <a:lnTo>
                  <a:pt x="47570" y="18090"/>
                </a:lnTo>
                <a:lnTo>
                  <a:pt x="48750" y="16980"/>
                </a:lnTo>
                <a:lnTo>
                  <a:pt x="49390" y="17870"/>
                </a:lnTo>
                <a:lnTo>
                  <a:pt x="50630" y="18540"/>
                </a:lnTo>
                <a:lnTo>
                  <a:pt x="51750" y="19090"/>
                </a:lnTo>
                <a:lnTo>
                  <a:pt x="52340" y="19540"/>
                </a:lnTo>
                <a:lnTo>
                  <a:pt x="54540" y="17810"/>
                </a:lnTo>
                <a:lnTo>
                  <a:pt x="56890" y="15860"/>
                </a:lnTo>
                <a:lnTo>
                  <a:pt x="58550" y="14360"/>
                </a:lnTo>
                <a:lnTo>
                  <a:pt x="58770" y="13800"/>
                </a:lnTo>
                <a:lnTo>
                  <a:pt x="60270" y="13190"/>
                </a:lnTo>
                <a:lnTo>
                  <a:pt x="60880" y="11900"/>
                </a:lnTo>
                <a:lnTo>
                  <a:pt x="60950" y="11940"/>
                </a:lnTo>
                <a:lnTo>
                  <a:pt x="61110" y="12000"/>
                </a:lnTo>
                <a:lnTo>
                  <a:pt x="61170" y="12050"/>
                </a:lnTo>
                <a:lnTo>
                  <a:pt x="61190" y="12080"/>
                </a:lnTo>
                <a:lnTo>
                  <a:pt x="61210" y="12130"/>
                </a:lnTo>
                <a:lnTo>
                  <a:pt x="61230" y="12150"/>
                </a:lnTo>
                <a:lnTo>
                  <a:pt x="61270" y="12180"/>
                </a:lnTo>
                <a:lnTo>
                  <a:pt x="61360" y="12210"/>
                </a:lnTo>
                <a:lnTo>
                  <a:pt x="61400" y="12230"/>
                </a:lnTo>
                <a:lnTo>
                  <a:pt x="61500" y="12320"/>
                </a:lnTo>
                <a:lnTo>
                  <a:pt x="61530" y="12340"/>
                </a:lnTo>
                <a:lnTo>
                  <a:pt x="61630" y="12360"/>
                </a:lnTo>
                <a:lnTo>
                  <a:pt x="61730" y="12330"/>
                </a:lnTo>
                <a:lnTo>
                  <a:pt x="62130" y="12110"/>
                </a:lnTo>
                <a:lnTo>
                  <a:pt x="62220" y="12090"/>
                </a:lnTo>
                <a:lnTo>
                  <a:pt x="62500" y="12090"/>
                </a:lnTo>
                <a:lnTo>
                  <a:pt x="62550" y="12090"/>
                </a:lnTo>
                <a:lnTo>
                  <a:pt x="62660" y="12050"/>
                </a:lnTo>
                <a:lnTo>
                  <a:pt x="63110" y="11860"/>
                </a:lnTo>
                <a:lnTo>
                  <a:pt x="63880" y="11690"/>
                </a:lnTo>
                <a:lnTo>
                  <a:pt x="64080" y="11610"/>
                </a:lnTo>
                <a:lnTo>
                  <a:pt x="64170" y="11580"/>
                </a:lnTo>
                <a:lnTo>
                  <a:pt x="64250" y="11580"/>
                </a:lnTo>
                <a:lnTo>
                  <a:pt x="64350" y="11600"/>
                </a:lnTo>
                <a:lnTo>
                  <a:pt x="64380" y="11810"/>
                </a:lnTo>
                <a:lnTo>
                  <a:pt x="64130" y="12280"/>
                </a:lnTo>
                <a:lnTo>
                  <a:pt x="64100" y="12520"/>
                </a:lnTo>
                <a:lnTo>
                  <a:pt x="64250" y="12620"/>
                </a:lnTo>
                <a:lnTo>
                  <a:pt x="64790" y="12410"/>
                </a:lnTo>
                <a:lnTo>
                  <a:pt x="65010" y="12420"/>
                </a:lnTo>
                <a:lnTo>
                  <a:pt x="65080" y="12500"/>
                </a:lnTo>
                <a:lnTo>
                  <a:pt x="65200" y="12710"/>
                </a:lnTo>
                <a:lnTo>
                  <a:pt x="65280" y="12790"/>
                </a:lnTo>
                <a:lnTo>
                  <a:pt x="65680" y="13070"/>
                </a:lnTo>
                <a:lnTo>
                  <a:pt x="65770" y="13180"/>
                </a:lnTo>
                <a:lnTo>
                  <a:pt x="65810" y="13300"/>
                </a:lnTo>
                <a:lnTo>
                  <a:pt x="65820" y="13570"/>
                </a:lnTo>
                <a:lnTo>
                  <a:pt x="65840" y="13690"/>
                </a:lnTo>
                <a:lnTo>
                  <a:pt x="66050" y="14200"/>
                </a:lnTo>
                <a:lnTo>
                  <a:pt x="66140" y="14360"/>
                </a:lnTo>
                <a:lnTo>
                  <a:pt x="66250" y="14510"/>
                </a:lnTo>
                <a:lnTo>
                  <a:pt x="66380" y="14640"/>
                </a:lnTo>
                <a:lnTo>
                  <a:pt x="66760" y="14930"/>
                </a:lnTo>
                <a:lnTo>
                  <a:pt x="66840" y="15050"/>
                </a:lnTo>
                <a:lnTo>
                  <a:pt x="66880" y="15180"/>
                </a:lnTo>
                <a:lnTo>
                  <a:pt x="66870" y="15310"/>
                </a:lnTo>
                <a:lnTo>
                  <a:pt x="66810" y="15570"/>
                </a:lnTo>
                <a:lnTo>
                  <a:pt x="66810" y="15690"/>
                </a:lnTo>
                <a:lnTo>
                  <a:pt x="66840" y="15800"/>
                </a:lnTo>
                <a:lnTo>
                  <a:pt x="66900" y="15890"/>
                </a:lnTo>
                <a:lnTo>
                  <a:pt x="67170" y="16200"/>
                </a:lnTo>
                <a:lnTo>
                  <a:pt x="67300" y="16440"/>
                </a:lnTo>
                <a:lnTo>
                  <a:pt x="67370" y="16700"/>
                </a:lnTo>
                <a:lnTo>
                  <a:pt x="67380" y="17000"/>
                </a:lnTo>
                <a:lnTo>
                  <a:pt x="67350" y="17130"/>
                </a:lnTo>
                <a:lnTo>
                  <a:pt x="67300" y="17260"/>
                </a:lnTo>
                <a:lnTo>
                  <a:pt x="67260" y="17390"/>
                </a:lnTo>
                <a:lnTo>
                  <a:pt x="67280" y="17520"/>
                </a:lnTo>
                <a:lnTo>
                  <a:pt x="67360" y="17620"/>
                </a:lnTo>
                <a:lnTo>
                  <a:pt x="67460" y="17700"/>
                </a:lnTo>
                <a:lnTo>
                  <a:pt x="67690" y="17840"/>
                </a:lnTo>
                <a:lnTo>
                  <a:pt x="67810" y="17930"/>
                </a:lnTo>
                <a:lnTo>
                  <a:pt x="67910" y="18040"/>
                </a:lnTo>
                <a:lnTo>
                  <a:pt x="68070" y="18280"/>
                </a:lnTo>
                <a:lnTo>
                  <a:pt x="68140" y="18410"/>
                </a:lnTo>
                <a:lnTo>
                  <a:pt x="68150" y="18520"/>
                </a:lnTo>
                <a:lnTo>
                  <a:pt x="68130" y="18640"/>
                </a:lnTo>
                <a:lnTo>
                  <a:pt x="67910" y="18990"/>
                </a:lnTo>
                <a:lnTo>
                  <a:pt x="67850" y="19110"/>
                </a:lnTo>
                <a:lnTo>
                  <a:pt x="67840" y="19250"/>
                </a:lnTo>
                <a:lnTo>
                  <a:pt x="67860" y="19380"/>
                </a:lnTo>
                <a:lnTo>
                  <a:pt x="68000" y="19760"/>
                </a:lnTo>
                <a:lnTo>
                  <a:pt x="68220" y="19750"/>
                </a:lnTo>
                <a:lnTo>
                  <a:pt x="68660" y="19670"/>
                </a:lnTo>
                <a:lnTo>
                  <a:pt x="68880" y="19690"/>
                </a:lnTo>
                <a:lnTo>
                  <a:pt x="68980" y="19730"/>
                </a:lnTo>
                <a:lnTo>
                  <a:pt x="69260" y="19930"/>
                </a:lnTo>
                <a:lnTo>
                  <a:pt x="69360" y="19970"/>
                </a:lnTo>
                <a:lnTo>
                  <a:pt x="69700" y="20060"/>
                </a:lnTo>
                <a:lnTo>
                  <a:pt x="69890" y="20170"/>
                </a:lnTo>
                <a:lnTo>
                  <a:pt x="70050" y="20320"/>
                </a:lnTo>
                <a:lnTo>
                  <a:pt x="70150" y="20500"/>
                </a:lnTo>
                <a:lnTo>
                  <a:pt x="70190" y="20710"/>
                </a:lnTo>
                <a:lnTo>
                  <a:pt x="70100" y="21290"/>
                </a:lnTo>
                <a:lnTo>
                  <a:pt x="70110" y="21420"/>
                </a:lnTo>
                <a:lnTo>
                  <a:pt x="70130" y="21550"/>
                </a:lnTo>
                <a:lnTo>
                  <a:pt x="70180" y="21700"/>
                </a:lnTo>
                <a:lnTo>
                  <a:pt x="70270" y="21760"/>
                </a:lnTo>
                <a:lnTo>
                  <a:pt x="70720" y="21880"/>
                </a:lnTo>
                <a:lnTo>
                  <a:pt x="70930" y="21850"/>
                </a:lnTo>
                <a:lnTo>
                  <a:pt x="71160" y="21710"/>
                </a:lnTo>
                <a:lnTo>
                  <a:pt x="71350" y="21550"/>
                </a:lnTo>
                <a:lnTo>
                  <a:pt x="71570" y="21430"/>
                </a:lnTo>
                <a:lnTo>
                  <a:pt x="71800" y="21400"/>
                </a:lnTo>
                <a:lnTo>
                  <a:pt x="72030" y="21510"/>
                </a:lnTo>
                <a:lnTo>
                  <a:pt x="72130" y="21620"/>
                </a:lnTo>
                <a:lnTo>
                  <a:pt x="72170" y="21760"/>
                </a:lnTo>
                <a:lnTo>
                  <a:pt x="72230" y="22180"/>
                </a:lnTo>
                <a:lnTo>
                  <a:pt x="72280" y="22280"/>
                </a:lnTo>
                <a:lnTo>
                  <a:pt x="72430" y="22480"/>
                </a:lnTo>
                <a:lnTo>
                  <a:pt x="72500" y="22600"/>
                </a:lnTo>
                <a:lnTo>
                  <a:pt x="72520" y="22710"/>
                </a:lnTo>
                <a:lnTo>
                  <a:pt x="72530" y="23230"/>
                </a:lnTo>
                <a:lnTo>
                  <a:pt x="72580" y="23480"/>
                </a:lnTo>
                <a:lnTo>
                  <a:pt x="72700" y="23710"/>
                </a:lnTo>
                <a:lnTo>
                  <a:pt x="72880" y="23910"/>
                </a:lnTo>
                <a:lnTo>
                  <a:pt x="73760" y="24510"/>
                </a:lnTo>
                <a:lnTo>
                  <a:pt x="73950" y="24710"/>
                </a:lnTo>
                <a:lnTo>
                  <a:pt x="74050" y="24960"/>
                </a:lnTo>
                <a:lnTo>
                  <a:pt x="73970" y="25170"/>
                </a:lnTo>
                <a:lnTo>
                  <a:pt x="73720" y="25210"/>
                </a:lnTo>
                <a:lnTo>
                  <a:pt x="73220" y="25160"/>
                </a:lnTo>
                <a:lnTo>
                  <a:pt x="73070" y="25270"/>
                </a:lnTo>
                <a:lnTo>
                  <a:pt x="73160" y="25460"/>
                </a:lnTo>
                <a:lnTo>
                  <a:pt x="73490" y="25800"/>
                </a:lnTo>
                <a:lnTo>
                  <a:pt x="73620" y="25910"/>
                </a:lnTo>
                <a:lnTo>
                  <a:pt x="73750" y="25950"/>
                </a:lnTo>
                <a:lnTo>
                  <a:pt x="73890" y="25960"/>
                </a:lnTo>
                <a:lnTo>
                  <a:pt x="74210" y="25890"/>
                </a:lnTo>
                <a:lnTo>
                  <a:pt x="74370" y="25890"/>
                </a:lnTo>
                <a:lnTo>
                  <a:pt x="74510" y="25930"/>
                </a:lnTo>
                <a:lnTo>
                  <a:pt x="74650" y="26030"/>
                </a:lnTo>
                <a:lnTo>
                  <a:pt x="74730" y="26130"/>
                </a:lnTo>
                <a:lnTo>
                  <a:pt x="74760" y="26250"/>
                </a:lnTo>
                <a:lnTo>
                  <a:pt x="74770" y="26370"/>
                </a:lnTo>
                <a:lnTo>
                  <a:pt x="74690" y="26760"/>
                </a:lnTo>
                <a:lnTo>
                  <a:pt x="74700" y="26880"/>
                </a:lnTo>
                <a:lnTo>
                  <a:pt x="74740" y="27020"/>
                </a:lnTo>
                <a:lnTo>
                  <a:pt x="74760" y="27060"/>
                </a:lnTo>
                <a:lnTo>
                  <a:pt x="75130" y="27180"/>
                </a:lnTo>
                <a:lnTo>
                  <a:pt x="75250" y="27300"/>
                </a:lnTo>
                <a:lnTo>
                  <a:pt x="75680" y="27720"/>
                </a:lnTo>
                <a:lnTo>
                  <a:pt x="76080" y="27890"/>
                </a:lnTo>
                <a:lnTo>
                  <a:pt x="76090" y="2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