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Louga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Lou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240" y="16960"/>
                </a:moveTo>
                <a:lnTo>
                  <a:pt x="19250" y="16960"/>
                </a:lnTo>
                <a:lnTo>
                  <a:pt x="21650" y="16910"/>
                </a:lnTo>
                <a:lnTo>
                  <a:pt x="21930" y="16860"/>
                </a:lnTo>
                <a:lnTo>
                  <a:pt x="22200" y="16770"/>
                </a:lnTo>
                <a:lnTo>
                  <a:pt x="22520" y="16530"/>
                </a:lnTo>
                <a:lnTo>
                  <a:pt x="22730" y="16450"/>
                </a:lnTo>
                <a:lnTo>
                  <a:pt x="22980" y="16410"/>
                </a:lnTo>
                <a:lnTo>
                  <a:pt x="23210" y="16400"/>
                </a:lnTo>
                <a:lnTo>
                  <a:pt x="23420" y="16370"/>
                </a:lnTo>
                <a:lnTo>
                  <a:pt x="23530" y="16250"/>
                </a:lnTo>
                <a:lnTo>
                  <a:pt x="23600" y="16140"/>
                </a:lnTo>
                <a:lnTo>
                  <a:pt x="23780" y="15630"/>
                </a:lnTo>
                <a:lnTo>
                  <a:pt x="23880" y="15450"/>
                </a:lnTo>
                <a:lnTo>
                  <a:pt x="24030" y="15320"/>
                </a:lnTo>
                <a:lnTo>
                  <a:pt x="24660" y="14990"/>
                </a:lnTo>
                <a:lnTo>
                  <a:pt x="24740" y="14930"/>
                </a:lnTo>
                <a:lnTo>
                  <a:pt x="24780" y="14850"/>
                </a:lnTo>
                <a:lnTo>
                  <a:pt x="24820" y="14700"/>
                </a:lnTo>
                <a:lnTo>
                  <a:pt x="24850" y="14630"/>
                </a:lnTo>
                <a:lnTo>
                  <a:pt x="24890" y="14560"/>
                </a:lnTo>
                <a:lnTo>
                  <a:pt x="24990" y="14450"/>
                </a:lnTo>
                <a:lnTo>
                  <a:pt x="25510" y="14020"/>
                </a:lnTo>
                <a:lnTo>
                  <a:pt x="25580" y="13980"/>
                </a:lnTo>
                <a:lnTo>
                  <a:pt x="25590" y="13980"/>
                </a:lnTo>
                <a:lnTo>
                  <a:pt x="28370" y="12390"/>
                </a:lnTo>
                <a:lnTo>
                  <a:pt x="28470" y="12320"/>
                </a:lnTo>
                <a:lnTo>
                  <a:pt x="28570" y="12200"/>
                </a:lnTo>
                <a:lnTo>
                  <a:pt x="28720" y="11940"/>
                </a:lnTo>
                <a:lnTo>
                  <a:pt x="28780" y="11780"/>
                </a:lnTo>
                <a:lnTo>
                  <a:pt x="28830" y="11730"/>
                </a:lnTo>
                <a:lnTo>
                  <a:pt x="28890" y="11680"/>
                </a:lnTo>
                <a:lnTo>
                  <a:pt x="29170" y="11540"/>
                </a:lnTo>
                <a:lnTo>
                  <a:pt x="29420" y="11360"/>
                </a:lnTo>
                <a:lnTo>
                  <a:pt x="29470" y="11300"/>
                </a:lnTo>
                <a:lnTo>
                  <a:pt x="29570" y="11190"/>
                </a:lnTo>
                <a:lnTo>
                  <a:pt x="29750" y="11310"/>
                </a:lnTo>
                <a:lnTo>
                  <a:pt x="30060" y="11590"/>
                </a:lnTo>
                <a:lnTo>
                  <a:pt x="33100" y="15090"/>
                </a:lnTo>
                <a:lnTo>
                  <a:pt x="33260" y="15190"/>
                </a:lnTo>
                <a:lnTo>
                  <a:pt x="35580" y="15030"/>
                </a:lnTo>
                <a:lnTo>
                  <a:pt x="35680" y="14000"/>
                </a:lnTo>
                <a:lnTo>
                  <a:pt x="44130" y="14020"/>
                </a:lnTo>
                <a:lnTo>
                  <a:pt x="44380" y="14110"/>
                </a:lnTo>
                <a:lnTo>
                  <a:pt x="45570" y="14750"/>
                </a:lnTo>
                <a:lnTo>
                  <a:pt x="46340" y="14690"/>
                </a:lnTo>
                <a:lnTo>
                  <a:pt x="48000" y="15860"/>
                </a:lnTo>
                <a:lnTo>
                  <a:pt x="48750" y="16980"/>
                </a:lnTo>
                <a:lnTo>
                  <a:pt x="47570" y="18090"/>
                </a:lnTo>
                <a:lnTo>
                  <a:pt x="46980" y="18480"/>
                </a:lnTo>
                <a:lnTo>
                  <a:pt x="46230" y="18760"/>
                </a:lnTo>
                <a:lnTo>
                  <a:pt x="45810" y="18930"/>
                </a:lnTo>
                <a:lnTo>
                  <a:pt x="45700" y="21710"/>
                </a:lnTo>
                <a:lnTo>
                  <a:pt x="45160" y="22540"/>
                </a:lnTo>
                <a:lnTo>
                  <a:pt x="47630" y="23820"/>
                </a:lnTo>
                <a:lnTo>
                  <a:pt x="48860" y="23650"/>
                </a:lnTo>
                <a:lnTo>
                  <a:pt x="48380" y="25760"/>
                </a:lnTo>
                <a:lnTo>
                  <a:pt x="48110" y="27430"/>
                </a:lnTo>
                <a:lnTo>
                  <a:pt x="48740" y="27740"/>
                </a:lnTo>
                <a:lnTo>
                  <a:pt x="47570" y="28090"/>
                </a:lnTo>
                <a:lnTo>
                  <a:pt x="45910" y="28310"/>
                </a:lnTo>
                <a:lnTo>
                  <a:pt x="44900" y="28700"/>
                </a:lnTo>
                <a:lnTo>
                  <a:pt x="45320" y="30200"/>
                </a:lnTo>
                <a:lnTo>
                  <a:pt x="45970" y="31640"/>
                </a:lnTo>
                <a:lnTo>
                  <a:pt x="45430" y="32750"/>
                </a:lnTo>
                <a:lnTo>
                  <a:pt x="44790" y="33190"/>
                </a:lnTo>
                <a:lnTo>
                  <a:pt x="44570" y="34410"/>
                </a:lnTo>
                <a:lnTo>
                  <a:pt x="44010" y="34830"/>
                </a:lnTo>
                <a:lnTo>
                  <a:pt x="43670" y="34370"/>
                </a:lnTo>
                <a:lnTo>
                  <a:pt x="43490" y="34230"/>
                </a:lnTo>
                <a:lnTo>
                  <a:pt x="43240" y="34290"/>
                </a:lnTo>
                <a:lnTo>
                  <a:pt x="42990" y="34410"/>
                </a:lnTo>
                <a:lnTo>
                  <a:pt x="41690" y="35210"/>
                </a:lnTo>
                <a:lnTo>
                  <a:pt x="41400" y="35330"/>
                </a:lnTo>
                <a:lnTo>
                  <a:pt x="41060" y="35410"/>
                </a:lnTo>
                <a:lnTo>
                  <a:pt x="40550" y="35360"/>
                </a:lnTo>
                <a:lnTo>
                  <a:pt x="38300" y="34910"/>
                </a:lnTo>
                <a:lnTo>
                  <a:pt x="37560" y="34620"/>
                </a:lnTo>
                <a:lnTo>
                  <a:pt x="36380" y="33910"/>
                </a:lnTo>
                <a:lnTo>
                  <a:pt x="35850" y="33580"/>
                </a:lnTo>
                <a:lnTo>
                  <a:pt x="35460" y="33160"/>
                </a:lnTo>
                <a:lnTo>
                  <a:pt x="35370" y="32830"/>
                </a:lnTo>
                <a:lnTo>
                  <a:pt x="35300" y="31910"/>
                </a:lnTo>
                <a:lnTo>
                  <a:pt x="35250" y="31840"/>
                </a:lnTo>
                <a:lnTo>
                  <a:pt x="35200" y="31780"/>
                </a:lnTo>
                <a:lnTo>
                  <a:pt x="35070" y="31740"/>
                </a:lnTo>
                <a:lnTo>
                  <a:pt x="34880" y="31730"/>
                </a:lnTo>
                <a:lnTo>
                  <a:pt x="33900" y="31820"/>
                </a:lnTo>
                <a:lnTo>
                  <a:pt x="33770" y="31800"/>
                </a:lnTo>
                <a:lnTo>
                  <a:pt x="33550" y="31720"/>
                </a:lnTo>
                <a:lnTo>
                  <a:pt x="33430" y="31650"/>
                </a:lnTo>
                <a:lnTo>
                  <a:pt x="33290" y="31550"/>
                </a:lnTo>
                <a:lnTo>
                  <a:pt x="33220" y="31520"/>
                </a:lnTo>
                <a:lnTo>
                  <a:pt x="32810" y="31480"/>
                </a:lnTo>
                <a:lnTo>
                  <a:pt x="32030" y="31510"/>
                </a:lnTo>
                <a:lnTo>
                  <a:pt x="31650" y="31620"/>
                </a:lnTo>
                <a:lnTo>
                  <a:pt x="31390" y="31410"/>
                </a:lnTo>
                <a:lnTo>
                  <a:pt x="31320" y="31210"/>
                </a:lnTo>
                <a:lnTo>
                  <a:pt x="31310" y="31010"/>
                </a:lnTo>
                <a:lnTo>
                  <a:pt x="31290" y="30930"/>
                </a:lnTo>
                <a:lnTo>
                  <a:pt x="31250" y="30860"/>
                </a:lnTo>
                <a:lnTo>
                  <a:pt x="31210" y="30800"/>
                </a:lnTo>
                <a:lnTo>
                  <a:pt x="30960" y="30630"/>
                </a:lnTo>
                <a:lnTo>
                  <a:pt x="30580" y="30470"/>
                </a:lnTo>
                <a:lnTo>
                  <a:pt x="30520" y="30420"/>
                </a:lnTo>
                <a:lnTo>
                  <a:pt x="30470" y="30370"/>
                </a:lnTo>
                <a:lnTo>
                  <a:pt x="30430" y="30310"/>
                </a:lnTo>
                <a:lnTo>
                  <a:pt x="30340" y="30080"/>
                </a:lnTo>
                <a:lnTo>
                  <a:pt x="30300" y="30020"/>
                </a:lnTo>
                <a:lnTo>
                  <a:pt x="30240" y="29990"/>
                </a:lnTo>
                <a:lnTo>
                  <a:pt x="30140" y="29950"/>
                </a:lnTo>
                <a:lnTo>
                  <a:pt x="30080" y="29910"/>
                </a:lnTo>
                <a:lnTo>
                  <a:pt x="30020" y="29870"/>
                </a:lnTo>
                <a:lnTo>
                  <a:pt x="29980" y="29800"/>
                </a:lnTo>
                <a:lnTo>
                  <a:pt x="29950" y="29720"/>
                </a:lnTo>
                <a:lnTo>
                  <a:pt x="29930" y="29630"/>
                </a:lnTo>
                <a:lnTo>
                  <a:pt x="29920" y="29430"/>
                </a:lnTo>
                <a:lnTo>
                  <a:pt x="29930" y="29290"/>
                </a:lnTo>
                <a:lnTo>
                  <a:pt x="29700" y="29250"/>
                </a:lnTo>
                <a:lnTo>
                  <a:pt x="26080" y="29270"/>
                </a:lnTo>
                <a:lnTo>
                  <a:pt x="25740" y="29360"/>
                </a:lnTo>
                <a:lnTo>
                  <a:pt x="25270" y="29770"/>
                </a:lnTo>
                <a:lnTo>
                  <a:pt x="24940" y="29600"/>
                </a:lnTo>
                <a:lnTo>
                  <a:pt x="24610" y="29480"/>
                </a:lnTo>
                <a:lnTo>
                  <a:pt x="24540" y="29440"/>
                </a:lnTo>
                <a:lnTo>
                  <a:pt x="24460" y="29380"/>
                </a:lnTo>
                <a:lnTo>
                  <a:pt x="24380" y="29300"/>
                </a:lnTo>
                <a:lnTo>
                  <a:pt x="24280" y="29140"/>
                </a:lnTo>
                <a:lnTo>
                  <a:pt x="24240" y="29030"/>
                </a:lnTo>
                <a:lnTo>
                  <a:pt x="24200" y="28920"/>
                </a:lnTo>
                <a:lnTo>
                  <a:pt x="24150" y="28650"/>
                </a:lnTo>
                <a:lnTo>
                  <a:pt x="24130" y="28570"/>
                </a:lnTo>
                <a:lnTo>
                  <a:pt x="24090" y="28490"/>
                </a:lnTo>
                <a:lnTo>
                  <a:pt x="24010" y="28360"/>
                </a:lnTo>
                <a:lnTo>
                  <a:pt x="23580" y="27840"/>
                </a:lnTo>
                <a:lnTo>
                  <a:pt x="23500" y="27710"/>
                </a:lnTo>
                <a:lnTo>
                  <a:pt x="23360" y="27330"/>
                </a:lnTo>
                <a:lnTo>
                  <a:pt x="23330" y="27180"/>
                </a:lnTo>
                <a:lnTo>
                  <a:pt x="23310" y="27050"/>
                </a:lnTo>
                <a:lnTo>
                  <a:pt x="23320" y="26920"/>
                </a:lnTo>
                <a:lnTo>
                  <a:pt x="23330" y="26860"/>
                </a:lnTo>
                <a:lnTo>
                  <a:pt x="23370" y="26470"/>
                </a:lnTo>
                <a:lnTo>
                  <a:pt x="23330" y="26260"/>
                </a:lnTo>
                <a:lnTo>
                  <a:pt x="23260" y="26100"/>
                </a:lnTo>
                <a:lnTo>
                  <a:pt x="23210" y="26000"/>
                </a:lnTo>
                <a:lnTo>
                  <a:pt x="23170" y="25940"/>
                </a:lnTo>
                <a:lnTo>
                  <a:pt x="23040" y="25650"/>
                </a:lnTo>
                <a:lnTo>
                  <a:pt x="22990" y="25590"/>
                </a:lnTo>
                <a:lnTo>
                  <a:pt x="22930" y="25560"/>
                </a:lnTo>
                <a:lnTo>
                  <a:pt x="22850" y="25590"/>
                </a:lnTo>
                <a:lnTo>
                  <a:pt x="22720" y="25690"/>
                </a:lnTo>
                <a:lnTo>
                  <a:pt x="22660" y="25720"/>
                </a:lnTo>
                <a:lnTo>
                  <a:pt x="22590" y="25730"/>
                </a:lnTo>
                <a:lnTo>
                  <a:pt x="22530" y="25700"/>
                </a:lnTo>
                <a:lnTo>
                  <a:pt x="22470" y="25610"/>
                </a:lnTo>
                <a:lnTo>
                  <a:pt x="22430" y="25410"/>
                </a:lnTo>
                <a:lnTo>
                  <a:pt x="22340" y="24680"/>
                </a:lnTo>
                <a:lnTo>
                  <a:pt x="22320" y="24600"/>
                </a:lnTo>
                <a:lnTo>
                  <a:pt x="22290" y="24540"/>
                </a:lnTo>
                <a:lnTo>
                  <a:pt x="22230" y="24480"/>
                </a:lnTo>
                <a:lnTo>
                  <a:pt x="22150" y="24440"/>
                </a:lnTo>
                <a:lnTo>
                  <a:pt x="22010" y="24430"/>
                </a:lnTo>
                <a:lnTo>
                  <a:pt x="21920" y="24430"/>
                </a:lnTo>
                <a:lnTo>
                  <a:pt x="21700" y="24490"/>
                </a:lnTo>
                <a:lnTo>
                  <a:pt x="21520" y="24510"/>
                </a:lnTo>
                <a:lnTo>
                  <a:pt x="20830" y="24330"/>
                </a:lnTo>
                <a:lnTo>
                  <a:pt x="20720" y="24330"/>
                </a:lnTo>
                <a:lnTo>
                  <a:pt x="20620" y="24350"/>
                </a:lnTo>
                <a:lnTo>
                  <a:pt x="20560" y="24400"/>
                </a:lnTo>
                <a:lnTo>
                  <a:pt x="20500" y="24450"/>
                </a:lnTo>
                <a:lnTo>
                  <a:pt x="20450" y="24500"/>
                </a:lnTo>
                <a:lnTo>
                  <a:pt x="20330" y="24690"/>
                </a:lnTo>
                <a:lnTo>
                  <a:pt x="20190" y="24860"/>
                </a:lnTo>
                <a:lnTo>
                  <a:pt x="20020" y="25110"/>
                </a:lnTo>
                <a:lnTo>
                  <a:pt x="19920" y="25220"/>
                </a:lnTo>
                <a:lnTo>
                  <a:pt x="19690" y="25520"/>
                </a:lnTo>
                <a:lnTo>
                  <a:pt x="19610" y="25750"/>
                </a:lnTo>
                <a:lnTo>
                  <a:pt x="19560" y="25920"/>
                </a:lnTo>
                <a:lnTo>
                  <a:pt x="19510" y="26070"/>
                </a:lnTo>
                <a:lnTo>
                  <a:pt x="19430" y="26190"/>
                </a:lnTo>
                <a:lnTo>
                  <a:pt x="18760" y="26900"/>
                </a:lnTo>
                <a:lnTo>
                  <a:pt x="18690" y="27030"/>
                </a:lnTo>
                <a:lnTo>
                  <a:pt x="18490" y="27250"/>
                </a:lnTo>
                <a:lnTo>
                  <a:pt x="18440" y="27300"/>
                </a:lnTo>
                <a:lnTo>
                  <a:pt x="18380" y="27340"/>
                </a:lnTo>
                <a:lnTo>
                  <a:pt x="18300" y="27350"/>
                </a:lnTo>
                <a:lnTo>
                  <a:pt x="18230" y="27340"/>
                </a:lnTo>
                <a:lnTo>
                  <a:pt x="18150" y="27300"/>
                </a:lnTo>
                <a:lnTo>
                  <a:pt x="18090" y="27220"/>
                </a:lnTo>
                <a:lnTo>
                  <a:pt x="18020" y="27080"/>
                </a:lnTo>
                <a:lnTo>
                  <a:pt x="18000" y="26840"/>
                </a:lnTo>
                <a:lnTo>
                  <a:pt x="18020" y="26770"/>
                </a:lnTo>
                <a:lnTo>
                  <a:pt x="18040" y="26720"/>
                </a:lnTo>
                <a:lnTo>
                  <a:pt x="18080" y="26660"/>
                </a:lnTo>
                <a:lnTo>
                  <a:pt x="18100" y="26600"/>
                </a:lnTo>
                <a:lnTo>
                  <a:pt x="18110" y="26530"/>
                </a:lnTo>
                <a:lnTo>
                  <a:pt x="18090" y="26450"/>
                </a:lnTo>
                <a:lnTo>
                  <a:pt x="18050" y="26370"/>
                </a:lnTo>
                <a:lnTo>
                  <a:pt x="17950" y="26250"/>
                </a:lnTo>
                <a:lnTo>
                  <a:pt x="17860" y="26190"/>
                </a:lnTo>
                <a:lnTo>
                  <a:pt x="17630" y="26080"/>
                </a:lnTo>
                <a:lnTo>
                  <a:pt x="17500" y="26000"/>
                </a:lnTo>
                <a:lnTo>
                  <a:pt x="17440" y="25950"/>
                </a:lnTo>
                <a:lnTo>
                  <a:pt x="17390" y="25900"/>
                </a:lnTo>
                <a:lnTo>
                  <a:pt x="17210" y="25650"/>
                </a:lnTo>
                <a:lnTo>
                  <a:pt x="17120" y="25460"/>
                </a:lnTo>
                <a:lnTo>
                  <a:pt x="17070" y="25390"/>
                </a:lnTo>
                <a:lnTo>
                  <a:pt x="17020" y="25330"/>
                </a:lnTo>
                <a:lnTo>
                  <a:pt x="16930" y="25270"/>
                </a:lnTo>
                <a:lnTo>
                  <a:pt x="16760" y="25190"/>
                </a:lnTo>
                <a:lnTo>
                  <a:pt x="16640" y="25160"/>
                </a:lnTo>
                <a:lnTo>
                  <a:pt x="16550" y="24990"/>
                </a:lnTo>
                <a:lnTo>
                  <a:pt x="16510" y="24700"/>
                </a:lnTo>
                <a:lnTo>
                  <a:pt x="16590" y="24060"/>
                </a:lnTo>
                <a:lnTo>
                  <a:pt x="16690" y="23700"/>
                </a:lnTo>
                <a:lnTo>
                  <a:pt x="16960" y="23170"/>
                </a:lnTo>
                <a:lnTo>
                  <a:pt x="17030" y="22870"/>
                </a:lnTo>
                <a:lnTo>
                  <a:pt x="17030" y="22770"/>
                </a:lnTo>
                <a:lnTo>
                  <a:pt x="17020" y="22690"/>
                </a:lnTo>
                <a:lnTo>
                  <a:pt x="16950" y="22510"/>
                </a:lnTo>
                <a:lnTo>
                  <a:pt x="16880" y="22400"/>
                </a:lnTo>
                <a:lnTo>
                  <a:pt x="16440" y="22040"/>
                </a:lnTo>
                <a:lnTo>
                  <a:pt x="16370" y="22000"/>
                </a:lnTo>
                <a:lnTo>
                  <a:pt x="17330" y="20700"/>
                </a:lnTo>
                <a:lnTo>
                  <a:pt x="19260" y="17440"/>
                </a:lnTo>
                <a:lnTo>
                  <a:pt x="19330" y="17290"/>
                </a:lnTo>
                <a:lnTo>
                  <a:pt x="19310" y="17130"/>
                </a:lnTo>
                <a:lnTo>
                  <a:pt x="19240" y="1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