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Kédougou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Senegal • State Map | Fully Editable Vector Shape</a:t>
            </a:r>
          </a:p>
        </p:txBody>
      </p:sp>
      <p:sp>
        <p:nvSpPr>
          <p:cNvPr id="101" name="Kédougou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87750" y="53940"/>
                </a:moveTo>
                <a:lnTo>
                  <a:pt x="87780" y="54100"/>
                </a:lnTo>
                <a:lnTo>
                  <a:pt x="87910" y="54140"/>
                </a:lnTo>
                <a:lnTo>
                  <a:pt x="88300" y="54330"/>
                </a:lnTo>
                <a:lnTo>
                  <a:pt x="88420" y="54420"/>
                </a:lnTo>
                <a:lnTo>
                  <a:pt x="88470" y="54530"/>
                </a:lnTo>
                <a:lnTo>
                  <a:pt x="88560" y="54820"/>
                </a:lnTo>
                <a:lnTo>
                  <a:pt x="88630" y="54930"/>
                </a:lnTo>
                <a:lnTo>
                  <a:pt x="88760" y="55030"/>
                </a:lnTo>
                <a:lnTo>
                  <a:pt x="88750" y="55050"/>
                </a:lnTo>
                <a:lnTo>
                  <a:pt x="88790" y="55100"/>
                </a:lnTo>
                <a:lnTo>
                  <a:pt x="88840" y="55120"/>
                </a:lnTo>
                <a:lnTo>
                  <a:pt x="88970" y="55100"/>
                </a:lnTo>
                <a:lnTo>
                  <a:pt x="89090" y="55080"/>
                </a:lnTo>
                <a:lnTo>
                  <a:pt x="89170" y="55070"/>
                </a:lnTo>
                <a:lnTo>
                  <a:pt x="89230" y="55070"/>
                </a:lnTo>
                <a:lnTo>
                  <a:pt x="89270" y="55050"/>
                </a:lnTo>
                <a:lnTo>
                  <a:pt x="89290" y="54990"/>
                </a:lnTo>
                <a:lnTo>
                  <a:pt x="89310" y="54890"/>
                </a:lnTo>
                <a:lnTo>
                  <a:pt x="89360" y="54800"/>
                </a:lnTo>
                <a:lnTo>
                  <a:pt x="89400" y="54730"/>
                </a:lnTo>
                <a:lnTo>
                  <a:pt x="89470" y="54690"/>
                </a:lnTo>
                <a:lnTo>
                  <a:pt x="89550" y="54680"/>
                </a:lnTo>
                <a:lnTo>
                  <a:pt x="89570" y="54680"/>
                </a:lnTo>
                <a:lnTo>
                  <a:pt x="89650" y="54670"/>
                </a:lnTo>
                <a:lnTo>
                  <a:pt x="89730" y="54580"/>
                </a:lnTo>
                <a:lnTo>
                  <a:pt x="89750" y="54510"/>
                </a:lnTo>
                <a:lnTo>
                  <a:pt x="89780" y="54380"/>
                </a:lnTo>
                <a:lnTo>
                  <a:pt x="89780" y="54330"/>
                </a:lnTo>
                <a:lnTo>
                  <a:pt x="89840" y="54230"/>
                </a:lnTo>
                <a:lnTo>
                  <a:pt x="89880" y="54160"/>
                </a:lnTo>
                <a:lnTo>
                  <a:pt x="89960" y="54070"/>
                </a:lnTo>
                <a:lnTo>
                  <a:pt x="90020" y="53980"/>
                </a:lnTo>
                <a:lnTo>
                  <a:pt x="90080" y="53910"/>
                </a:lnTo>
                <a:lnTo>
                  <a:pt x="90070" y="53830"/>
                </a:lnTo>
                <a:lnTo>
                  <a:pt x="90060" y="53780"/>
                </a:lnTo>
                <a:lnTo>
                  <a:pt x="90040" y="53720"/>
                </a:lnTo>
                <a:lnTo>
                  <a:pt x="90050" y="53610"/>
                </a:lnTo>
                <a:lnTo>
                  <a:pt x="90080" y="53570"/>
                </a:lnTo>
                <a:lnTo>
                  <a:pt x="90090" y="53560"/>
                </a:lnTo>
                <a:lnTo>
                  <a:pt x="90110" y="53550"/>
                </a:lnTo>
                <a:lnTo>
                  <a:pt x="90300" y="53580"/>
                </a:lnTo>
                <a:lnTo>
                  <a:pt x="90410" y="53700"/>
                </a:lnTo>
                <a:lnTo>
                  <a:pt x="90490" y="53850"/>
                </a:lnTo>
                <a:lnTo>
                  <a:pt x="90640" y="53960"/>
                </a:lnTo>
                <a:lnTo>
                  <a:pt x="90780" y="53980"/>
                </a:lnTo>
                <a:lnTo>
                  <a:pt x="91070" y="53920"/>
                </a:lnTo>
                <a:lnTo>
                  <a:pt x="91440" y="53910"/>
                </a:lnTo>
                <a:lnTo>
                  <a:pt x="91510" y="53970"/>
                </a:lnTo>
                <a:lnTo>
                  <a:pt x="91490" y="54190"/>
                </a:lnTo>
                <a:lnTo>
                  <a:pt x="91530" y="54340"/>
                </a:lnTo>
                <a:lnTo>
                  <a:pt x="91690" y="54360"/>
                </a:lnTo>
                <a:lnTo>
                  <a:pt x="91870" y="54310"/>
                </a:lnTo>
                <a:lnTo>
                  <a:pt x="91880" y="54310"/>
                </a:lnTo>
                <a:lnTo>
                  <a:pt x="91890" y="54310"/>
                </a:lnTo>
                <a:lnTo>
                  <a:pt x="91980" y="54300"/>
                </a:lnTo>
                <a:lnTo>
                  <a:pt x="91980" y="54590"/>
                </a:lnTo>
                <a:lnTo>
                  <a:pt x="92090" y="54880"/>
                </a:lnTo>
                <a:lnTo>
                  <a:pt x="92450" y="55390"/>
                </a:lnTo>
                <a:lnTo>
                  <a:pt x="92790" y="55690"/>
                </a:lnTo>
                <a:lnTo>
                  <a:pt x="92850" y="55840"/>
                </a:lnTo>
                <a:lnTo>
                  <a:pt x="92830" y="56000"/>
                </a:lnTo>
                <a:lnTo>
                  <a:pt x="92640" y="56280"/>
                </a:lnTo>
                <a:lnTo>
                  <a:pt x="92580" y="56440"/>
                </a:lnTo>
                <a:lnTo>
                  <a:pt x="92630" y="56710"/>
                </a:lnTo>
                <a:lnTo>
                  <a:pt x="92770" y="56900"/>
                </a:lnTo>
                <a:lnTo>
                  <a:pt x="92940" y="57060"/>
                </a:lnTo>
                <a:lnTo>
                  <a:pt x="93080" y="57260"/>
                </a:lnTo>
                <a:lnTo>
                  <a:pt x="93090" y="57790"/>
                </a:lnTo>
                <a:lnTo>
                  <a:pt x="93160" y="58040"/>
                </a:lnTo>
                <a:lnTo>
                  <a:pt x="93420" y="58100"/>
                </a:lnTo>
                <a:lnTo>
                  <a:pt x="93630" y="58220"/>
                </a:lnTo>
                <a:lnTo>
                  <a:pt x="93800" y="58350"/>
                </a:lnTo>
                <a:lnTo>
                  <a:pt x="93990" y="58470"/>
                </a:lnTo>
                <a:lnTo>
                  <a:pt x="94230" y="58530"/>
                </a:lnTo>
                <a:lnTo>
                  <a:pt x="94380" y="58590"/>
                </a:lnTo>
                <a:lnTo>
                  <a:pt x="94370" y="58700"/>
                </a:lnTo>
                <a:lnTo>
                  <a:pt x="94290" y="58810"/>
                </a:lnTo>
                <a:lnTo>
                  <a:pt x="94260" y="58900"/>
                </a:lnTo>
                <a:lnTo>
                  <a:pt x="94460" y="59200"/>
                </a:lnTo>
                <a:lnTo>
                  <a:pt x="94540" y="59380"/>
                </a:lnTo>
                <a:lnTo>
                  <a:pt x="94600" y="59480"/>
                </a:lnTo>
                <a:lnTo>
                  <a:pt x="94660" y="59530"/>
                </a:lnTo>
                <a:lnTo>
                  <a:pt x="94790" y="59590"/>
                </a:lnTo>
                <a:lnTo>
                  <a:pt x="94760" y="59650"/>
                </a:lnTo>
                <a:lnTo>
                  <a:pt x="94680" y="59720"/>
                </a:lnTo>
                <a:lnTo>
                  <a:pt x="94630" y="59780"/>
                </a:lnTo>
                <a:lnTo>
                  <a:pt x="94630" y="59910"/>
                </a:lnTo>
                <a:lnTo>
                  <a:pt x="94600" y="60200"/>
                </a:lnTo>
                <a:lnTo>
                  <a:pt x="94560" y="60350"/>
                </a:lnTo>
                <a:lnTo>
                  <a:pt x="94790" y="60400"/>
                </a:lnTo>
                <a:lnTo>
                  <a:pt x="94960" y="60330"/>
                </a:lnTo>
                <a:lnTo>
                  <a:pt x="95060" y="60150"/>
                </a:lnTo>
                <a:lnTo>
                  <a:pt x="95090" y="60160"/>
                </a:lnTo>
                <a:lnTo>
                  <a:pt x="95150" y="60180"/>
                </a:lnTo>
                <a:lnTo>
                  <a:pt x="95180" y="60220"/>
                </a:lnTo>
                <a:lnTo>
                  <a:pt x="95210" y="60250"/>
                </a:lnTo>
                <a:lnTo>
                  <a:pt x="95250" y="60290"/>
                </a:lnTo>
                <a:lnTo>
                  <a:pt x="95280" y="60300"/>
                </a:lnTo>
                <a:lnTo>
                  <a:pt x="95290" y="60300"/>
                </a:lnTo>
                <a:lnTo>
                  <a:pt x="95310" y="60280"/>
                </a:lnTo>
                <a:lnTo>
                  <a:pt x="95320" y="60350"/>
                </a:lnTo>
                <a:lnTo>
                  <a:pt x="95360" y="60740"/>
                </a:lnTo>
                <a:lnTo>
                  <a:pt x="95310" y="60830"/>
                </a:lnTo>
                <a:lnTo>
                  <a:pt x="95210" y="60890"/>
                </a:lnTo>
                <a:lnTo>
                  <a:pt x="95200" y="60870"/>
                </a:lnTo>
                <a:lnTo>
                  <a:pt x="95180" y="60850"/>
                </a:lnTo>
                <a:lnTo>
                  <a:pt x="95150" y="60870"/>
                </a:lnTo>
                <a:lnTo>
                  <a:pt x="95120" y="60910"/>
                </a:lnTo>
                <a:lnTo>
                  <a:pt x="95100" y="60980"/>
                </a:lnTo>
                <a:lnTo>
                  <a:pt x="95080" y="61000"/>
                </a:lnTo>
                <a:lnTo>
                  <a:pt x="95020" y="61000"/>
                </a:lnTo>
                <a:lnTo>
                  <a:pt x="94930" y="60950"/>
                </a:lnTo>
                <a:lnTo>
                  <a:pt x="94820" y="60910"/>
                </a:lnTo>
                <a:lnTo>
                  <a:pt x="94720" y="60960"/>
                </a:lnTo>
                <a:lnTo>
                  <a:pt x="94710" y="61060"/>
                </a:lnTo>
                <a:lnTo>
                  <a:pt x="94790" y="61140"/>
                </a:lnTo>
                <a:lnTo>
                  <a:pt x="94870" y="61220"/>
                </a:lnTo>
                <a:lnTo>
                  <a:pt x="94900" y="61300"/>
                </a:lnTo>
                <a:lnTo>
                  <a:pt x="94840" y="61450"/>
                </a:lnTo>
                <a:lnTo>
                  <a:pt x="94760" y="61610"/>
                </a:lnTo>
                <a:lnTo>
                  <a:pt x="94700" y="61760"/>
                </a:lnTo>
                <a:lnTo>
                  <a:pt x="94750" y="62010"/>
                </a:lnTo>
                <a:lnTo>
                  <a:pt x="94730" y="62070"/>
                </a:lnTo>
                <a:lnTo>
                  <a:pt x="94680" y="62140"/>
                </a:lnTo>
                <a:lnTo>
                  <a:pt x="94650" y="62220"/>
                </a:lnTo>
                <a:lnTo>
                  <a:pt x="94650" y="62310"/>
                </a:lnTo>
                <a:lnTo>
                  <a:pt x="94710" y="62350"/>
                </a:lnTo>
                <a:lnTo>
                  <a:pt x="94780" y="62360"/>
                </a:lnTo>
                <a:lnTo>
                  <a:pt x="94820" y="62370"/>
                </a:lnTo>
                <a:lnTo>
                  <a:pt x="94840" y="62390"/>
                </a:lnTo>
                <a:lnTo>
                  <a:pt x="94890" y="62460"/>
                </a:lnTo>
                <a:lnTo>
                  <a:pt x="94950" y="62560"/>
                </a:lnTo>
                <a:lnTo>
                  <a:pt x="95000" y="62690"/>
                </a:lnTo>
                <a:lnTo>
                  <a:pt x="95030" y="62850"/>
                </a:lnTo>
                <a:lnTo>
                  <a:pt x="95050" y="63030"/>
                </a:lnTo>
                <a:lnTo>
                  <a:pt x="95010" y="63190"/>
                </a:lnTo>
                <a:lnTo>
                  <a:pt x="94910" y="63300"/>
                </a:lnTo>
                <a:lnTo>
                  <a:pt x="94910" y="63370"/>
                </a:lnTo>
                <a:lnTo>
                  <a:pt x="95070" y="63650"/>
                </a:lnTo>
                <a:lnTo>
                  <a:pt x="95090" y="63790"/>
                </a:lnTo>
                <a:lnTo>
                  <a:pt x="95020" y="63920"/>
                </a:lnTo>
                <a:lnTo>
                  <a:pt x="94920" y="63930"/>
                </a:lnTo>
                <a:lnTo>
                  <a:pt x="94880" y="63930"/>
                </a:lnTo>
                <a:lnTo>
                  <a:pt x="94810" y="63940"/>
                </a:lnTo>
                <a:lnTo>
                  <a:pt x="94770" y="63980"/>
                </a:lnTo>
                <a:lnTo>
                  <a:pt x="94770" y="64030"/>
                </a:lnTo>
                <a:lnTo>
                  <a:pt x="94570" y="64090"/>
                </a:lnTo>
                <a:lnTo>
                  <a:pt x="94420" y="64490"/>
                </a:lnTo>
                <a:lnTo>
                  <a:pt x="94300" y="64570"/>
                </a:lnTo>
                <a:lnTo>
                  <a:pt x="94210" y="64680"/>
                </a:lnTo>
                <a:lnTo>
                  <a:pt x="94230" y="64900"/>
                </a:lnTo>
                <a:lnTo>
                  <a:pt x="94280" y="64940"/>
                </a:lnTo>
                <a:lnTo>
                  <a:pt x="94390" y="64980"/>
                </a:lnTo>
                <a:lnTo>
                  <a:pt x="94510" y="65060"/>
                </a:lnTo>
                <a:lnTo>
                  <a:pt x="94580" y="65220"/>
                </a:lnTo>
                <a:lnTo>
                  <a:pt x="94590" y="65380"/>
                </a:lnTo>
                <a:lnTo>
                  <a:pt x="94510" y="65850"/>
                </a:lnTo>
                <a:lnTo>
                  <a:pt x="94520" y="66010"/>
                </a:lnTo>
                <a:lnTo>
                  <a:pt x="94560" y="66120"/>
                </a:lnTo>
                <a:lnTo>
                  <a:pt x="94570" y="66230"/>
                </a:lnTo>
                <a:lnTo>
                  <a:pt x="94540" y="66370"/>
                </a:lnTo>
                <a:lnTo>
                  <a:pt x="94530" y="66370"/>
                </a:lnTo>
                <a:lnTo>
                  <a:pt x="94510" y="66410"/>
                </a:lnTo>
                <a:lnTo>
                  <a:pt x="94230" y="66540"/>
                </a:lnTo>
                <a:lnTo>
                  <a:pt x="94130" y="66640"/>
                </a:lnTo>
                <a:lnTo>
                  <a:pt x="94290" y="66700"/>
                </a:lnTo>
                <a:lnTo>
                  <a:pt x="94400" y="66770"/>
                </a:lnTo>
                <a:lnTo>
                  <a:pt x="94570" y="67070"/>
                </a:lnTo>
                <a:lnTo>
                  <a:pt x="94690" y="67170"/>
                </a:lnTo>
                <a:lnTo>
                  <a:pt x="94680" y="67060"/>
                </a:lnTo>
                <a:lnTo>
                  <a:pt x="94730" y="66960"/>
                </a:lnTo>
                <a:lnTo>
                  <a:pt x="94780" y="66970"/>
                </a:lnTo>
                <a:lnTo>
                  <a:pt x="94870" y="67000"/>
                </a:lnTo>
                <a:lnTo>
                  <a:pt x="94880" y="66990"/>
                </a:lnTo>
                <a:lnTo>
                  <a:pt x="94910" y="66980"/>
                </a:lnTo>
                <a:lnTo>
                  <a:pt x="94910" y="66940"/>
                </a:lnTo>
                <a:lnTo>
                  <a:pt x="94970" y="67100"/>
                </a:lnTo>
                <a:lnTo>
                  <a:pt x="95000" y="67220"/>
                </a:lnTo>
                <a:lnTo>
                  <a:pt x="95090" y="67470"/>
                </a:lnTo>
                <a:lnTo>
                  <a:pt x="95120" y="67610"/>
                </a:lnTo>
                <a:lnTo>
                  <a:pt x="95240" y="67420"/>
                </a:lnTo>
                <a:lnTo>
                  <a:pt x="95270" y="67340"/>
                </a:lnTo>
                <a:lnTo>
                  <a:pt x="95450" y="67600"/>
                </a:lnTo>
                <a:lnTo>
                  <a:pt x="95420" y="67950"/>
                </a:lnTo>
                <a:lnTo>
                  <a:pt x="95320" y="68350"/>
                </a:lnTo>
                <a:lnTo>
                  <a:pt x="95300" y="68750"/>
                </a:lnTo>
                <a:lnTo>
                  <a:pt x="94890" y="68730"/>
                </a:lnTo>
                <a:lnTo>
                  <a:pt x="93920" y="68380"/>
                </a:lnTo>
                <a:lnTo>
                  <a:pt x="93420" y="68330"/>
                </a:lnTo>
                <a:lnTo>
                  <a:pt x="92150" y="68430"/>
                </a:lnTo>
                <a:lnTo>
                  <a:pt x="91540" y="68540"/>
                </a:lnTo>
                <a:lnTo>
                  <a:pt x="90400" y="68970"/>
                </a:lnTo>
                <a:lnTo>
                  <a:pt x="89840" y="69060"/>
                </a:lnTo>
                <a:lnTo>
                  <a:pt x="88640" y="69010"/>
                </a:lnTo>
                <a:lnTo>
                  <a:pt x="88330" y="68940"/>
                </a:lnTo>
                <a:lnTo>
                  <a:pt x="87440" y="68570"/>
                </a:lnTo>
                <a:lnTo>
                  <a:pt x="87420" y="68540"/>
                </a:lnTo>
                <a:lnTo>
                  <a:pt x="87390" y="68530"/>
                </a:lnTo>
                <a:lnTo>
                  <a:pt x="87290" y="68530"/>
                </a:lnTo>
                <a:lnTo>
                  <a:pt x="87230" y="68550"/>
                </a:lnTo>
                <a:lnTo>
                  <a:pt x="87060" y="68670"/>
                </a:lnTo>
                <a:lnTo>
                  <a:pt x="86500" y="68980"/>
                </a:lnTo>
                <a:lnTo>
                  <a:pt x="86300" y="69020"/>
                </a:lnTo>
                <a:lnTo>
                  <a:pt x="85990" y="68980"/>
                </a:lnTo>
                <a:lnTo>
                  <a:pt x="85100" y="68690"/>
                </a:lnTo>
                <a:lnTo>
                  <a:pt x="84730" y="68700"/>
                </a:lnTo>
                <a:lnTo>
                  <a:pt x="84470" y="68830"/>
                </a:lnTo>
                <a:lnTo>
                  <a:pt x="83980" y="69280"/>
                </a:lnTo>
                <a:lnTo>
                  <a:pt x="83430" y="69580"/>
                </a:lnTo>
                <a:lnTo>
                  <a:pt x="80940" y="70240"/>
                </a:lnTo>
                <a:lnTo>
                  <a:pt x="80700" y="70110"/>
                </a:lnTo>
                <a:lnTo>
                  <a:pt x="80280" y="69470"/>
                </a:lnTo>
                <a:lnTo>
                  <a:pt x="80020" y="69280"/>
                </a:lnTo>
                <a:lnTo>
                  <a:pt x="79380" y="69040"/>
                </a:lnTo>
                <a:lnTo>
                  <a:pt x="79070" y="68970"/>
                </a:lnTo>
                <a:lnTo>
                  <a:pt x="78810" y="68960"/>
                </a:lnTo>
                <a:lnTo>
                  <a:pt x="78560" y="69010"/>
                </a:lnTo>
                <a:lnTo>
                  <a:pt x="78280" y="69120"/>
                </a:lnTo>
                <a:lnTo>
                  <a:pt x="77850" y="69360"/>
                </a:lnTo>
                <a:lnTo>
                  <a:pt x="77730" y="69390"/>
                </a:lnTo>
                <a:lnTo>
                  <a:pt x="77720" y="69400"/>
                </a:lnTo>
                <a:lnTo>
                  <a:pt x="77510" y="69390"/>
                </a:lnTo>
                <a:lnTo>
                  <a:pt x="77450" y="69330"/>
                </a:lnTo>
                <a:lnTo>
                  <a:pt x="77440" y="69230"/>
                </a:lnTo>
                <a:lnTo>
                  <a:pt x="77360" y="69080"/>
                </a:lnTo>
                <a:lnTo>
                  <a:pt x="76950" y="68620"/>
                </a:lnTo>
                <a:lnTo>
                  <a:pt x="76700" y="68420"/>
                </a:lnTo>
                <a:lnTo>
                  <a:pt x="76420" y="68300"/>
                </a:lnTo>
                <a:lnTo>
                  <a:pt x="76110" y="68270"/>
                </a:lnTo>
                <a:lnTo>
                  <a:pt x="75160" y="68320"/>
                </a:lnTo>
                <a:lnTo>
                  <a:pt x="74850" y="68280"/>
                </a:lnTo>
                <a:lnTo>
                  <a:pt x="74770" y="68160"/>
                </a:lnTo>
                <a:lnTo>
                  <a:pt x="74700" y="68010"/>
                </a:lnTo>
                <a:lnTo>
                  <a:pt x="74470" y="67890"/>
                </a:lnTo>
                <a:lnTo>
                  <a:pt x="74030" y="67860"/>
                </a:lnTo>
                <a:lnTo>
                  <a:pt x="73890" y="67810"/>
                </a:lnTo>
                <a:lnTo>
                  <a:pt x="73730" y="67660"/>
                </a:lnTo>
                <a:lnTo>
                  <a:pt x="73700" y="67530"/>
                </a:lnTo>
                <a:lnTo>
                  <a:pt x="73730" y="67430"/>
                </a:lnTo>
                <a:lnTo>
                  <a:pt x="73730" y="67370"/>
                </a:lnTo>
                <a:lnTo>
                  <a:pt x="73370" y="67050"/>
                </a:lnTo>
                <a:lnTo>
                  <a:pt x="72790" y="66750"/>
                </a:lnTo>
                <a:lnTo>
                  <a:pt x="72250" y="66750"/>
                </a:lnTo>
                <a:lnTo>
                  <a:pt x="72010" y="67360"/>
                </a:lnTo>
                <a:lnTo>
                  <a:pt x="71960" y="67650"/>
                </a:lnTo>
                <a:lnTo>
                  <a:pt x="71790" y="67800"/>
                </a:lnTo>
                <a:lnTo>
                  <a:pt x="71550" y="67810"/>
                </a:lnTo>
                <a:lnTo>
                  <a:pt x="71280" y="67710"/>
                </a:lnTo>
                <a:lnTo>
                  <a:pt x="71000" y="67740"/>
                </a:lnTo>
                <a:lnTo>
                  <a:pt x="70740" y="67720"/>
                </a:lnTo>
                <a:lnTo>
                  <a:pt x="70520" y="67600"/>
                </a:lnTo>
                <a:lnTo>
                  <a:pt x="70350" y="67350"/>
                </a:lnTo>
                <a:lnTo>
                  <a:pt x="70290" y="67060"/>
                </a:lnTo>
                <a:lnTo>
                  <a:pt x="70340" y="66810"/>
                </a:lnTo>
                <a:lnTo>
                  <a:pt x="70560" y="66300"/>
                </a:lnTo>
                <a:lnTo>
                  <a:pt x="70620" y="66040"/>
                </a:lnTo>
                <a:lnTo>
                  <a:pt x="70630" y="65730"/>
                </a:lnTo>
                <a:lnTo>
                  <a:pt x="70570" y="65450"/>
                </a:lnTo>
                <a:lnTo>
                  <a:pt x="70380" y="65240"/>
                </a:lnTo>
                <a:lnTo>
                  <a:pt x="70150" y="65210"/>
                </a:lnTo>
                <a:lnTo>
                  <a:pt x="69900" y="65250"/>
                </a:lnTo>
                <a:lnTo>
                  <a:pt x="69630" y="65260"/>
                </a:lnTo>
                <a:lnTo>
                  <a:pt x="69360" y="65120"/>
                </a:lnTo>
                <a:lnTo>
                  <a:pt x="69220" y="65290"/>
                </a:lnTo>
                <a:lnTo>
                  <a:pt x="69110" y="65210"/>
                </a:lnTo>
                <a:lnTo>
                  <a:pt x="69010" y="65200"/>
                </a:lnTo>
                <a:lnTo>
                  <a:pt x="68900" y="65210"/>
                </a:lnTo>
                <a:lnTo>
                  <a:pt x="68770" y="65210"/>
                </a:lnTo>
                <a:lnTo>
                  <a:pt x="68590" y="65270"/>
                </a:lnTo>
                <a:lnTo>
                  <a:pt x="68530" y="65280"/>
                </a:lnTo>
                <a:lnTo>
                  <a:pt x="68460" y="65250"/>
                </a:lnTo>
                <a:lnTo>
                  <a:pt x="68320" y="65090"/>
                </a:lnTo>
                <a:lnTo>
                  <a:pt x="68240" y="65050"/>
                </a:lnTo>
                <a:lnTo>
                  <a:pt x="68130" y="65060"/>
                </a:lnTo>
                <a:lnTo>
                  <a:pt x="67880" y="65130"/>
                </a:lnTo>
                <a:lnTo>
                  <a:pt x="67750" y="65150"/>
                </a:lnTo>
                <a:lnTo>
                  <a:pt x="67620" y="65130"/>
                </a:lnTo>
                <a:lnTo>
                  <a:pt x="67440" y="65010"/>
                </a:lnTo>
                <a:lnTo>
                  <a:pt x="67310" y="64980"/>
                </a:lnTo>
                <a:lnTo>
                  <a:pt x="67180" y="64990"/>
                </a:lnTo>
                <a:lnTo>
                  <a:pt x="66740" y="65080"/>
                </a:lnTo>
                <a:lnTo>
                  <a:pt x="66670" y="65110"/>
                </a:lnTo>
                <a:lnTo>
                  <a:pt x="66640" y="65150"/>
                </a:lnTo>
                <a:lnTo>
                  <a:pt x="66590" y="65190"/>
                </a:lnTo>
                <a:lnTo>
                  <a:pt x="66510" y="65190"/>
                </a:lnTo>
                <a:lnTo>
                  <a:pt x="66440" y="65170"/>
                </a:lnTo>
                <a:lnTo>
                  <a:pt x="66310" y="65070"/>
                </a:lnTo>
                <a:lnTo>
                  <a:pt x="66240" y="65050"/>
                </a:lnTo>
                <a:lnTo>
                  <a:pt x="66200" y="65030"/>
                </a:lnTo>
                <a:lnTo>
                  <a:pt x="66240" y="64800"/>
                </a:lnTo>
                <a:lnTo>
                  <a:pt x="66120" y="64500"/>
                </a:lnTo>
                <a:lnTo>
                  <a:pt x="65930" y="64410"/>
                </a:lnTo>
                <a:lnTo>
                  <a:pt x="65840" y="64430"/>
                </a:lnTo>
                <a:lnTo>
                  <a:pt x="65770" y="64460"/>
                </a:lnTo>
                <a:lnTo>
                  <a:pt x="65660" y="64510"/>
                </a:lnTo>
                <a:lnTo>
                  <a:pt x="65500" y="64540"/>
                </a:lnTo>
                <a:lnTo>
                  <a:pt x="65160" y="64540"/>
                </a:lnTo>
                <a:lnTo>
                  <a:pt x="64970" y="64510"/>
                </a:lnTo>
                <a:lnTo>
                  <a:pt x="64810" y="64450"/>
                </a:lnTo>
                <a:lnTo>
                  <a:pt x="64620" y="64350"/>
                </a:lnTo>
                <a:lnTo>
                  <a:pt x="64510" y="64270"/>
                </a:lnTo>
                <a:lnTo>
                  <a:pt x="64410" y="64140"/>
                </a:lnTo>
                <a:lnTo>
                  <a:pt x="64380" y="64050"/>
                </a:lnTo>
                <a:lnTo>
                  <a:pt x="64400" y="63970"/>
                </a:lnTo>
                <a:lnTo>
                  <a:pt x="64470" y="63840"/>
                </a:lnTo>
                <a:lnTo>
                  <a:pt x="64500" y="63760"/>
                </a:lnTo>
                <a:lnTo>
                  <a:pt x="64530" y="63200"/>
                </a:lnTo>
                <a:lnTo>
                  <a:pt x="64510" y="63110"/>
                </a:lnTo>
                <a:lnTo>
                  <a:pt x="64470" y="63020"/>
                </a:lnTo>
                <a:lnTo>
                  <a:pt x="64430" y="62880"/>
                </a:lnTo>
                <a:lnTo>
                  <a:pt x="64330" y="62770"/>
                </a:lnTo>
                <a:lnTo>
                  <a:pt x="64300" y="62670"/>
                </a:lnTo>
                <a:lnTo>
                  <a:pt x="64290" y="62580"/>
                </a:lnTo>
                <a:lnTo>
                  <a:pt x="64310" y="62500"/>
                </a:lnTo>
                <a:lnTo>
                  <a:pt x="64340" y="62430"/>
                </a:lnTo>
                <a:lnTo>
                  <a:pt x="64430" y="62300"/>
                </a:lnTo>
                <a:lnTo>
                  <a:pt x="64460" y="62230"/>
                </a:lnTo>
                <a:lnTo>
                  <a:pt x="64470" y="62150"/>
                </a:lnTo>
                <a:lnTo>
                  <a:pt x="64420" y="62080"/>
                </a:lnTo>
                <a:lnTo>
                  <a:pt x="64350" y="62030"/>
                </a:lnTo>
                <a:lnTo>
                  <a:pt x="64340" y="61980"/>
                </a:lnTo>
                <a:lnTo>
                  <a:pt x="64400" y="61970"/>
                </a:lnTo>
                <a:lnTo>
                  <a:pt x="64470" y="61970"/>
                </a:lnTo>
                <a:lnTo>
                  <a:pt x="64560" y="61970"/>
                </a:lnTo>
                <a:lnTo>
                  <a:pt x="64620" y="61940"/>
                </a:lnTo>
                <a:lnTo>
                  <a:pt x="64640" y="61840"/>
                </a:lnTo>
                <a:lnTo>
                  <a:pt x="64580" y="61730"/>
                </a:lnTo>
                <a:lnTo>
                  <a:pt x="64520" y="61370"/>
                </a:lnTo>
                <a:lnTo>
                  <a:pt x="64460" y="61310"/>
                </a:lnTo>
                <a:lnTo>
                  <a:pt x="64260" y="61170"/>
                </a:lnTo>
                <a:lnTo>
                  <a:pt x="64120" y="61020"/>
                </a:lnTo>
                <a:lnTo>
                  <a:pt x="64070" y="60890"/>
                </a:lnTo>
                <a:lnTo>
                  <a:pt x="64020" y="60650"/>
                </a:lnTo>
                <a:lnTo>
                  <a:pt x="63950" y="60550"/>
                </a:lnTo>
                <a:lnTo>
                  <a:pt x="63920" y="60470"/>
                </a:lnTo>
                <a:lnTo>
                  <a:pt x="63940" y="60400"/>
                </a:lnTo>
                <a:lnTo>
                  <a:pt x="63990" y="60340"/>
                </a:lnTo>
                <a:lnTo>
                  <a:pt x="64020" y="60260"/>
                </a:lnTo>
                <a:lnTo>
                  <a:pt x="63950" y="59790"/>
                </a:lnTo>
                <a:lnTo>
                  <a:pt x="63930" y="59730"/>
                </a:lnTo>
                <a:lnTo>
                  <a:pt x="63860" y="59700"/>
                </a:lnTo>
                <a:lnTo>
                  <a:pt x="63770" y="59680"/>
                </a:lnTo>
                <a:lnTo>
                  <a:pt x="63670" y="59630"/>
                </a:lnTo>
                <a:lnTo>
                  <a:pt x="63640" y="59570"/>
                </a:lnTo>
                <a:lnTo>
                  <a:pt x="63660" y="59510"/>
                </a:lnTo>
                <a:lnTo>
                  <a:pt x="63700" y="59440"/>
                </a:lnTo>
                <a:lnTo>
                  <a:pt x="63730" y="59350"/>
                </a:lnTo>
                <a:lnTo>
                  <a:pt x="63690" y="59290"/>
                </a:lnTo>
                <a:lnTo>
                  <a:pt x="63590" y="59180"/>
                </a:lnTo>
                <a:lnTo>
                  <a:pt x="63480" y="59040"/>
                </a:lnTo>
                <a:lnTo>
                  <a:pt x="63320" y="58870"/>
                </a:lnTo>
                <a:lnTo>
                  <a:pt x="63090" y="58730"/>
                </a:lnTo>
                <a:lnTo>
                  <a:pt x="63060" y="58650"/>
                </a:lnTo>
                <a:lnTo>
                  <a:pt x="63060" y="58560"/>
                </a:lnTo>
                <a:lnTo>
                  <a:pt x="63070" y="58470"/>
                </a:lnTo>
                <a:lnTo>
                  <a:pt x="63060" y="58370"/>
                </a:lnTo>
                <a:lnTo>
                  <a:pt x="63010" y="58310"/>
                </a:lnTo>
                <a:lnTo>
                  <a:pt x="62930" y="58270"/>
                </a:lnTo>
                <a:lnTo>
                  <a:pt x="62850" y="58200"/>
                </a:lnTo>
                <a:lnTo>
                  <a:pt x="62650" y="57980"/>
                </a:lnTo>
                <a:lnTo>
                  <a:pt x="62550" y="57750"/>
                </a:lnTo>
                <a:lnTo>
                  <a:pt x="62520" y="57620"/>
                </a:lnTo>
                <a:lnTo>
                  <a:pt x="62510" y="57370"/>
                </a:lnTo>
                <a:lnTo>
                  <a:pt x="62440" y="57250"/>
                </a:lnTo>
                <a:lnTo>
                  <a:pt x="62440" y="57150"/>
                </a:lnTo>
                <a:lnTo>
                  <a:pt x="62440" y="57070"/>
                </a:lnTo>
                <a:lnTo>
                  <a:pt x="62470" y="56980"/>
                </a:lnTo>
                <a:lnTo>
                  <a:pt x="62460" y="56740"/>
                </a:lnTo>
                <a:lnTo>
                  <a:pt x="62480" y="56630"/>
                </a:lnTo>
                <a:lnTo>
                  <a:pt x="62460" y="56300"/>
                </a:lnTo>
                <a:lnTo>
                  <a:pt x="62430" y="56200"/>
                </a:lnTo>
                <a:lnTo>
                  <a:pt x="62380" y="56130"/>
                </a:lnTo>
                <a:lnTo>
                  <a:pt x="62310" y="56090"/>
                </a:lnTo>
                <a:lnTo>
                  <a:pt x="62310" y="55950"/>
                </a:lnTo>
                <a:lnTo>
                  <a:pt x="62650" y="55790"/>
                </a:lnTo>
                <a:lnTo>
                  <a:pt x="62660" y="54980"/>
                </a:lnTo>
                <a:lnTo>
                  <a:pt x="62910" y="54800"/>
                </a:lnTo>
                <a:lnTo>
                  <a:pt x="62860" y="55060"/>
                </a:lnTo>
                <a:lnTo>
                  <a:pt x="62950" y="55170"/>
                </a:lnTo>
                <a:lnTo>
                  <a:pt x="63120" y="55220"/>
                </a:lnTo>
                <a:lnTo>
                  <a:pt x="63270" y="55190"/>
                </a:lnTo>
                <a:lnTo>
                  <a:pt x="63350" y="55010"/>
                </a:lnTo>
                <a:lnTo>
                  <a:pt x="63430" y="54920"/>
                </a:lnTo>
                <a:lnTo>
                  <a:pt x="63650" y="54810"/>
                </a:lnTo>
                <a:lnTo>
                  <a:pt x="63940" y="54730"/>
                </a:lnTo>
                <a:lnTo>
                  <a:pt x="64130" y="54790"/>
                </a:lnTo>
                <a:lnTo>
                  <a:pt x="64030" y="55120"/>
                </a:lnTo>
                <a:lnTo>
                  <a:pt x="64220" y="55040"/>
                </a:lnTo>
                <a:lnTo>
                  <a:pt x="64340" y="54680"/>
                </a:lnTo>
                <a:lnTo>
                  <a:pt x="64480" y="54600"/>
                </a:lnTo>
                <a:lnTo>
                  <a:pt x="65080" y="54600"/>
                </a:lnTo>
                <a:lnTo>
                  <a:pt x="65650" y="54710"/>
                </a:lnTo>
                <a:lnTo>
                  <a:pt x="65840" y="54630"/>
                </a:lnTo>
                <a:lnTo>
                  <a:pt x="65990" y="54540"/>
                </a:lnTo>
                <a:lnTo>
                  <a:pt x="66120" y="54560"/>
                </a:lnTo>
                <a:lnTo>
                  <a:pt x="66260" y="54800"/>
                </a:lnTo>
                <a:lnTo>
                  <a:pt x="66110" y="55050"/>
                </a:lnTo>
                <a:lnTo>
                  <a:pt x="66000" y="55180"/>
                </a:lnTo>
                <a:lnTo>
                  <a:pt x="65930" y="55310"/>
                </a:lnTo>
                <a:lnTo>
                  <a:pt x="65940" y="55540"/>
                </a:lnTo>
                <a:lnTo>
                  <a:pt x="66000" y="55660"/>
                </a:lnTo>
                <a:lnTo>
                  <a:pt x="66040" y="55770"/>
                </a:lnTo>
                <a:lnTo>
                  <a:pt x="66050" y="55900"/>
                </a:lnTo>
                <a:lnTo>
                  <a:pt x="66100" y="55960"/>
                </a:lnTo>
                <a:lnTo>
                  <a:pt x="66210" y="55950"/>
                </a:lnTo>
                <a:lnTo>
                  <a:pt x="66300" y="55950"/>
                </a:lnTo>
                <a:lnTo>
                  <a:pt x="66350" y="56000"/>
                </a:lnTo>
                <a:lnTo>
                  <a:pt x="66390" y="56090"/>
                </a:lnTo>
                <a:lnTo>
                  <a:pt x="66490" y="56160"/>
                </a:lnTo>
                <a:lnTo>
                  <a:pt x="66590" y="56210"/>
                </a:lnTo>
                <a:lnTo>
                  <a:pt x="66660" y="56260"/>
                </a:lnTo>
                <a:lnTo>
                  <a:pt x="66670" y="56340"/>
                </a:lnTo>
                <a:lnTo>
                  <a:pt x="66610" y="56480"/>
                </a:lnTo>
                <a:lnTo>
                  <a:pt x="66700" y="56630"/>
                </a:lnTo>
                <a:lnTo>
                  <a:pt x="66760" y="56830"/>
                </a:lnTo>
                <a:lnTo>
                  <a:pt x="66700" y="57040"/>
                </a:lnTo>
                <a:lnTo>
                  <a:pt x="66670" y="57240"/>
                </a:lnTo>
                <a:lnTo>
                  <a:pt x="66860" y="57400"/>
                </a:lnTo>
                <a:lnTo>
                  <a:pt x="66260" y="57620"/>
                </a:lnTo>
                <a:lnTo>
                  <a:pt x="66260" y="57710"/>
                </a:lnTo>
                <a:lnTo>
                  <a:pt x="66560" y="57850"/>
                </a:lnTo>
                <a:lnTo>
                  <a:pt x="66620" y="58220"/>
                </a:lnTo>
                <a:lnTo>
                  <a:pt x="66590" y="58680"/>
                </a:lnTo>
                <a:lnTo>
                  <a:pt x="66660" y="59070"/>
                </a:lnTo>
                <a:lnTo>
                  <a:pt x="66940" y="59400"/>
                </a:lnTo>
                <a:lnTo>
                  <a:pt x="67230" y="59470"/>
                </a:lnTo>
                <a:lnTo>
                  <a:pt x="67880" y="59280"/>
                </a:lnTo>
                <a:lnTo>
                  <a:pt x="68300" y="59120"/>
                </a:lnTo>
                <a:lnTo>
                  <a:pt x="68520" y="59120"/>
                </a:lnTo>
                <a:lnTo>
                  <a:pt x="68950" y="59170"/>
                </a:lnTo>
                <a:lnTo>
                  <a:pt x="69340" y="59300"/>
                </a:lnTo>
                <a:lnTo>
                  <a:pt x="69600" y="59520"/>
                </a:lnTo>
                <a:lnTo>
                  <a:pt x="69860" y="59520"/>
                </a:lnTo>
                <a:lnTo>
                  <a:pt x="69990" y="59300"/>
                </a:lnTo>
                <a:lnTo>
                  <a:pt x="70120" y="59170"/>
                </a:lnTo>
                <a:lnTo>
                  <a:pt x="70420" y="59170"/>
                </a:lnTo>
                <a:lnTo>
                  <a:pt x="70770" y="58990"/>
                </a:lnTo>
                <a:lnTo>
                  <a:pt x="71030" y="58860"/>
                </a:lnTo>
                <a:lnTo>
                  <a:pt x="71850" y="58860"/>
                </a:lnTo>
                <a:lnTo>
                  <a:pt x="72160" y="58990"/>
                </a:lnTo>
                <a:lnTo>
                  <a:pt x="72420" y="59260"/>
                </a:lnTo>
                <a:lnTo>
                  <a:pt x="72630" y="59260"/>
                </a:lnTo>
                <a:lnTo>
                  <a:pt x="72980" y="59610"/>
                </a:lnTo>
                <a:lnTo>
                  <a:pt x="73370" y="59880"/>
                </a:lnTo>
                <a:lnTo>
                  <a:pt x="73670" y="59970"/>
                </a:lnTo>
                <a:lnTo>
                  <a:pt x="73800" y="59750"/>
                </a:lnTo>
                <a:lnTo>
                  <a:pt x="73800" y="59570"/>
                </a:lnTo>
                <a:lnTo>
                  <a:pt x="73930" y="59440"/>
                </a:lnTo>
                <a:lnTo>
                  <a:pt x="74190" y="59440"/>
                </a:lnTo>
                <a:lnTo>
                  <a:pt x="74410" y="59350"/>
                </a:lnTo>
                <a:lnTo>
                  <a:pt x="74450" y="59080"/>
                </a:lnTo>
                <a:lnTo>
                  <a:pt x="74580" y="58950"/>
                </a:lnTo>
                <a:lnTo>
                  <a:pt x="74880" y="58990"/>
                </a:lnTo>
                <a:lnTo>
                  <a:pt x="75100" y="59080"/>
                </a:lnTo>
                <a:lnTo>
                  <a:pt x="75320" y="59040"/>
                </a:lnTo>
                <a:lnTo>
                  <a:pt x="75320" y="58770"/>
                </a:lnTo>
                <a:lnTo>
                  <a:pt x="75450" y="58500"/>
                </a:lnTo>
                <a:lnTo>
                  <a:pt x="75790" y="58280"/>
                </a:lnTo>
                <a:lnTo>
                  <a:pt x="76010" y="58010"/>
                </a:lnTo>
                <a:lnTo>
                  <a:pt x="75920" y="57660"/>
                </a:lnTo>
                <a:lnTo>
                  <a:pt x="75920" y="57300"/>
                </a:lnTo>
                <a:lnTo>
                  <a:pt x="76140" y="57120"/>
                </a:lnTo>
                <a:lnTo>
                  <a:pt x="76440" y="57080"/>
                </a:lnTo>
                <a:lnTo>
                  <a:pt x="76750" y="57080"/>
                </a:lnTo>
                <a:lnTo>
                  <a:pt x="77010" y="56940"/>
                </a:lnTo>
                <a:lnTo>
                  <a:pt x="77180" y="56810"/>
                </a:lnTo>
                <a:lnTo>
                  <a:pt x="77400" y="56940"/>
                </a:lnTo>
                <a:lnTo>
                  <a:pt x="77610" y="57080"/>
                </a:lnTo>
                <a:lnTo>
                  <a:pt x="77960" y="57120"/>
                </a:lnTo>
                <a:lnTo>
                  <a:pt x="78440" y="56990"/>
                </a:lnTo>
                <a:lnTo>
                  <a:pt x="78700" y="56810"/>
                </a:lnTo>
                <a:lnTo>
                  <a:pt x="78870" y="56500"/>
                </a:lnTo>
                <a:lnTo>
                  <a:pt x="78910" y="56190"/>
                </a:lnTo>
                <a:lnTo>
                  <a:pt x="79090" y="55970"/>
                </a:lnTo>
                <a:lnTo>
                  <a:pt x="79390" y="55920"/>
                </a:lnTo>
                <a:lnTo>
                  <a:pt x="79480" y="55700"/>
                </a:lnTo>
                <a:lnTo>
                  <a:pt x="79690" y="55520"/>
                </a:lnTo>
                <a:lnTo>
                  <a:pt x="80080" y="55430"/>
                </a:lnTo>
                <a:lnTo>
                  <a:pt x="80430" y="55520"/>
                </a:lnTo>
                <a:lnTo>
                  <a:pt x="80650" y="55790"/>
                </a:lnTo>
                <a:lnTo>
                  <a:pt x="80820" y="55920"/>
                </a:lnTo>
                <a:lnTo>
                  <a:pt x="80990" y="55880"/>
                </a:lnTo>
                <a:lnTo>
                  <a:pt x="81080" y="55610"/>
                </a:lnTo>
                <a:lnTo>
                  <a:pt x="81210" y="55430"/>
                </a:lnTo>
                <a:lnTo>
                  <a:pt x="81300" y="55080"/>
                </a:lnTo>
                <a:lnTo>
                  <a:pt x="81470" y="54990"/>
                </a:lnTo>
                <a:lnTo>
                  <a:pt x="81950" y="55080"/>
                </a:lnTo>
                <a:lnTo>
                  <a:pt x="82340" y="55080"/>
                </a:lnTo>
                <a:lnTo>
                  <a:pt x="82550" y="54810"/>
                </a:lnTo>
                <a:lnTo>
                  <a:pt x="82470" y="54450"/>
                </a:lnTo>
                <a:lnTo>
                  <a:pt x="82030" y="53920"/>
                </a:lnTo>
                <a:lnTo>
                  <a:pt x="81950" y="53650"/>
                </a:lnTo>
                <a:lnTo>
                  <a:pt x="82160" y="53430"/>
                </a:lnTo>
                <a:lnTo>
                  <a:pt x="82160" y="53070"/>
                </a:lnTo>
                <a:lnTo>
                  <a:pt x="82510" y="52940"/>
                </a:lnTo>
                <a:lnTo>
                  <a:pt x="82940" y="53200"/>
                </a:lnTo>
                <a:lnTo>
                  <a:pt x="83330" y="53520"/>
                </a:lnTo>
                <a:lnTo>
                  <a:pt x="83770" y="53740"/>
                </a:lnTo>
                <a:lnTo>
                  <a:pt x="84200" y="54010"/>
                </a:lnTo>
                <a:lnTo>
                  <a:pt x="84720" y="54140"/>
                </a:lnTo>
                <a:lnTo>
                  <a:pt x="85110" y="54270"/>
                </a:lnTo>
                <a:lnTo>
                  <a:pt x="85200" y="54590"/>
                </a:lnTo>
                <a:lnTo>
                  <a:pt x="85280" y="54940"/>
                </a:lnTo>
                <a:lnTo>
                  <a:pt x="85590" y="54940"/>
                </a:lnTo>
                <a:lnTo>
                  <a:pt x="85980" y="54670"/>
                </a:lnTo>
                <a:lnTo>
                  <a:pt x="86370" y="54230"/>
                </a:lnTo>
                <a:lnTo>
                  <a:pt x="86890" y="54100"/>
                </a:lnTo>
                <a:lnTo>
                  <a:pt x="87750" y="53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