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Kolda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Kold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2310" y="56090"/>
                </a:moveTo>
                <a:lnTo>
                  <a:pt x="62380" y="56130"/>
                </a:lnTo>
                <a:lnTo>
                  <a:pt x="62430" y="56200"/>
                </a:lnTo>
                <a:lnTo>
                  <a:pt x="62460" y="56300"/>
                </a:lnTo>
                <a:lnTo>
                  <a:pt x="62480" y="56630"/>
                </a:lnTo>
                <a:lnTo>
                  <a:pt x="62460" y="56740"/>
                </a:lnTo>
                <a:lnTo>
                  <a:pt x="62470" y="56980"/>
                </a:lnTo>
                <a:lnTo>
                  <a:pt x="62440" y="57070"/>
                </a:lnTo>
                <a:lnTo>
                  <a:pt x="62440" y="57150"/>
                </a:lnTo>
                <a:lnTo>
                  <a:pt x="62440" y="57250"/>
                </a:lnTo>
                <a:lnTo>
                  <a:pt x="62510" y="57370"/>
                </a:lnTo>
                <a:lnTo>
                  <a:pt x="62520" y="57620"/>
                </a:lnTo>
                <a:lnTo>
                  <a:pt x="62550" y="57750"/>
                </a:lnTo>
                <a:lnTo>
                  <a:pt x="62650" y="57980"/>
                </a:lnTo>
                <a:lnTo>
                  <a:pt x="62850" y="58200"/>
                </a:lnTo>
                <a:lnTo>
                  <a:pt x="62930" y="58270"/>
                </a:lnTo>
                <a:lnTo>
                  <a:pt x="63010" y="58310"/>
                </a:lnTo>
                <a:lnTo>
                  <a:pt x="63060" y="58370"/>
                </a:lnTo>
                <a:lnTo>
                  <a:pt x="63070" y="58470"/>
                </a:lnTo>
                <a:lnTo>
                  <a:pt x="63060" y="58560"/>
                </a:lnTo>
                <a:lnTo>
                  <a:pt x="63060" y="58650"/>
                </a:lnTo>
                <a:lnTo>
                  <a:pt x="63090" y="58730"/>
                </a:lnTo>
                <a:lnTo>
                  <a:pt x="63320" y="58870"/>
                </a:lnTo>
                <a:lnTo>
                  <a:pt x="63480" y="59040"/>
                </a:lnTo>
                <a:lnTo>
                  <a:pt x="63590" y="59180"/>
                </a:lnTo>
                <a:lnTo>
                  <a:pt x="63690" y="59290"/>
                </a:lnTo>
                <a:lnTo>
                  <a:pt x="63730" y="59350"/>
                </a:lnTo>
                <a:lnTo>
                  <a:pt x="63700" y="59440"/>
                </a:lnTo>
                <a:lnTo>
                  <a:pt x="63660" y="59510"/>
                </a:lnTo>
                <a:lnTo>
                  <a:pt x="63640" y="59570"/>
                </a:lnTo>
                <a:lnTo>
                  <a:pt x="63670" y="59630"/>
                </a:lnTo>
                <a:lnTo>
                  <a:pt x="63770" y="59680"/>
                </a:lnTo>
                <a:lnTo>
                  <a:pt x="63860" y="59700"/>
                </a:lnTo>
                <a:lnTo>
                  <a:pt x="63930" y="59730"/>
                </a:lnTo>
                <a:lnTo>
                  <a:pt x="63950" y="59790"/>
                </a:lnTo>
                <a:lnTo>
                  <a:pt x="64020" y="60260"/>
                </a:lnTo>
                <a:lnTo>
                  <a:pt x="63990" y="60340"/>
                </a:lnTo>
                <a:lnTo>
                  <a:pt x="63940" y="60400"/>
                </a:lnTo>
                <a:lnTo>
                  <a:pt x="63920" y="60470"/>
                </a:lnTo>
                <a:lnTo>
                  <a:pt x="63950" y="60550"/>
                </a:lnTo>
                <a:lnTo>
                  <a:pt x="64020" y="60650"/>
                </a:lnTo>
                <a:lnTo>
                  <a:pt x="64070" y="60890"/>
                </a:lnTo>
                <a:lnTo>
                  <a:pt x="64120" y="61020"/>
                </a:lnTo>
                <a:lnTo>
                  <a:pt x="64260" y="61170"/>
                </a:lnTo>
                <a:lnTo>
                  <a:pt x="64460" y="61310"/>
                </a:lnTo>
                <a:lnTo>
                  <a:pt x="64520" y="61370"/>
                </a:lnTo>
                <a:lnTo>
                  <a:pt x="64580" y="61730"/>
                </a:lnTo>
                <a:lnTo>
                  <a:pt x="64640" y="61840"/>
                </a:lnTo>
                <a:lnTo>
                  <a:pt x="64620" y="61940"/>
                </a:lnTo>
                <a:lnTo>
                  <a:pt x="64560" y="61970"/>
                </a:lnTo>
                <a:lnTo>
                  <a:pt x="64470" y="61970"/>
                </a:lnTo>
                <a:lnTo>
                  <a:pt x="64400" y="61970"/>
                </a:lnTo>
                <a:lnTo>
                  <a:pt x="64340" y="61980"/>
                </a:lnTo>
                <a:lnTo>
                  <a:pt x="64350" y="62030"/>
                </a:lnTo>
                <a:lnTo>
                  <a:pt x="64420" y="62080"/>
                </a:lnTo>
                <a:lnTo>
                  <a:pt x="64470" y="62150"/>
                </a:lnTo>
                <a:lnTo>
                  <a:pt x="64460" y="62230"/>
                </a:lnTo>
                <a:lnTo>
                  <a:pt x="64430" y="62300"/>
                </a:lnTo>
                <a:lnTo>
                  <a:pt x="64340" y="62430"/>
                </a:lnTo>
                <a:lnTo>
                  <a:pt x="64310" y="62500"/>
                </a:lnTo>
                <a:lnTo>
                  <a:pt x="64290" y="62580"/>
                </a:lnTo>
                <a:lnTo>
                  <a:pt x="64300" y="62670"/>
                </a:lnTo>
                <a:lnTo>
                  <a:pt x="64330" y="62770"/>
                </a:lnTo>
                <a:lnTo>
                  <a:pt x="64430" y="62880"/>
                </a:lnTo>
                <a:lnTo>
                  <a:pt x="64470" y="63020"/>
                </a:lnTo>
                <a:lnTo>
                  <a:pt x="64510" y="63110"/>
                </a:lnTo>
                <a:lnTo>
                  <a:pt x="64530" y="63200"/>
                </a:lnTo>
                <a:lnTo>
                  <a:pt x="64500" y="63760"/>
                </a:lnTo>
                <a:lnTo>
                  <a:pt x="64470" y="63840"/>
                </a:lnTo>
                <a:lnTo>
                  <a:pt x="64400" y="63970"/>
                </a:lnTo>
                <a:lnTo>
                  <a:pt x="64380" y="64050"/>
                </a:lnTo>
                <a:lnTo>
                  <a:pt x="64410" y="64140"/>
                </a:lnTo>
                <a:lnTo>
                  <a:pt x="64510" y="64270"/>
                </a:lnTo>
                <a:lnTo>
                  <a:pt x="64620" y="64350"/>
                </a:lnTo>
                <a:lnTo>
                  <a:pt x="64810" y="64450"/>
                </a:lnTo>
                <a:lnTo>
                  <a:pt x="64970" y="64510"/>
                </a:lnTo>
                <a:lnTo>
                  <a:pt x="65160" y="64540"/>
                </a:lnTo>
                <a:lnTo>
                  <a:pt x="65500" y="64540"/>
                </a:lnTo>
                <a:lnTo>
                  <a:pt x="65660" y="64510"/>
                </a:lnTo>
                <a:lnTo>
                  <a:pt x="65770" y="64460"/>
                </a:lnTo>
                <a:lnTo>
                  <a:pt x="65840" y="64430"/>
                </a:lnTo>
                <a:lnTo>
                  <a:pt x="65930" y="64410"/>
                </a:lnTo>
                <a:lnTo>
                  <a:pt x="66120" y="64500"/>
                </a:lnTo>
                <a:lnTo>
                  <a:pt x="66240" y="64800"/>
                </a:lnTo>
                <a:lnTo>
                  <a:pt x="66200" y="65030"/>
                </a:lnTo>
                <a:lnTo>
                  <a:pt x="65530" y="64850"/>
                </a:lnTo>
                <a:lnTo>
                  <a:pt x="60760" y="64680"/>
                </a:lnTo>
                <a:lnTo>
                  <a:pt x="55520" y="64650"/>
                </a:lnTo>
                <a:lnTo>
                  <a:pt x="51680" y="64640"/>
                </a:lnTo>
                <a:lnTo>
                  <a:pt x="50290" y="64630"/>
                </a:lnTo>
                <a:lnTo>
                  <a:pt x="45060" y="64610"/>
                </a:lnTo>
                <a:lnTo>
                  <a:pt x="43870" y="64600"/>
                </a:lnTo>
                <a:lnTo>
                  <a:pt x="39820" y="64590"/>
                </a:lnTo>
                <a:lnTo>
                  <a:pt x="39700" y="63660"/>
                </a:lnTo>
                <a:lnTo>
                  <a:pt x="39830" y="63210"/>
                </a:lnTo>
                <a:lnTo>
                  <a:pt x="40050" y="62720"/>
                </a:lnTo>
                <a:lnTo>
                  <a:pt x="40050" y="62010"/>
                </a:lnTo>
                <a:lnTo>
                  <a:pt x="40050" y="61480"/>
                </a:lnTo>
                <a:lnTo>
                  <a:pt x="39790" y="61040"/>
                </a:lnTo>
                <a:lnTo>
                  <a:pt x="39490" y="60680"/>
                </a:lnTo>
                <a:lnTo>
                  <a:pt x="39450" y="60150"/>
                </a:lnTo>
                <a:lnTo>
                  <a:pt x="39490" y="59750"/>
                </a:lnTo>
                <a:lnTo>
                  <a:pt x="38970" y="59390"/>
                </a:lnTo>
                <a:lnTo>
                  <a:pt x="38490" y="59080"/>
                </a:lnTo>
                <a:lnTo>
                  <a:pt x="38450" y="58720"/>
                </a:lnTo>
                <a:lnTo>
                  <a:pt x="38410" y="58230"/>
                </a:lnTo>
                <a:lnTo>
                  <a:pt x="38100" y="57430"/>
                </a:lnTo>
                <a:lnTo>
                  <a:pt x="37890" y="57080"/>
                </a:lnTo>
                <a:lnTo>
                  <a:pt x="37190" y="56940"/>
                </a:lnTo>
                <a:lnTo>
                  <a:pt x="36670" y="56590"/>
                </a:lnTo>
                <a:lnTo>
                  <a:pt x="36590" y="56050"/>
                </a:lnTo>
                <a:lnTo>
                  <a:pt x="36760" y="55480"/>
                </a:lnTo>
                <a:lnTo>
                  <a:pt x="36890" y="54900"/>
                </a:lnTo>
                <a:lnTo>
                  <a:pt x="36930" y="54230"/>
                </a:lnTo>
                <a:lnTo>
                  <a:pt x="37410" y="54140"/>
                </a:lnTo>
                <a:lnTo>
                  <a:pt x="37890" y="53960"/>
                </a:lnTo>
                <a:lnTo>
                  <a:pt x="38320" y="53680"/>
                </a:lnTo>
                <a:lnTo>
                  <a:pt x="38620" y="53280"/>
                </a:lnTo>
                <a:lnTo>
                  <a:pt x="38710" y="52860"/>
                </a:lnTo>
                <a:lnTo>
                  <a:pt x="38770" y="51920"/>
                </a:lnTo>
                <a:lnTo>
                  <a:pt x="38970" y="51590"/>
                </a:lnTo>
                <a:lnTo>
                  <a:pt x="39310" y="51240"/>
                </a:lnTo>
                <a:lnTo>
                  <a:pt x="39610" y="50920"/>
                </a:lnTo>
                <a:lnTo>
                  <a:pt x="39950" y="50780"/>
                </a:lnTo>
                <a:lnTo>
                  <a:pt x="40360" y="51050"/>
                </a:lnTo>
                <a:lnTo>
                  <a:pt x="41020" y="51670"/>
                </a:lnTo>
                <a:lnTo>
                  <a:pt x="41750" y="52210"/>
                </a:lnTo>
                <a:lnTo>
                  <a:pt x="41760" y="52210"/>
                </a:lnTo>
                <a:lnTo>
                  <a:pt x="42730" y="52710"/>
                </a:lnTo>
                <a:lnTo>
                  <a:pt x="43220" y="52840"/>
                </a:lnTo>
                <a:lnTo>
                  <a:pt x="43790" y="52890"/>
                </a:lnTo>
                <a:lnTo>
                  <a:pt x="44010" y="52950"/>
                </a:lnTo>
                <a:lnTo>
                  <a:pt x="44510" y="53260"/>
                </a:lnTo>
                <a:lnTo>
                  <a:pt x="44780" y="53340"/>
                </a:lnTo>
                <a:lnTo>
                  <a:pt x="45080" y="53400"/>
                </a:lnTo>
                <a:lnTo>
                  <a:pt x="45240" y="53500"/>
                </a:lnTo>
                <a:lnTo>
                  <a:pt x="45530" y="53920"/>
                </a:lnTo>
                <a:lnTo>
                  <a:pt x="45950" y="54290"/>
                </a:lnTo>
                <a:lnTo>
                  <a:pt x="46440" y="54500"/>
                </a:lnTo>
                <a:lnTo>
                  <a:pt x="46980" y="54560"/>
                </a:lnTo>
                <a:lnTo>
                  <a:pt x="47530" y="54500"/>
                </a:lnTo>
                <a:lnTo>
                  <a:pt x="48000" y="54380"/>
                </a:lnTo>
                <a:lnTo>
                  <a:pt x="48170" y="54440"/>
                </a:lnTo>
                <a:lnTo>
                  <a:pt x="48590" y="54830"/>
                </a:lnTo>
                <a:lnTo>
                  <a:pt x="48730" y="54960"/>
                </a:lnTo>
                <a:lnTo>
                  <a:pt x="48930" y="55070"/>
                </a:lnTo>
                <a:lnTo>
                  <a:pt x="49140" y="55130"/>
                </a:lnTo>
                <a:lnTo>
                  <a:pt x="49610" y="55150"/>
                </a:lnTo>
                <a:lnTo>
                  <a:pt x="49800" y="55210"/>
                </a:lnTo>
                <a:lnTo>
                  <a:pt x="49970" y="55380"/>
                </a:lnTo>
                <a:lnTo>
                  <a:pt x="50080" y="55530"/>
                </a:lnTo>
                <a:lnTo>
                  <a:pt x="50220" y="55660"/>
                </a:lnTo>
                <a:lnTo>
                  <a:pt x="50380" y="55770"/>
                </a:lnTo>
                <a:lnTo>
                  <a:pt x="50910" y="56050"/>
                </a:lnTo>
                <a:lnTo>
                  <a:pt x="51300" y="56160"/>
                </a:lnTo>
                <a:lnTo>
                  <a:pt x="51700" y="56190"/>
                </a:lnTo>
                <a:lnTo>
                  <a:pt x="52540" y="56110"/>
                </a:lnTo>
                <a:lnTo>
                  <a:pt x="53340" y="56270"/>
                </a:lnTo>
                <a:lnTo>
                  <a:pt x="53770" y="56250"/>
                </a:lnTo>
                <a:lnTo>
                  <a:pt x="54090" y="56090"/>
                </a:lnTo>
                <a:lnTo>
                  <a:pt x="54800" y="55550"/>
                </a:lnTo>
                <a:lnTo>
                  <a:pt x="55020" y="55450"/>
                </a:lnTo>
                <a:lnTo>
                  <a:pt x="55280" y="55460"/>
                </a:lnTo>
                <a:lnTo>
                  <a:pt x="55910" y="55230"/>
                </a:lnTo>
                <a:lnTo>
                  <a:pt x="56500" y="55220"/>
                </a:lnTo>
                <a:lnTo>
                  <a:pt x="57100" y="55060"/>
                </a:lnTo>
                <a:lnTo>
                  <a:pt x="58210" y="54960"/>
                </a:lnTo>
                <a:lnTo>
                  <a:pt x="58940" y="54640"/>
                </a:lnTo>
                <a:lnTo>
                  <a:pt x="59360" y="54000"/>
                </a:lnTo>
                <a:lnTo>
                  <a:pt x="59420" y="53220"/>
                </a:lnTo>
                <a:lnTo>
                  <a:pt x="59070" y="52500"/>
                </a:lnTo>
                <a:lnTo>
                  <a:pt x="58920" y="52380"/>
                </a:lnTo>
                <a:lnTo>
                  <a:pt x="58580" y="52180"/>
                </a:lnTo>
                <a:lnTo>
                  <a:pt x="58480" y="52090"/>
                </a:lnTo>
                <a:lnTo>
                  <a:pt x="58670" y="52000"/>
                </a:lnTo>
                <a:lnTo>
                  <a:pt x="58810" y="51950"/>
                </a:lnTo>
                <a:lnTo>
                  <a:pt x="58970" y="51930"/>
                </a:lnTo>
                <a:lnTo>
                  <a:pt x="59050" y="51910"/>
                </a:lnTo>
                <a:lnTo>
                  <a:pt x="59110" y="51860"/>
                </a:lnTo>
                <a:lnTo>
                  <a:pt x="59140" y="51790"/>
                </a:lnTo>
                <a:lnTo>
                  <a:pt x="59160" y="51710"/>
                </a:lnTo>
                <a:lnTo>
                  <a:pt x="59200" y="51650"/>
                </a:lnTo>
                <a:lnTo>
                  <a:pt x="59260" y="51610"/>
                </a:lnTo>
                <a:lnTo>
                  <a:pt x="59330" y="51590"/>
                </a:lnTo>
                <a:lnTo>
                  <a:pt x="59490" y="51610"/>
                </a:lnTo>
                <a:lnTo>
                  <a:pt x="59650" y="51610"/>
                </a:lnTo>
                <a:lnTo>
                  <a:pt x="59720" y="51630"/>
                </a:lnTo>
                <a:lnTo>
                  <a:pt x="59760" y="51690"/>
                </a:lnTo>
                <a:lnTo>
                  <a:pt x="59750" y="51780"/>
                </a:lnTo>
                <a:lnTo>
                  <a:pt x="59690" y="51930"/>
                </a:lnTo>
                <a:lnTo>
                  <a:pt x="59690" y="52080"/>
                </a:lnTo>
                <a:lnTo>
                  <a:pt x="59690" y="52130"/>
                </a:lnTo>
                <a:lnTo>
                  <a:pt x="59680" y="52150"/>
                </a:lnTo>
                <a:lnTo>
                  <a:pt x="59620" y="52230"/>
                </a:lnTo>
                <a:lnTo>
                  <a:pt x="59580" y="52290"/>
                </a:lnTo>
                <a:lnTo>
                  <a:pt x="59550" y="52360"/>
                </a:lnTo>
                <a:lnTo>
                  <a:pt x="59550" y="52450"/>
                </a:lnTo>
                <a:lnTo>
                  <a:pt x="59590" y="52540"/>
                </a:lnTo>
                <a:lnTo>
                  <a:pt x="59690" y="52620"/>
                </a:lnTo>
                <a:lnTo>
                  <a:pt x="59780" y="52630"/>
                </a:lnTo>
                <a:lnTo>
                  <a:pt x="59850" y="52610"/>
                </a:lnTo>
                <a:lnTo>
                  <a:pt x="59980" y="52530"/>
                </a:lnTo>
                <a:lnTo>
                  <a:pt x="60060" y="52500"/>
                </a:lnTo>
                <a:lnTo>
                  <a:pt x="60140" y="52480"/>
                </a:lnTo>
                <a:lnTo>
                  <a:pt x="60230" y="52490"/>
                </a:lnTo>
                <a:lnTo>
                  <a:pt x="60310" y="52500"/>
                </a:lnTo>
                <a:lnTo>
                  <a:pt x="60530" y="52590"/>
                </a:lnTo>
                <a:lnTo>
                  <a:pt x="60690" y="52630"/>
                </a:lnTo>
                <a:lnTo>
                  <a:pt x="60730" y="52660"/>
                </a:lnTo>
                <a:lnTo>
                  <a:pt x="60750" y="52700"/>
                </a:lnTo>
                <a:lnTo>
                  <a:pt x="60720" y="52780"/>
                </a:lnTo>
                <a:lnTo>
                  <a:pt x="60670" y="52840"/>
                </a:lnTo>
                <a:lnTo>
                  <a:pt x="60400" y="53100"/>
                </a:lnTo>
                <a:lnTo>
                  <a:pt x="60370" y="53170"/>
                </a:lnTo>
                <a:lnTo>
                  <a:pt x="60330" y="53240"/>
                </a:lnTo>
                <a:lnTo>
                  <a:pt x="60320" y="53320"/>
                </a:lnTo>
                <a:lnTo>
                  <a:pt x="60310" y="53400"/>
                </a:lnTo>
                <a:lnTo>
                  <a:pt x="60320" y="53490"/>
                </a:lnTo>
                <a:lnTo>
                  <a:pt x="60310" y="53590"/>
                </a:lnTo>
                <a:lnTo>
                  <a:pt x="60290" y="53670"/>
                </a:lnTo>
                <a:lnTo>
                  <a:pt x="60250" y="53740"/>
                </a:lnTo>
                <a:lnTo>
                  <a:pt x="60210" y="53800"/>
                </a:lnTo>
                <a:lnTo>
                  <a:pt x="60170" y="53850"/>
                </a:lnTo>
                <a:lnTo>
                  <a:pt x="60130" y="53910"/>
                </a:lnTo>
                <a:lnTo>
                  <a:pt x="60110" y="53980"/>
                </a:lnTo>
                <a:lnTo>
                  <a:pt x="60140" y="54050"/>
                </a:lnTo>
                <a:lnTo>
                  <a:pt x="60230" y="54100"/>
                </a:lnTo>
                <a:lnTo>
                  <a:pt x="60320" y="54130"/>
                </a:lnTo>
                <a:lnTo>
                  <a:pt x="60420" y="54140"/>
                </a:lnTo>
                <a:lnTo>
                  <a:pt x="60510" y="54150"/>
                </a:lnTo>
                <a:lnTo>
                  <a:pt x="60610" y="54140"/>
                </a:lnTo>
                <a:lnTo>
                  <a:pt x="60970" y="54070"/>
                </a:lnTo>
                <a:lnTo>
                  <a:pt x="61160" y="54060"/>
                </a:lnTo>
                <a:lnTo>
                  <a:pt x="61240" y="54090"/>
                </a:lnTo>
                <a:lnTo>
                  <a:pt x="61290" y="54140"/>
                </a:lnTo>
                <a:lnTo>
                  <a:pt x="61290" y="54240"/>
                </a:lnTo>
                <a:lnTo>
                  <a:pt x="61250" y="54310"/>
                </a:lnTo>
                <a:lnTo>
                  <a:pt x="61120" y="54500"/>
                </a:lnTo>
                <a:lnTo>
                  <a:pt x="61110" y="54560"/>
                </a:lnTo>
                <a:lnTo>
                  <a:pt x="61140" y="54630"/>
                </a:lnTo>
                <a:lnTo>
                  <a:pt x="61220" y="54690"/>
                </a:lnTo>
                <a:lnTo>
                  <a:pt x="61300" y="54730"/>
                </a:lnTo>
                <a:lnTo>
                  <a:pt x="61350" y="54810"/>
                </a:lnTo>
                <a:lnTo>
                  <a:pt x="61360" y="54920"/>
                </a:lnTo>
                <a:lnTo>
                  <a:pt x="61340" y="55020"/>
                </a:lnTo>
                <a:lnTo>
                  <a:pt x="61300" y="55180"/>
                </a:lnTo>
                <a:lnTo>
                  <a:pt x="61320" y="55270"/>
                </a:lnTo>
                <a:lnTo>
                  <a:pt x="61370" y="55360"/>
                </a:lnTo>
                <a:lnTo>
                  <a:pt x="61520" y="55460"/>
                </a:lnTo>
                <a:lnTo>
                  <a:pt x="61730" y="55540"/>
                </a:lnTo>
                <a:lnTo>
                  <a:pt x="61800" y="55580"/>
                </a:lnTo>
                <a:lnTo>
                  <a:pt x="61840" y="55660"/>
                </a:lnTo>
                <a:lnTo>
                  <a:pt x="61860" y="55790"/>
                </a:lnTo>
                <a:lnTo>
                  <a:pt x="61890" y="55900"/>
                </a:lnTo>
                <a:lnTo>
                  <a:pt x="61930" y="55990"/>
                </a:lnTo>
                <a:lnTo>
                  <a:pt x="62040" y="56070"/>
                </a:lnTo>
                <a:lnTo>
                  <a:pt x="62130" y="56090"/>
                </a:lnTo>
                <a:lnTo>
                  <a:pt x="62310" y="5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