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Kaolack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Kaolack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36170" y="48020"/>
                </a:moveTo>
                <a:lnTo>
                  <a:pt x="35540" y="48480"/>
                </a:lnTo>
                <a:lnTo>
                  <a:pt x="35080" y="48980"/>
                </a:lnTo>
                <a:lnTo>
                  <a:pt x="34920" y="49240"/>
                </a:lnTo>
                <a:lnTo>
                  <a:pt x="34760" y="49560"/>
                </a:lnTo>
                <a:lnTo>
                  <a:pt x="34650" y="49890"/>
                </a:lnTo>
                <a:lnTo>
                  <a:pt x="34630" y="50000"/>
                </a:lnTo>
                <a:lnTo>
                  <a:pt x="34590" y="50200"/>
                </a:lnTo>
                <a:lnTo>
                  <a:pt x="34570" y="50810"/>
                </a:lnTo>
                <a:lnTo>
                  <a:pt x="34330" y="50890"/>
                </a:lnTo>
                <a:lnTo>
                  <a:pt x="33610" y="50880"/>
                </a:lnTo>
                <a:lnTo>
                  <a:pt x="32690" y="50880"/>
                </a:lnTo>
                <a:lnTo>
                  <a:pt x="31780" y="50880"/>
                </a:lnTo>
                <a:lnTo>
                  <a:pt x="30860" y="50870"/>
                </a:lnTo>
                <a:lnTo>
                  <a:pt x="29940" y="50870"/>
                </a:lnTo>
                <a:lnTo>
                  <a:pt x="29030" y="50870"/>
                </a:lnTo>
                <a:lnTo>
                  <a:pt x="28110" y="50860"/>
                </a:lnTo>
                <a:lnTo>
                  <a:pt x="27190" y="50860"/>
                </a:lnTo>
                <a:lnTo>
                  <a:pt x="26280" y="50850"/>
                </a:lnTo>
                <a:lnTo>
                  <a:pt x="25960" y="50850"/>
                </a:lnTo>
                <a:lnTo>
                  <a:pt x="25910" y="50750"/>
                </a:lnTo>
                <a:lnTo>
                  <a:pt x="25830" y="50450"/>
                </a:lnTo>
                <a:lnTo>
                  <a:pt x="25630" y="50180"/>
                </a:lnTo>
                <a:lnTo>
                  <a:pt x="25150" y="49750"/>
                </a:lnTo>
                <a:lnTo>
                  <a:pt x="25030" y="49590"/>
                </a:lnTo>
                <a:lnTo>
                  <a:pt x="24950" y="49450"/>
                </a:lnTo>
                <a:lnTo>
                  <a:pt x="24900" y="49230"/>
                </a:lnTo>
                <a:lnTo>
                  <a:pt x="24830" y="48730"/>
                </a:lnTo>
                <a:lnTo>
                  <a:pt x="24770" y="48530"/>
                </a:lnTo>
                <a:lnTo>
                  <a:pt x="24670" y="48410"/>
                </a:lnTo>
                <a:lnTo>
                  <a:pt x="24570" y="48330"/>
                </a:lnTo>
                <a:lnTo>
                  <a:pt x="24330" y="48190"/>
                </a:lnTo>
                <a:lnTo>
                  <a:pt x="23860" y="47800"/>
                </a:lnTo>
                <a:lnTo>
                  <a:pt x="23720" y="47650"/>
                </a:lnTo>
                <a:lnTo>
                  <a:pt x="23670" y="47510"/>
                </a:lnTo>
                <a:lnTo>
                  <a:pt x="23650" y="47380"/>
                </a:lnTo>
                <a:lnTo>
                  <a:pt x="23660" y="47160"/>
                </a:lnTo>
                <a:lnTo>
                  <a:pt x="23670" y="47050"/>
                </a:lnTo>
                <a:lnTo>
                  <a:pt x="23710" y="46950"/>
                </a:lnTo>
                <a:lnTo>
                  <a:pt x="23790" y="46860"/>
                </a:lnTo>
                <a:lnTo>
                  <a:pt x="24010" y="46670"/>
                </a:lnTo>
                <a:lnTo>
                  <a:pt x="24170" y="46450"/>
                </a:lnTo>
                <a:lnTo>
                  <a:pt x="24250" y="46340"/>
                </a:lnTo>
                <a:lnTo>
                  <a:pt x="24290" y="46220"/>
                </a:lnTo>
                <a:lnTo>
                  <a:pt x="24310" y="46100"/>
                </a:lnTo>
                <a:lnTo>
                  <a:pt x="24310" y="45980"/>
                </a:lnTo>
                <a:lnTo>
                  <a:pt x="24140" y="44940"/>
                </a:lnTo>
                <a:lnTo>
                  <a:pt x="24040" y="44790"/>
                </a:lnTo>
                <a:lnTo>
                  <a:pt x="23860" y="44620"/>
                </a:lnTo>
                <a:lnTo>
                  <a:pt x="23560" y="44230"/>
                </a:lnTo>
                <a:lnTo>
                  <a:pt x="23550" y="44110"/>
                </a:lnTo>
                <a:lnTo>
                  <a:pt x="23600" y="43990"/>
                </a:lnTo>
                <a:lnTo>
                  <a:pt x="23750" y="43770"/>
                </a:lnTo>
                <a:lnTo>
                  <a:pt x="23800" y="43650"/>
                </a:lnTo>
                <a:lnTo>
                  <a:pt x="23820" y="43480"/>
                </a:lnTo>
                <a:lnTo>
                  <a:pt x="23810" y="43290"/>
                </a:lnTo>
                <a:lnTo>
                  <a:pt x="23750" y="42960"/>
                </a:lnTo>
                <a:lnTo>
                  <a:pt x="23650" y="42800"/>
                </a:lnTo>
                <a:lnTo>
                  <a:pt x="23550" y="42670"/>
                </a:lnTo>
                <a:lnTo>
                  <a:pt x="23340" y="42500"/>
                </a:lnTo>
                <a:lnTo>
                  <a:pt x="22920" y="42230"/>
                </a:lnTo>
                <a:lnTo>
                  <a:pt x="22840" y="42160"/>
                </a:lnTo>
                <a:lnTo>
                  <a:pt x="22760" y="42110"/>
                </a:lnTo>
                <a:lnTo>
                  <a:pt x="22680" y="42100"/>
                </a:lnTo>
                <a:lnTo>
                  <a:pt x="21730" y="42070"/>
                </a:lnTo>
                <a:lnTo>
                  <a:pt x="21720" y="42070"/>
                </a:lnTo>
                <a:lnTo>
                  <a:pt x="21840" y="41990"/>
                </a:lnTo>
                <a:lnTo>
                  <a:pt x="21610" y="41990"/>
                </a:lnTo>
                <a:lnTo>
                  <a:pt x="21610" y="41980"/>
                </a:lnTo>
                <a:lnTo>
                  <a:pt x="21820" y="41700"/>
                </a:lnTo>
                <a:lnTo>
                  <a:pt x="21970" y="41190"/>
                </a:lnTo>
                <a:lnTo>
                  <a:pt x="22710" y="40080"/>
                </a:lnTo>
                <a:lnTo>
                  <a:pt x="23110" y="39590"/>
                </a:lnTo>
                <a:lnTo>
                  <a:pt x="23280" y="39450"/>
                </a:lnTo>
                <a:lnTo>
                  <a:pt x="23430" y="39380"/>
                </a:lnTo>
                <a:lnTo>
                  <a:pt x="23900" y="39340"/>
                </a:lnTo>
                <a:lnTo>
                  <a:pt x="24790" y="39140"/>
                </a:lnTo>
                <a:lnTo>
                  <a:pt x="25550" y="39070"/>
                </a:lnTo>
                <a:lnTo>
                  <a:pt x="25680" y="39090"/>
                </a:lnTo>
                <a:lnTo>
                  <a:pt x="25680" y="39160"/>
                </a:lnTo>
                <a:lnTo>
                  <a:pt x="25760" y="39230"/>
                </a:lnTo>
                <a:lnTo>
                  <a:pt x="27010" y="39450"/>
                </a:lnTo>
                <a:lnTo>
                  <a:pt x="27320" y="39340"/>
                </a:lnTo>
                <a:lnTo>
                  <a:pt x="27600" y="39060"/>
                </a:lnTo>
                <a:lnTo>
                  <a:pt x="27900" y="38920"/>
                </a:lnTo>
                <a:lnTo>
                  <a:pt x="28620" y="38950"/>
                </a:lnTo>
                <a:lnTo>
                  <a:pt x="29720" y="38990"/>
                </a:lnTo>
                <a:lnTo>
                  <a:pt x="30190" y="38690"/>
                </a:lnTo>
                <a:lnTo>
                  <a:pt x="30170" y="40160"/>
                </a:lnTo>
                <a:lnTo>
                  <a:pt x="29900" y="40830"/>
                </a:lnTo>
                <a:lnTo>
                  <a:pt x="29520" y="41650"/>
                </a:lnTo>
                <a:lnTo>
                  <a:pt x="29360" y="42210"/>
                </a:lnTo>
                <a:lnTo>
                  <a:pt x="29360" y="43200"/>
                </a:lnTo>
                <a:lnTo>
                  <a:pt x="29360" y="43970"/>
                </a:lnTo>
                <a:lnTo>
                  <a:pt x="30010" y="44080"/>
                </a:lnTo>
                <a:lnTo>
                  <a:pt x="30220" y="44360"/>
                </a:lnTo>
                <a:lnTo>
                  <a:pt x="30270" y="44750"/>
                </a:lnTo>
                <a:lnTo>
                  <a:pt x="30430" y="45080"/>
                </a:lnTo>
                <a:lnTo>
                  <a:pt x="30970" y="45630"/>
                </a:lnTo>
                <a:lnTo>
                  <a:pt x="31610" y="46020"/>
                </a:lnTo>
                <a:lnTo>
                  <a:pt x="31670" y="46400"/>
                </a:lnTo>
                <a:lnTo>
                  <a:pt x="31510" y="46790"/>
                </a:lnTo>
                <a:lnTo>
                  <a:pt x="31510" y="47170"/>
                </a:lnTo>
                <a:lnTo>
                  <a:pt x="31720" y="47620"/>
                </a:lnTo>
                <a:lnTo>
                  <a:pt x="32150" y="48060"/>
                </a:lnTo>
                <a:lnTo>
                  <a:pt x="32520" y="48220"/>
                </a:lnTo>
                <a:lnTo>
                  <a:pt x="32790" y="48110"/>
                </a:lnTo>
                <a:lnTo>
                  <a:pt x="33060" y="47670"/>
                </a:lnTo>
                <a:lnTo>
                  <a:pt x="33380" y="47170"/>
                </a:lnTo>
                <a:lnTo>
                  <a:pt x="34400" y="47620"/>
                </a:lnTo>
                <a:lnTo>
                  <a:pt x="34990" y="47670"/>
                </a:lnTo>
                <a:lnTo>
                  <a:pt x="35420" y="47670"/>
                </a:lnTo>
                <a:lnTo>
                  <a:pt x="36170" y="4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