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Kaffrine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Kaffrine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400" y="36770"/>
                </a:moveTo>
                <a:lnTo>
                  <a:pt x="47390" y="39640"/>
                </a:lnTo>
                <a:lnTo>
                  <a:pt x="47730" y="40630"/>
                </a:lnTo>
                <a:lnTo>
                  <a:pt x="47910" y="40910"/>
                </a:lnTo>
                <a:lnTo>
                  <a:pt x="47990" y="41180"/>
                </a:lnTo>
                <a:lnTo>
                  <a:pt x="48060" y="42330"/>
                </a:lnTo>
                <a:lnTo>
                  <a:pt x="48190" y="43010"/>
                </a:lnTo>
                <a:lnTo>
                  <a:pt x="48220" y="43310"/>
                </a:lnTo>
                <a:lnTo>
                  <a:pt x="48220" y="43560"/>
                </a:lnTo>
                <a:lnTo>
                  <a:pt x="48090" y="44190"/>
                </a:lnTo>
                <a:lnTo>
                  <a:pt x="48030" y="44310"/>
                </a:lnTo>
                <a:lnTo>
                  <a:pt x="47970" y="44390"/>
                </a:lnTo>
                <a:lnTo>
                  <a:pt x="47830" y="44460"/>
                </a:lnTo>
                <a:lnTo>
                  <a:pt x="47690" y="44510"/>
                </a:lnTo>
                <a:lnTo>
                  <a:pt x="47630" y="44540"/>
                </a:lnTo>
                <a:lnTo>
                  <a:pt x="47610" y="44570"/>
                </a:lnTo>
                <a:lnTo>
                  <a:pt x="47550" y="44840"/>
                </a:lnTo>
                <a:lnTo>
                  <a:pt x="47570" y="45110"/>
                </a:lnTo>
                <a:lnTo>
                  <a:pt x="47540" y="45290"/>
                </a:lnTo>
                <a:lnTo>
                  <a:pt x="47510" y="45400"/>
                </a:lnTo>
                <a:lnTo>
                  <a:pt x="47460" y="45470"/>
                </a:lnTo>
                <a:lnTo>
                  <a:pt x="46600" y="46310"/>
                </a:lnTo>
                <a:lnTo>
                  <a:pt x="46250" y="46590"/>
                </a:lnTo>
                <a:lnTo>
                  <a:pt x="46180" y="46630"/>
                </a:lnTo>
                <a:lnTo>
                  <a:pt x="45500" y="46800"/>
                </a:lnTo>
                <a:lnTo>
                  <a:pt x="45350" y="46870"/>
                </a:lnTo>
                <a:lnTo>
                  <a:pt x="45270" y="46880"/>
                </a:lnTo>
                <a:lnTo>
                  <a:pt x="45080" y="46890"/>
                </a:lnTo>
                <a:lnTo>
                  <a:pt x="44900" y="46920"/>
                </a:lnTo>
                <a:lnTo>
                  <a:pt x="44750" y="46980"/>
                </a:lnTo>
                <a:lnTo>
                  <a:pt x="44550" y="47200"/>
                </a:lnTo>
                <a:lnTo>
                  <a:pt x="44370" y="47450"/>
                </a:lnTo>
                <a:lnTo>
                  <a:pt x="44100" y="47910"/>
                </a:lnTo>
                <a:lnTo>
                  <a:pt x="44040" y="48110"/>
                </a:lnTo>
                <a:lnTo>
                  <a:pt x="43770" y="47890"/>
                </a:lnTo>
                <a:lnTo>
                  <a:pt x="43230" y="47700"/>
                </a:lnTo>
                <a:lnTo>
                  <a:pt x="41740" y="47640"/>
                </a:lnTo>
                <a:lnTo>
                  <a:pt x="40860" y="47300"/>
                </a:lnTo>
                <a:lnTo>
                  <a:pt x="40540" y="47290"/>
                </a:lnTo>
                <a:lnTo>
                  <a:pt x="39460" y="47680"/>
                </a:lnTo>
                <a:lnTo>
                  <a:pt x="38350" y="48400"/>
                </a:lnTo>
                <a:lnTo>
                  <a:pt x="38040" y="48470"/>
                </a:lnTo>
                <a:lnTo>
                  <a:pt x="37910" y="48380"/>
                </a:lnTo>
                <a:lnTo>
                  <a:pt x="37630" y="48000"/>
                </a:lnTo>
                <a:lnTo>
                  <a:pt x="37490" y="47870"/>
                </a:lnTo>
                <a:lnTo>
                  <a:pt x="36850" y="47760"/>
                </a:lnTo>
                <a:lnTo>
                  <a:pt x="36170" y="48020"/>
                </a:lnTo>
                <a:lnTo>
                  <a:pt x="35420" y="47670"/>
                </a:lnTo>
                <a:lnTo>
                  <a:pt x="34990" y="47670"/>
                </a:lnTo>
                <a:lnTo>
                  <a:pt x="34400" y="47620"/>
                </a:lnTo>
                <a:lnTo>
                  <a:pt x="33380" y="47170"/>
                </a:lnTo>
                <a:lnTo>
                  <a:pt x="33060" y="47670"/>
                </a:lnTo>
                <a:lnTo>
                  <a:pt x="32790" y="48110"/>
                </a:lnTo>
                <a:lnTo>
                  <a:pt x="32520" y="48220"/>
                </a:lnTo>
                <a:lnTo>
                  <a:pt x="32150" y="48060"/>
                </a:lnTo>
                <a:lnTo>
                  <a:pt x="31720" y="47620"/>
                </a:lnTo>
                <a:lnTo>
                  <a:pt x="31510" y="47170"/>
                </a:lnTo>
                <a:lnTo>
                  <a:pt x="31510" y="46790"/>
                </a:lnTo>
                <a:lnTo>
                  <a:pt x="31670" y="46400"/>
                </a:lnTo>
                <a:lnTo>
                  <a:pt x="31610" y="46020"/>
                </a:lnTo>
                <a:lnTo>
                  <a:pt x="30970" y="45630"/>
                </a:lnTo>
                <a:lnTo>
                  <a:pt x="30430" y="45080"/>
                </a:lnTo>
                <a:lnTo>
                  <a:pt x="30270" y="44750"/>
                </a:lnTo>
                <a:lnTo>
                  <a:pt x="30220" y="44360"/>
                </a:lnTo>
                <a:lnTo>
                  <a:pt x="30010" y="44080"/>
                </a:lnTo>
                <a:lnTo>
                  <a:pt x="29360" y="43970"/>
                </a:lnTo>
                <a:lnTo>
                  <a:pt x="29360" y="43200"/>
                </a:lnTo>
                <a:lnTo>
                  <a:pt x="29360" y="42210"/>
                </a:lnTo>
                <a:lnTo>
                  <a:pt x="29520" y="41650"/>
                </a:lnTo>
                <a:lnTo>
                  <a:pt x="29900" y="40830"/>
                </a:lnTo>
                <a:lnTo>
                  <a:pt x="30170" y="40160"/>
                </a:lnTo>
                <a:lnTo>
                  <a:pt x="30190" y="38690"/>
                </a:lnTo>
                <a:lnTo>
                  <a:pt x="30580" y="38380"/>
                </a:lnTo>
                <a:lnTo>
                  <a:pt x="30920" y="37960"/>
                </a:lnTo>
                <a:lnTo>
                  <a:pt x="31500" y="37290"/>
                </a:lnTo>
                <a:lnTo>
                  <a:pt x="31880" y="37250"/>
                </a:lnTo>
                <a:lnTo>
                  <a:pt x="32220" y="37070"/>
                </a:lnTo>
                <a:lnTo>
                  <a:pt x="32910" y="36510"/>
                </a:lnTo>
                <a:lnTo>
                  <a:pt x="33220" y="36260"/>
                </a:lnTo>
                <a:lnTo>
                  <a:pt x="33560" y="36190"/>
                </a:lnTo>
                <a:lnTo>
                  <a:pt x="34280" y="36080"/>
                </a:lnTo>
                <a:lnTo>
                  <a:pt x="35070" y="35940"/>
                </a:lnTo>
                <a:lnTo>
                  <a:pt x="35620" y="35800"/>
                </a:lnTo>
                <a:lnTo>
                  <a:pt x="36060" y="35300"/>
                </a:lnTo>
                <a:lnTo>
                  <a:pt x="36380" y="33910"/>
                </a:lnTo>
                <a:lnTo>
                  <a:pt x="37560" y="34620"/>
                </a:lnTo>
                <a:lnTo>
                  <a:pt x="38300" y="34910"/>
                </a:lnTo>
                <a:lnTo>
                  <a:pt x="40550" y="35360"/>
                </a:lnTo>
                <a:lnTo>
                  <a:pt x="41060" y="35410"/>
                </a:lnTo>
                <a:lnTo>
                  <a:pt x="41400" y="35330"/>
                </a:lnTo>
                <a:lnTo>
                  <a:pt x="41690" y="35210"/>
                </a:lnTo>
                <a:lnTo>
                  <a:pt x="42990" y="34410"/>
                </a:lnTo>
                <a:lnTo>
                  <a:pt x="43240" y="34290"/>
                </a:lnTo>
                <a:lnTo>
                  <a:pt x="43490" y="34230"/>
                </a:lnTo>
                <a:lnTo>
                  <a:pt x="43670" y="34370"/>
                </a:lnTo>
                <a:lnTo>
                  <a:pt x="44010" y="34830"/>
                </a:lnTo>
                <a:lnTo>
                  <a:pt x="44280" y="35070"/>
                </a:lnTo>
                <a:lnTo>
                  <a:pt x="44680" y="35260"/>
                </a:lnTo>
                <a:lnTo>
                  <a:pt x="47080" y="35970"/>
                </a:lnTo>
                <a:lnTo>
                  <a:pt x="47310" y="36070"/>
                </a:lnTo>
                <a:lnTo>
                  <a:pt x="47410" y="36170"/>
                </a:lnTo>
                <a:lnTo>
                  <a:pt x="47430" y="36360"/>
                </a:lnTo>
                <a:lnTo>
                  <a:pt x="47430" y="36530"/>
                </a:lnTo>
                <a:lnTo>
                  <a:pt x="47400" y="36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