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Fatick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Senegal • State Map | Fully Editable Vector Shape</a:t>
            </a:r>
          </a:p>
        </p:txBody>
      </p:sp>
      <p:sp>
        <p:nvSpPr>
          <p:cNvPr id="101" name="Fatick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960" y="50850"/>
                </a:moveTo>
                <a:lnTo>
                  <a:pt x="25360" y="50850"/>
                </a:lnTo>
                <a:lnTo>
                  <a:pt x="24440" y="50850"/>
                </a:lnTo>
                <a:lnTo>
                  <a:pt x="23530" y="50850"/>
                </a:lnTo>
                <a:lnTo>
                  <a:pt x="22610" y="50840"/>
                </a:lnTo>
                <a:lnTo>
                  <a:pt x="21690" y="50840"/>
                </a:lnTo>
                <a:lnTo>
                  <a:pt x="20770" y="50830"/>
                </a:lnTo>
                <a:lnTo>
                  <a:pt x="19860" y="50830"/>
                </a:lnTo>
                <a:lnTo>
                  <a:pt x="18930" y="50830"/>
                </a:lnTo>
                <a:lnTo>
                  <a:pt x="18930" y="50820"/>
                </a:lnTo>
                <a:lnTo>
                  <a:pt x="18790" y="50600"/>
                </a:lnTo>
                <a:lnTo>
                  <a:pt x="18710" y="50440"/>
                </a:lnTo>
                <a:lnTo>
                  <a:pt x="18720" y="50020"/>
                </a:lnTo>
                <a:lnTo>
                  <a:pt x="18970" y="49780"/>
                </a:lnTo>
                <a:lnTo>
                  <a:pt x="19340" y="49590"/>
                </a:lnTo>
                <a:lnTo>
                  <a:pt x="19720" y="49290"/>
                </a:lnTo>
                <a:lnTo>
                  <a:pt x="19640" y="49250"/>
                </a:lnTo>
                <a:lnTo>
                  <a:pt x="19490" y="49130"/>
                </a:lnTo>
                <a:lnTo>
                  <a:pt x="19410" y="49090"/>
                </a:lnTo>
                <a:lnTo>
                  <a:pt x="19590" y="48910"/>
                </a:lnTo>
                <a:lnTo>
                  <a:pt x="19730" y="48680"/>
                </a:lnTo>
                <a:lnTo>
                  <a:pt x="19710" y="48500"/>
                </a:lnTo>
                <a:lnTo>
                  <a:pt x="19410" y="48460"/>
                </a:lnTo>
                <a:lnTo>
                  <a:pt x="19450" y="48710"/>
                </a:lnTo>
                <a:lnTo>
                  <a:pt x="19370" y="49000"/>
                </a:lnTo>
                <a:lnTo>
                  <a:pt x="19220" y="49210"/>
                </a:lnTo>
                <a:lnTo>
                  <a:pt x="19000" y="49190"/>
                </a:lnTo>
                <a:lnTo>
                  <a:pt x="18900" y="49510"/>
                </a:lnTo>
                <a:lnTo>
                  <a:pt x="18670" y="49720"/>
                </a:lnTo>
                <a:lnTo>
                  <a:pt x="18380" y="49810"/>
                </a:lnTo>
                <a:lnTo>
                  <a:pt x="18100" y="49720"/>
                </a:lnTo>
                <a:lnTo>
                  <a:pt x="17840" y="49440"/>
                </a:lnTo>
                <a:lnTo>
                  <a:pt x="17770" y="49160"/>
                </a:lnTo>
                <a:lnTo>
                  <a:pt x="17900" y="48570"/>
                </a:lnTo>
                <a:lnTo>
                  <a:pt x="17920" y="48190"/>
                </a:lnTo>
                <a:lnTo>
                  <a:pt x="17960" y="48040"/>
                </a:lnTo>
                <a:lnTo>
                  <a:pt x="18100" y="47840"/>
                </a:lnTo>
                <a:lnTo>
                  <a:pt x="18620" y="47210"/>
                </a:lnTo>
                <a:lnTo>
                  <a:pt x="18710" y="47000"/>
                </a:lnTo>
                <a:lnTo>
                  <a:pt x="18800" y="47060"/>
                </a:lnTo>
                <a:lnTo>
                  <a:pt x="19030" y="47170"/>
                </a:lnTo>
                <a:lnTo>
                  <a:pt x="19110" y="47220"/>
                </a:lnTo>
                <a:lnTo>
                  <a:pt x="19080" y="47150"/>
                </a:lnTo>
                <a:lnTo>
                  <a:pt x="19000" y="46900"/>
                </a:lnTo>
                <a:lnTo>
                  <a:pt x="19520" y="46800"/>
                </a:lnTo>
                <a:lnTo>
                  <a:pt x="19540" y="47100"/>
                </a:lnTo>
                <a:lnTo>
                  <a:pt x="19650" y="47390"/>
                </a:lnTo>
                <a:lnTo>
                  <a:pt x="19820" y="47560"/>
                </a:lnTo>
                <a:lnTo>
                  <a:pt x="20030" y="47520"/>
                </a:lnTo>
                <a:lnTo>
                  <a:pt x="19920" y="47170"/>
                </a:lnTo>
                <a:lnTo>
                  <a:pt x="19890" y="46790"/>
                </a:lnTo>
                <a:lnTo>
                  <a:pt x="19830" y="46480"/>
                </a:lnTo>
                <a:lnTo>
                  <a:pt x="19610" y="46380"/>
                </a:lnTo>
                <a:lnTo>
                  <a:pt x="19690" y="46170"/>
                </a:lnTo>
                <a:lnTo>
                  <a:pt x="20010" y="44760"/>
                </a:lnTo>
                <a:lnTo>
                  <a:pt x="20030" y="44510"/>
                </a:lnTo>
                <a:lnTo>
                  <a:pt x="19710" y="44980"/>
                </a:lnTo>
                <a:lnTo>
                  <a:pt x="19570" y="45280"/>
                </a:lnTo>
                <a:lnTo>
                  <a:pt x="19460" y="45910"/>
                </a:lnTo>
                <a:lnTo>
                  <a:pt x="19310" y="46290"/>
                </a:lnTo>
                <a:lnTo>
                  <a:pt x="19110" y="46540"/>
                </a:lnTo>
                <a:lnTo>
                  <a:pt x="18910" y="46480"/>
                </a:lnTo>
                <a:lnTo>
                  <a:pt x="18800" y="46480"/>
                </a:lnTo>
                <a:lnTo>
                  <a:pt x="18660" y="46680"/>
                </a:lnTo>
                <a:lnTo>
                  <a:pt x="18390" y="46760"/>
                </a:lnTo>
                <a:lnTo>
                  <a:pt x="18090" y="46800"/>
                </a:lnTo>
                <a:lnTo>
                  <a:pt x="17800" y="46900"/>
                </a:lnTo>
                <a:lnTo>
                  <a:pt x="17640" y="47030"/>
                </a:lnTo>
                <a:lnTo>
                  <a:pt x="17590" y="47160"/>
                </a:lnTo>
                <a:lnTo>
                  <a:pt x="17570" y="47290"/>
                </a:lnTo>
                <a:lnTo>
                  <a:pt x="17490" y="47420"/>
                </a:lnTo>
                <a:lnTo>
                  <a:pt x="17410" y="47500"/>
                </a:lnTo>
                <a:lnTo>
                  <a:pt x="17240" y="47600"/>
                </a:lnTo>
                <a:lnTo>
                  <a:pt x="17150" y="47680"/>
                </a:lnTo>
                <a:lnTo>
                  <a:pt x="17000" y="47960"/>
                </a:lnTo>
                <a:lnTo>
                  <a:pt x="16890" y="48060"/>
                </a:lnTo>
                <a:lnTo>
                  <a:pt x="16740" y="47990"/>
                </a:lnTo>
                <a:lnTo>
                  <a:pt x="16690" y="47840"/>
                </a:lnTo>
                <a:lnTo>
                  <a:pt x="16690" y="47650"/>
                </a:lnTo>
                <a:lnTo>
                  <a:pt x="16660" y="47490"/>
                </a:lnTo>
                <a:lnTo>
                  <a:pt x="16530" y="47420"/>
                </a:lnTo>
                <a:lnTo>
                  <a:pt x="16340" y="47290"/>
                </a:lnTo>
                <a:lnTo>
                  <a:pt x="16260" y="46990"/>
                </a:lnTo>
                <a:lnTo>
                  <a:pt x="16280" y="46670"/>
                </a:lnTo>
                <a:lnTo>
                  <a:pt x="16380" y="46480"/>
                </a:lnTo>
                <a:lnTo>
                  <a:pt x="16290" y="46270"/>
                </a:lnTo>
                <a:lnTo>
                  <a:pt x="16230" y="46040"/>
                </a:lnTo>
                <a:lnTo>
                  <a:pt x="16180" y="45550"/>
                </a:lnTo>
                <a:lnTo>
                  <a:pt x="16200" y="45290"/>
                </a:lnTo>
                <a:lnTo>
                  <a:pt x="16250" y="45140"/>
                </a:lnTo>
                <a:lnTo>
                  <a:pt x="16340" y="45040"/>
                </a:lnTo>
                <a:lnTo>
                  <a:pt x="16680" y="44770"/>
                </a:lnTo>
                <a:lnTo>
                  <a:pt x="16850" y="44700"/>
                </a:lnTo>
                <a:lnTo>
                  <a:pt x="17040" y="44690"/>
                </a:lnTo>
                <a:lnTo>
                  <a:pt x="17470" y="44740"/>
                </a:lnTo>
                <a:lnTo>
                  <a:pt x="17680" y="44810"/>
                </a:lnTo>
                <a:lnTo>
                  <a:pt x="17820" y="44930"/>
                </a:lnTo>
                <a:lnTo>
                  <a:pt x="17800" y="45130"/>
                </a:lnTo>
                <a:lnTo>
                  <a:pt x="18010" y="44940"/>
                </a:lnTo>
                <a:lnTo>
                  <a:pt x="18170" y="44720"/>
                </a:lnTo>
                <a:lnTo>
                  <a:pt x="18380" y="44600"/>
                </a:lnTo>
                <a:lnTo>
                  <a:pt x="18710" y="44720"/>
                </a:lnTo>
                <a:lnTo>
                  <a:pt x="18710" y="44380"/>
                </a:lnTo>
                <a:lnTo>
                  <a:pt x="18820" y="44230"/>
                </a:lnTo>
                <a:lnTo>
                  <a:pt x="19010" y="44140"/>
                </a:lnTo>
                <a:lnTo>
                  <a:pt x="19210" y="43980"/>
                </a:lnTo>
                <a:lnTo>
                  <a:pt x="19030" y="44040"/>
                </a:lnTo>
                <a:lnTo>
                  <a:pt x="18830" y="44090"/>
                </a:lnTo>
                <a:lnTo>
                  <a:pt x="18640" y="44050"/>
                </a:lnTo>
                <a:lnTo>
                  <a:pt x="18500" y="43880"/>
                </a:lnTo>
                <a:lnTo>
                  <a:pt x="19170" y="43470"/>
                </a:lnTo>
                <a:lnTo>
                  <a:pt x="19410" y="43250"/>
                </a:lnTo>
                <a:lnTo>
                  <a:pt x="19790" y="42780"/>
                </a:lnTo>
                <a:lnTo>
                  <a:pt x="20000" y="42600"/>
                </a:lnTo>
                <a:lnTo>
                  <a:pt x="20470" y="42460"/>
                </a:lnTo>
                <a:lnTo>
                  <a:pt x="20700" y="42170"/>
                </a:lnTo>
                <a:lnTo>
                  <a:pt x="20880" y="42100"/>
                </a:lnTo>
                <a:lnTo>
                  <a:pt x="21010" y="42160"/>
                </a:lnTo>
                <a:lnTo>
                  <a:pt x="21120" y="42270"/>
                </a:lnTo>
                <a:lnTo>
                  <a:pt x="21250" y="42340"/>
                </a:lnTo>
                <a:lnTo>
                  <a:pt x="21390" y="42260"/>
                </a:lnTo>
                <a:lnTo>
                  <a:pt x="21480" y="42190"/>
                </a:lnTo>
                <a:lnTo>
                  <a:pt x="21720" y="42080"/>
                </a:lnTo>
                <a:lnTo>
                  <a:pt x="21720" y="42070"/>
                </a:lnTo>
                <a:lnTo>
                  <a:pt x="21730" y="42070"/>
                </a:lnTo>
                <a:lnTo>
                  <a:pt x="22680" y="42100"/>
                </a:lnTo>
                <a:lnTo>
                  <a:pt x="22760" y="42110"/>
                </a:lnTo>
                <a:lnTo>
                  <a:pt x="22840" y="42160"/>
                </a:lnTo>
                <a:lnTo>
                  <a:pt x="22920" y="42230"/>
                </a:lnTo>
                <a:lnTo>
                  <a:pt x="23340" y="42500"/>
                </a:lnTo>
                <a:lnTo>
                  <a:pt x="23550" y="42670"/>
                </a:lnTo>
                <a:lnTo>
                  <a:pt x="23650" y="42800"/>
                </a:lnTo>
                <a:lnTo>
                  <a:pt x="23750" y="42960"/>
                </a:lnTo>
                <a:lnTo>
                  <a:pt x="23810" y="43290"/>
                </a:lnTo>
                <a:lnTo>
                  <a:pt x="23820" y="43480"/>
                </a:lnTo>
                <a:lnTo>
                  <a:pt x="23800" y="43650"/>
                </a:lnTo>
                <a:lnTo>
                  <a:pt x="23750" y="43770"/>
                </a:lnTo>
                <a:lnTo>
                  <a:pt x="23600" y="43990"/>
                </a:lnTo>
                <a:lnTo>
                  <a:pt x="23550" y="44110"/>
                </a:lnTo>
                <a:lnTo>
                  <a:pt x="23560" y="44230"/>
                </a:lnTo>
                <a:lnTo>
                  <a:pt x="23860" y="44620"/>
                </a:lnTo>
                <a:lnTo>
                  <a:pt x="24040" y="44790"/>
                </a:lnTo>
                <a:lnTo>
                  <a:pt x="24140" y="44940"/>
                </a:lnTo>
                <a:lnTo>
                  <a:pt x="24310" y="45980"/>
                </a:lnTo>
                <a:lnTo>
                  <a:pt x="24310" y="46100"/>
                </a:lnTo>
                <a:lnTo>
                  <a:pt x="24290" y="46220"/>
                </a:lnTo>
                <a:lnTo>
                  <a:pt x="24250" y="46340"/>
                </a:lnTo>
                <a:lnTo>
                  <a:pt x="24170" y="46450"/>
                </a:lnTo>
                <a:lnTo>
                  <a:pt x="24010" y="46670"/>
                </a:lnTo>
                <a:lnTo>
                  <a:pt x="23790" y="46860"/>
                </a:lnTo>
                <a:lnTo>
                  <a:pt x="23710" y="46950"/>
                </a:lnTo>
                <a:lnTo>
                  <a:pt x="23670" y="47050"/>
                </a:lnTo>
                <a:lnTo>
                  <a:pt x="23660" y="47160"/>
                </a:lnTo>
                <a:lnTo>
                  <a:pt x="23650" y="47380"/>
                </a:lnTo>
                <a:lnTo>
                  <a:pt x="23670" y="47510"/>
                </a:lnTo>
                <a:lnTo>
                  <a:pt x="23720" y="47650"/>
                </a:lnTo>
                <a:lnTo>
                  <a:pt x="23860" y="47800"/>
                </a:lnTo>
                <a:lnTo>
                  <a:pt x="24330" y="48190"/>
                </a:lnTo>
                <a:lnTo>
                  <a:pt x="24570" y="48330"/>
                </a:lnTo>
                <a:lnTo>
                  <a:pt x="24670" y="48410"/>
                </a:lnTo>
                <a:lnTo>
                  <a:pt x="24770" y="48530"/>
                </a:lnTo>
                <a:lnTo>
                  <a:pt x="24830" y="48730"/>
                </a:lnTo>
                <a:lnTo>
                  <a:pt x="24900" y="49230"/>
                </a:lnTo>
                <a:lnTo>
                  <a:pt x="24950" y="49450"/>
                </a:lnTo>
                <a:lnTo>
                  <a:pt x="25030" y="49590"/>
                </a:lnTo>
                <a:lnTo>
                  <a:pt x="25150" y="49750"/>
                </a:lnTo>
                <a:lnTo>
                  <a:pt x="25630" y="50180"/>
                </a:lnTo>
                <a:lnTo>
                  <a:pt x="25830" y="50450"/>
                </a:lnTo>
                <a:lnTo>
                  <a:pt x="25910" y="50750"/>
                </a:lnTo>
                <a:lnTo>
                  <a:pt x="25960" y="50850"/>
                </a:lnTo>
                <a:close/>
                <a:moveTo>
                  <a:pt x="35620" y="35800"/>
                </a:moveTo>
                <a:lnTo>
                  <a:pt x="35070" y="35940"/>
                </a:lnTo>
                <a:lnTo>
                  <a:pt x="34280" y="36080"/>
                </a:lnTo>
                <a:lnTo>
                  <a:pt x="33560" y="36190"/>
                </a:lnTo>
                <a:lnTo>
                  <a:pt x="33220" y="36260"/>
                </a:lnTo>
                <a:lnTo>
                  <a:pt x="32910" y="36510"/>
                </a:lnTo>
                <a:lnTo>
                  <a:pt x="32220" y="37070"/>
                </a:lnTo>
                <a:lnTo>
                  <a:pt x="31880" y="37250"/>
                </a:lnTo>
                <a:lnTo>
                  <a:pt x="31500" y="37290"/>
                </a:lnTo>
                <a:lnTo>
                  <a:pt x="30920" y="37960"/>
                </a:lnTo>
                <a:lnTo>
                  <a:pt x="30580" y="38380"/>
                </a:lnTo>
                <a:lnTo>
                  <a:pt x="30190" y="38690"/>
                </a:lnTo>
                <a:lnTo>
                  <a:pt x="29720" y="38990"/>
                </a:lnTo>
                <a:lnTo>
                  <a:pt x="28620" y="38950"/>
                </a:lnTo>
                <a:lnTo>
                  <a:pt x="27900" y="38920"/>
                </a:lnTo>
                <a:lnTo>
                  <a:pt x="27600" y="39060"/>
                </a:lnTo>
                <a:lnTo>
                  <a:pt x="27320" y="39340"/>
                </a:lnTo>
                <a:lnTo>
                  <a:pt x="27010" y="39450"/>
                </a:lnTo>
                <a:lnTo>
                  <a:pt x="25760" y="39230"/>
                </a:lnTo>
                <a:lnTo>
                  <a:pt x="25680" y="39160"/>
                </a:lnTo>
                <a:lnTo>
                  <a:pt x="25680" y="39090"/>
                </a:lnTo>
                <a:lnTo>
                  <a:pt x="25550" y="39070"/>
                </a:lnTo>
                <a:lnTo>
                  <a:pt x="24790" y="39140"/>
                </a:lnTo>
                <a:lnTo>
                  <a:pt x="23900" y="39340"/>
                </a:lnTo>
                <a:lnTo>
                  <a:pt x="23430" y="39380"/>
                </a:lnTo>
                <a:lnTo>
                  <a:pt x="23280" y="39450"/>
                </a:lnTo>
                <a:lnTo>
                  <a:pt x="23110" y="39590"/>
                </a:lnTo>
                <a:lnTo>
                  <a:pt x="22710" y="40080"/>
                </a:lnTo>
                <a:lnTo>
                  <a:pt x="21970" y="41190"/>
                </a:lnTo>
                <a:lnTo>
                  <a:pt x="21820" y="41700"/>
                </a:lnTo>
                <a:lnTo>
                  <a:pt x="21610" y="41980"/>
                </a:lnTo>
                <a:lnTo>
                  <a:pt x="21610" y="41990"/>
                </a:lnTo>
                <a:lnTo>
                  <a:pt x="20910" y="41960"/>
                </a:lnTo>
                <a:lnTo>
                  <a:pt x="20510" y="41810"/>
                </a:lnTo>
                <a:lnTo>
                  <a:pt x="20530" y="41480"/>
                </a:lnTo>
                <a:lnTo>
                  <a:pt x="20300" y="41600"/>
                </a:lnTo>
                <a:lnTo>
                  <a:pt x="20210" y="41820"/>
                </a:lnTo>
                <a:lnTo>
                  <a:pt x="20260" y="42050"/>
                </a:lnTo>
                <a:lnTo>
                  <a:pt x="20420" y="42200"/>
                </a:lnTo>
                <a:lnTo>
                  <a:pt x="20240" y="42310"/>
                </a:lnTo>
                <a:lnTo>
                  <a:pt x="20090" y="42290"/>
                </a:lnTo>
                <a:lnTo>
                  <a:pt x="19940" y="42240"/>
                </a:lnTo>
                <a:lnTo>
                  <a:pt x="19770" y="42200"/>
                </a:lnTo>
                <a:lnTo>
                  <a:pt x="19650" y="42250"/>
                </a:lnTo>
                <a:lnTo>
                  <a:pt x="19590" y="42370"/>
                </a:lnTo>
                <a:lnTo>
                  <a:pt x="19560" y="42510"/>
                </a:lnTo>
                <a:lnTo>
                  <a:pt x="19520" y="42630"/>
                </a:lnTo>
                <a:lnTo>
                  <a:pt x="19140" y="43300"/>
                </a:lnTo>
                <a:lnTo>
                  <a:pt x="19000" y="43460"/>
                </a:lnTo>
                <a:lnTo>
                  <a:pt x="18850" y="43530"/>
                </a:lnTo>
                <a:lnTo>
                  <a:pt x="18530" y="43610"/>
                </a:lnTo>
                <a:lnTo>
                  <a:pt x="18360" y="43720"/>
                </a:lnTo>
                <a:lnTo>
                  <a:pt x="18230" y="43890"/>
                </a:lnTo>
                <a:lnTo>
                  <a:pt x="18040" y="44240"/>
                </a:lnTo>
                <a:lnTo>
                  <a:pt x="17900" y="44400"/>
                </a:lnTo>
                <a:lnTo>
                  <a:pt x="17560" y="44510"/>
                </a:lnTo>
                <a:lnTo>
                  <a:pt x="17250" y="44440"/>
                </a:lnTo>
                <a:lnTo>
                  <a:pt x="16930" y="44330"/>
                </a:lnTo>
                <a:lnTo>
                  <a:pt x="16580" y="44300"/>
                </a:lnTo>
                <a:lnTo>
                  <a:pt x="16920" y="43670"/>
                </a:lnTo>
                <a:lnTo>
                  <a:pt x="16930" y="43560"/>
                </a:lnTo>
                <a:lnTo>
                  <a:pt x="17180" y="43490"/>
                </a:lnTo>
                <a:lnTo>
                  <a:pt x="17590" y="43030"/>
                </a:lnTo>
                <a:lnTo>
                  <a:pt x="17390" y="43090"/>
                </a:lnTo>
                <a:lnTo>
                  <a:pt x="17200" y="43390"/>
                </a:lnTo>
                <a:lnTo>
                  <a:pt x="17040" y="43460"/>
                </a:lnTo>
                <a:lnTo>
                  <a:pt x="16710" y="43470"/>
                </a:lnTo>
                <a:lnTo>
                  <a:pt x="16580" y="43500"/>
                </a:lnTo>
                <a:lnTo>
                  <a:pt x="16480" y="43560"/>
                </a:lnTo>
                <a:lnTo>
                  <a:pt x="16650" y="43770"/>
                </a:lnTo>
                <a:lnTo>
                  <a:pt x="16630" y="43900"/>
                </a:lnTo>
                <a:lnTo>
                  <a:pt x="16380" y="44200"/>
                </a:lnTo>
                <a:lnTo>
                  <a:pt x="16340" y="44310"/>
                </a:lnTo>
                <a:lnTo>
                  <a:pt x="16300" y="44530"/>
                </a:lnTo>
                <a:lnTo>
                  <a:pt x="16230" y="44660"/>
                </a:lnTo>
                <a:lnTo>
                  <a:pt x="15930" y="45000"/>
                </a:lnTo>
                <a:lnTo>
                  <a:pt x="15870" y="45130"/>
                </a:lnTo>
                <a:lnTo>
                  <a:pt x="15800" y="45560"/>
                </a:lnTo>
                <a:lnTo>
                  <a:pt x="15870" y="47000"/>
                </a:lnTo>
                <a:lnTo>
                  <a:pt x="15780" y="47000"/>
                </a:lnTo>
                <a:lnTo>
                  <a:pt x="15690" y="44080"/>
                </a:lnTo>
                <a:lnTo>
                  <a:pt x="15620" y="43640"/>
                </a:lnTo>
                <a:lnTo>
                  <a:pt x="15370" y="42910"/>
                </a:lnTo>
                <a:lnTo>
                  <a:pt x="15240" y="42650"/>
                </a:lnTo>
                <a:lnTo>
                  <a:pt x="15250" y="42650"/>
                </a:lnTo>
                <a:lnTo>
                  <a:pt x="15360" y="42520"/>
                </a:lnTo>
                <a:lnTo>
                  <a:pt x="15780" y="42390"/>
                </a:lnTo>
                <a:lnTo>
                  <a:pt x="15850" y="42310"/>
                </a:lnTo>
                <a:lnTo>
                  <a:pt x="15860" y="42230"/>
                </a:lnTo>
                <a:lnTo>
                  <a:pt x="15830" y="42170"/>
                </a:lnTo>
                <a:lnTo>
                  <a:pt x="15780" y="42100"/>
                </a:lnTo>
                <a:lnTo>
                  <a:pt x="15730" y="42030"/>
                </a:lnTo>
                <a:lnTo>
                  <a:pt x="15730" y="41900"/>
                </a:lnTo>
                <a:lnTo>
                  <a:pt x="15770" y="41830"/>
                </a:lnTo>
                <a:lnTo>
                  <a:pt x="16150" y="41510"/>
                </a:lnTo>
                <a:lnTo>
                  <a:pt x="16220" y="41390"/>
                </a:lnTo>
                <a:lnTo>
                  <a:pt x="16220" y="41300"/>
                </a:lnTo>
                <a:lnTo>
                  <a:pt x="16170" y="41240"/>
                </a:lnTo>
                <a:lnTo>
                  <a:pt x="16110" y="41190"/>
                </a:lnTo>
                <a:lnTo>
                  <a:pt x="16060" y="41140"/>
                </a:lnTo>
                <a:lnTo>
                  <a:pt x="16010" y="41080"/>
                </a:lnTo>
                <a:lnTo>
                  <a:pt x="16220" y="40200"/>
                </a:lnTo>
                <a:lnTo>
                  <a:pt x="16960" y="38050"/>
                </a:lnTo>
                <a:lnTo>
                  <a:pt x="17010" y="38020"/>
                </a:lnTo>
                <a:lnTo>
                  <a:pt x="17090" y="38000"/>
                </a:lnTo>
                <a:lnTo>
                  <a:pt x="17570" y="37970"/>
                </a:lnTo>
                <a:lnTo>
                  <a:pt x="17660" y="37950"/>
                </a:lnTo>
                <a:lnTo>
                  <a:pt x="17730" y="37910"/>
                </a:lnTo>
                <a:lnTo>
                  <a:pt x="17790" y="37870"/>
                </a:lnTo>
                <a:lnTo>
                  <a:pt x="17840" y="37810"/>
                </a:lnTo>
                <a:lnTo>
                  <a:pt x="17990" y="37630"/>
                </a:lnTo>
                <a:lnTo>
                  <a:pt x="18100" y="37540"/>
                </a:lnTo>
                <a:lnTo>
                  <a:pt x="18170" y="37510"/>
                </a:lnTo>
                <a:lnTo>
                  <a:pt x="18330" y="37460"/>
                </a:lnTo>
                <a:lnTo>
                  <a:pt x="18460" y="37380"/>
                </a:lnTo>
                <a:lnTo>
                  <a:pt x="18700" y="37120"/>
                </a:lnTo>
                <a:lnTo>
                  <a:pt x="19090" y="36610"/>
                </a:lnTo>
                <a:lnTo>
                  <a:pt x="19160" y="36480"/>
                </a:lnTo>
                <a:lnTo>
                  <a:pt x="19270" y="36160"/>
                </a:lnTo>
                <a:lnTo>
                  <a:pt x="19380" y="35700"/>
                </a:lnTo>
                <a:lnTo>
                  <a:pt x="19560" y="35420"/>
                </a:lnTo>
                <a:lnTo>
                  <a:pt x="19750" y="35360"/>
                </a:lnTo>
                <a:lnTo>
                  <a:pt x="20400" y="35300"/>
                </a:lnTo>
                <a:lnTo>
                  <a:pt x="21660" y="35360"/>
                </a:lnTo>
                <a:lnTo>
                  <a:pt x="21800" y="35390"/>
                </a:lnTo>
                <a:lnTo>
                  <a:pt x="21870" y="35440"/>
                </a:lnTo>
                <a:lnTo>
                  <a:pt x="21990" y="35550"/>
                </a:lnTo>
                <a:lnTo>
                  <a:pt x="22070" y="35610"/>
                </a:lnTo>
                <a:lnTo>
                  <a:pt x="22190" y="35690"/>
                </a:lnTo>
                <a:lnTo>
                  <a:pt x="22300" y="35710"/>
                </a:lnTo>
                <a:lnTo>
                  <a:pt x="22400" y="35710"/>
                </a:lnTo>
                <a:lnTo>
                  <a:pt x="23170" y="35540"/>
                </a:lnTo>
                <a:lnTo>
                  <a:pt x="23330" y="35530"/>
                </a:lnTo>
                <a:lnTo>
                  <a:pt x="23820" y="35590"/>
                </a:lnTo>
                <a:lnTo>
                  <a:pt x="24310" y="35750"/>
                </a:lnTo>
                <a:lnTo>
                  <a:pt x="24450" y="35820"/>
                </a:lnTo>
                <a:lnTo>
                  <a:pt x="24640" y="35950"/>
                </a:lnTo>
                <a:lnTo>
                  <a:pt x="24800" y="36120"/>
                </a:lnTo>
                <a:lnTo>
                  <a:pt x="24940" y="36180"/>
                </a:lnTo>
                <a:lnTo>
                  <a:pt x="25160" y="36240"/>
                </a:lnTo>
                <a:lnTo>
                  <a:pt x="26770" y="36530"/>
                </a:lnTo>
                <a:lnTo>
                  <a:pt x="26970" y="36530"/>
                </a:lnTo>
                <a:lnTo>
                  <a:pt x="28210" y="36400"/>
                </a:lnTo>
                <a:lnTo>
                  <a:pt x="28710" y="36270"/>
                </a:lnTo>
                <a:lnTo>
                  <a:pt x="29080" y="36100"/>
                </a:lnTo>
                <a:lnTo>
                  <a:pt x="29140" y="36060"/>
                </a:lnTo>
                <a:lnTo>
                  <a:pt x="29940" y="35260"/>
                </a:lnTo>
                <a:lnTo>
                  <a:pt x="29980" y="35200"/>
                </a:lnTo>
                <a:lnTo>
                  <a:pt x="30010" y="35120"/>
                </a:lnTo>
                <a:lnTo>
                  <a:pt x="30050" y="34950"/>
                </a:lnTo>
                <a:lnTo>
                  <a:pt x="30120" y="33650"/>
                </a:lnTo>
                <a:lnTo>
                  <a:pt x="30150" y="33570"/>
                </a:lnTo>
                <a:lnTo>
                  <a:pt x="30180" y="33500"/>
                </a:lnTo>
                <a:lnTo>
                  <a:pt x="30240" y="33430"/>
                </a:lnTo>
                <a:lnTo>
                  <a:pt x="30310" y="33380"/>
                </a:lnTo>
                <a:lnTo>
                  <a:pt x="30500" y="33290"/>
                </a:lnTo>
                <a:lnTo>
                  <a:pt x="30560" y="33250"/>
                </a:lnTo>
                <a:lnTo>
                  <a:pt x="31300" y="33780"/>
                </a:lnTo>
                <a:lnTo>
                  <a:pt x="31610" y="33750"/>
                </a:lnTo>
                <a:lnTo>
                  <a:pt x="32020" y="33600"/>
                </a:lnTo>
                <a:lnTo>
                  <a:pt x="32290" y="33640"/>
                </a:lnTo>
                <a:lnTo>
                  <a:pt x="32630" y="33990"/>
                </a:lnTo>
                <a:lnTo>
                  <a:pt x="33110" y="34210"/>
                </a:lnTo>
                <a:lnTo>
                  <a:pt x="35070" y="34990"/>
                </a:lnTo>
                <a:lnTo>
                  <a:pt x="35410" y="35270"/>
                </a:lnTo>
                <a:lnTo>
                  <a:pt x="35620" y="3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