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Diourbel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Diourbel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6380" y="33910"/>
                </a:moveTo>
                <a:lnTo>
                  <a:pt x="36060" y="35300"/>
                </a:lnTo>
                <a:lnTo>
                  <a:pt x="35620" y="35800"/>
                </a:lnTo>
                <a:lnTo>
                  <a:pt x="35410" y="35270"/>
                </a:lnTo>
                <a:lnTo>
                  <a:pt x="35070" y="34990"/>
                </a:lnTo>
                <a:lnTo>
                  <a:pt x="33110" y="34210"/>
                </a:lnTo>
                <a:lnTo>
                  <a:pt x="32630" y="33990"/>
                </a:lnTo>
                <a:lnTo>
                  <a:pt x="32290" y="33640"/>
                </a:lnTo>
                <a:lnTo>
                  <a:pt x="32020" y="33600"/>
                </a:lnTo>
                <a:lnTo>
                  <a:pt x="31610" y="33750"/>
                </a:lnTo>
                <a:lnTo>
                  <a:pt x="31300" y="33780"/>
                </a:lnTo>
                <a:lnTo>
                  <a:pt x="30560" y="33250"/>
                </a:lnTo>
                <a:lnTo>
                  <a:pt x="30500" y="33290"/>
                </a:lnTo>
                <a:lnTo>
                  <a:pt x="30310" y="33380"/>
                </a:lnTo>
                <a:lnTo>
                  <a:pt x="30240" y="33430"/>
                </a:lnTo>
                <a:lnTo>
                  <a:pt x="30180" y="33500"/>
                </a:lnTo>
                <a:lnTo>
                  <a:pt x="30150" y="33570"/>
                </a:lnTo>
                <a:lnTo>
                  <a:pt x="30120" y="33650"/>
                </a:lnTo>
                <a:lnTo>
                  <a:pt x="30050" y="34950"/>
                </a:lnTo>
                <a:lnTo>
                  <a:pt x="30010" y="35120"/>
                </a:lnTo>
                <a:lnTo>
                  <a:pt x="29980" y="35200"/>
                </a:lnTo>
                <a:lnTo>
                  <a:pt x="29940" y="35260"/>
                </a:lnTo>
                <a:lnTo>
                  <a:pt x="29140" y="36060"/>
                </a:lnTo>
                <a:lnTo>
                  <a:pt x="29080" y="36100"/>
                </a:lnTo>
                <a:lnTo>
                  <a:pt x="28710" y="36270"/>
                </a:lnTo>
                <a:lnTo>
                  <a:pt x="28210" y="36400"/>
                </a:lnTo>
                <a:lnTo>
                  <a:pt x="26970" y="36530"/>
                </a:lnTo>
                <a:lnTo>
                  <a:pt x="26770" y="36530"/>
                </a:lnTo>
                <a:lnTo>
                  <a:pt x="25160" y="36240"/>
                </a:lnTo>
                <a:lnTo>
                  <a:pt x="24940" y="36180"/>
                </a:lnTo>
                <a:lnTo>
                  <a:pt x="24800" y="36120"/>
                </a:lnTo>
                <a:lnTo>
                  <a:pt x="24640" y="35950"/>
                </a:lnTo>
                <a:lnTo>
                  <a:pt x="24450" y="35820"/>
                </a:lnTo>
                <a:lnTo>
                  <a:pt x="24310" y="35750"/>
                </a:lnTo>
                <a:lnTo>
                  <a:pt x="23820" y="35590"/>
                </a:lnTo>
                <a:lnTo>
                  <a:pt x="23330" y="35530"/>
                </a:lnTo>
                <a:lnTo>
                  <a:pt x="23170" y="35540"/>
                </a:lnTo>
                <a:lnTo>
                  <a:pt x="22400" y="35710"/>
                </a:lnTo>
                <a:lnTo>
                  <a:pt x="22300" y="35710"/>
                </a:lnTo>
                <a:lnTo>
                  <a:pt x="22190" y="35690"/>
                </a:lnTo>
                <a:lnTo>
                  <a:pt x="22070" y="35610"/>
                </a:lnTo>
                <a:lnTo>
                  <a:pt x="21990" y="35550"/>
                </a:lnTo>
                <a:lnTo>
                  <a:pt x="21870" y="35440"/>
                </a:lnTo>
                <a:lnTo>
                  <a:pt x="21800" y="35390"/>
                </a:lnTo>
                <a:lnTo>
                  <a:pt x="21660" y="35360"/>
                </a:lnTo>
                <a:lnTo>
                  <a:pt x="20400" y="35300"/>
                </a:lnTo>
                <a:lnTo>
                  <a:pt x="19750" y="35360"/>
                </a:lnTo>
                <a:lnTo>
                  <a:pt x="19560" y="35420"/>
                </a:lnTo>
                <a:lnTo>
                  <a:pt x="19380" y="35700"/>
                </a:lnTo>
                <a:lnTo>
                  <a:pt x="19070" y="35610"/>
                </a:lnTo>
                <a:lnTo>
                  <a:pt x="18320" y="35270"/>
                </a:lnTo>
                <a:lnTo>
                  <a:pt x="18150" y="35160"/>
                </a:lnTo>
                <a:lnTo>
                  <a:pt x="18100" y="35110"/>
                </a:lnTo>
                <a:lnTo>
                  <a:pt x="18060" y="35040"/>
                </a:lnTo>
                <a:lnTo>
                  <a:pt x="18050" y="34950"/>
                </a:lnTo>
                <a:lnTo>
                  <a:pt x="18050" y="34860"/>
                </a:lnTo>
                <a:lnTo>
                  <a:pt x="18110" y="34760"/>
                </a:lnTo>
                <a:lnTo>
                  <a:pt x="18210" y="34620"/>
                </a:lnTo>
                <a:lnTo>
                  <a:pt x="18430" y="34380"/>
                </a:lnTo>
                <a:lnTo>
                  <a:pt x="18510" y="34230"/>
                </a:lnTo>
                <a:lnTo>
                  <a:pt x="18550" y="34100"/>
                </a:lnTo>
                <a:lnTo>
                  <a:pt x="18530" y="34010"/>
                </a:lnTo>
                <a:lnTo>
                  <a:pt x="18510" y="33920"/>
                </a:lnTo>
                <a:lnTo>
                  <a:pt x="18470" y="33850"/>
                </a:lnTo>
                <a:lnTo>
                  <a:pt x="18420" y="33800"/>
                </a:lnTo>
                <a:lnTo>
                  <a:pt x="18360" y="33750"/>
                </a:lnTo>
                <a:lnTo>
                  <a:pt x="18220" y="33690"/>
                </a:lnTo>
                <a:lnTo>
                  <a:pt x="18160" y="33640"/>
                </a:lnTo>
                <a:lnTo>
                  <a:pt x="18120" y="33590"/>
                </a:lnTo>
                <a:lnTo>
                  <a:pt x="18090" y="33520"/>
                </a:lnTo>
                <a:lnTo>
                  <a:pt x="18100" y="33390"/>
                </a:lnTo>
                <a:lnTo>
                  <a:pt x="18120" y="33260"/>
                </a:lnTo>
                <a:lnTo>
                  <a:pt x="18170" y="33100"/>
                </a:lnTo>
                <a:lnTo>
                  <a:pt x="18180" y="33030"/>
                </a:lnTo>
                <a:lnTo>
                  <a:pt x="18170" y="32960"/>
                </a:lnTo>
                <a:lnTo>
                  <a:pt x="18130" y="32900"/>
                </a:lnTo>
                <a:lnTo>
                  <a:pt x="18080" y="32850"/>
                </a:lnTo>
                <a:lnTo>
                  <a:pt x="18020" y="32800"/>
                </a:lnTo>
                <a:lnTo>
                  <a:pt x="17960" y="32760"/>
                </a:lnTo>
                <a:lnTo>
                  <a:pt x="17820" y="32700"/>
                </a:lnTo>
                <a:lnTo>
                  <a:pt x="17760" y="32650"/>
                </a:lnTo>
                <a:lnTo>
                  <a:pt x="17730" y="32570"/>
                </a:lnTo>
                <a:lnTo>
                  <a:pt x="17710" y="32490"/>
                </a:lnTo>
                <a:lnTo>
                  <a:pt x="17680" y="32310"/>
                </a:lnTo>
                <a:lnTo>
                  <a:pt x="17690" y="32220"/>
                </a:lnTo>
                <a:lnTo>
                  <a:pt x="17730" y="32060"/>
                </a:lnTo>
                <a:lnTo>
                  <a:pt x="17730" y="31680"/>
                </a:lnTo>
                <a:lnTo>
                  <a:pt x="17720" y="31580"/>
                </a:lnTo>
                <a:lnTo>
                  <a:pt x="17690" y="31500"/>
                </a:lnTo>
                <a:lnTo>
                  <a:pt x="17650" y="31440"/>
                </a:lnTo>
                <a:lnTo>
                  <a:pt x="17590" y="31400"/>
                </a:lnTo>
                <a:lnTo>
                  <a:pt x="17520" y="31370"/>
                </a:lnTo>
                <a:lnTo>
                  <a:pt x="17380" y="31330"/>
                </a:lnTo>
                <a:lnTo>
                  <a:pt x="17320" y="31300"/>
                </a:lnTo>
                <a:lnTo>
                  <a:pt x="17240" y="31220"/>
                </a:lnTo>
                <a:lnTo>
                  <a:pt x="17210" y="31170"/>
                </a:lnTo>
                <a:lnTo>
                  <a:pt x="17200" y="31100"/>
                </a:lnTo>
                <a:lnTo>
                  <a:pt x="17260" y="30760"/>
                </a:lnTo>
                <a:lnTo>
                  <a:pt x="17350" y="30520"/>
                </a:lnTo>
                <a:lnTo>
                  <a:pt x="17490" y="30300"/>
                </a:lnTo>
                <a:lnTo>
                  <a:pt x="17770" y="30150"/>
                </a:lnTo>
                <a:lnTo>
                  <a:pt x="21320" y="29120"/>
                </a:lnTo>
                <a:lnTo>
                  <a:pt x="21380" y="29150"/>
                </a:lnTo>
                <a:lnTo>
                  <a:pt x="21420" y="29180"/>
                </a:lnTo>
                <a:lnTo>
                  <a:pt x="21460" y="29220"/>
                </a:lnTo>
                <a:lnTo>
                  <a:pt x="21630" y="29320"/>
                </a:lnTo>
                <a:lnTo>
                  <a:pt x="21760" y="29370"/>
                </a:lnTo>
                <a:lnTo>
                  <a:pt x="21870" y="29390"/>
                </a:lnTo>
                <a:lnTo>
                  <a:pt x="22000" y="29390"/>
                </a:lnTo>
                <a:lnTo>
                  <a:pt x="22210" y="29360"/>
                </a:lnTo>
                <a:lnTo>
                  <a:pt x="22330" y="29340"/>
                </a:lnTo>
                <a:lnTo>
                  <a:pt x="22390" y="29310"/>
                </a:lnTo>
                <a:lnTo>
                  <a:pt x="22410" y="29300"/>
                </a:lnTo>
                <a:lnTo>
                  <a:pt x="22420" y="29290"/>
                </a:lnTo>
                <a:lnTo>
                  <a:pt x="22450" y="29280"/>
                </a:lnTo>
                <a:lnTo>
                  <a:pt x="22500" y="29280"/>
                </a:lnTo>
                <a:lnTo>
                  <a:pt x="22580" y="29300"/>
                </a:lnTo>
                <a:lnTo>
                  <a:pt x="23070" y="29710"/>
                </a:lnTo>
                <a:lnTo>
                  <a:pt x="23140" y="29750"/>
                </a:lnTo>
                <a:lnTo>
                  <a:pt x="23380" y="29840"/>
                </a:lnTo>
                <a:lnTo>
                  <a:pt x="23480" y="29900"/>
                </a:lnTo>
                <a:lnTo>
                  <a:pt x="23530" y="29970"/>
                </a:lnTo>
                <a:lnTo>
                  <a:pt x="23560" y="30050"/>
                </a:lnTo>
                <a:lnTo>
                  <a:pt x="23560" y="30140"/>
                </a:lnTo>
                <a:lnTo>
                  <a:pt x="23580" y="30220"/>
                </a:lnTo>
                <a:lnTo>
                  <a:pt x="23610" y="30300"/>
                </a:lnTo>
                <a:lnTo>
                  <a:pt x="23650" y="30360"/>
                </a:lnTo>
                <a:lnTo>
                  <a:pt x="23710" y="30400"/>
                </a:lnTo>
                <a:lnTo>
                  <a:pt x="23790" y="30440"/>
                </a:lnTo>
                <a:lnTo>
                  <a:pt x="23880" y="30470"/>
                </a:lnTo>
                <a:lnTo>
                  <a:pt x="24010" y="30490"/>
                </a:lnTo>
                <a:lnTo>
                  <a:pt x="24210" y="30470"/>
                </a:lnTo>
                <a:lnTo>
                  <a:pt x="24380" y="30430"/>
                </a:lnTo>
                <a:lnTo>
                  <a:pt x="25080" y="30050"/>
                </a:lnTo>
                <a:lnTo>
                  <a:pt x="25210" y="29970"/>
                </a:lnTo>
                <a:lnTo>
                  <a:pt x="25270" y="29770"/>
                </a:lnTo>
                <a:lnTo>
                  <a:pt x="25740" y="29360"/>
                </a:lnTo>
                <a:lnTo>
                  <a:pt x="26080" y="29270"/>
                </a:lnTo>
                <a:lnTo>
                  <a:pt x="29700" y="29250"/>
                </a:lnTo>
                <a:lnTo>
                  <a:pt x="29930" y="29290"/>
                </a:lnTo>
                <a:lnTo>
                  <a:pt x="29920" y="29430"/>
                </a:lnTo>
                <a:lnTo>
                  <a:pt x="29930" y="29630"/>
                </a:lnTo>
                <a:lnTo>
                  <a:pt x="29950" y="29720"/>
                </a:lnTo>
                <a:lnTo>
                  <a:pt x="29980" y="29800"/>
                </a:lnTo>
                <a:lnTo>
                  <a:pt x="30020" y="29870"/>
                </a:lnTo>
                <a:lnTo>
                  <a:pt x="30080" y="29910"/>
                </a:lnTo>
                <a:lnTo>
                  <a:pt x="30140" y="29950"/>
                </a:lnTo>
                <a:lnTo>
                  <a:pt x="30240" y="29990"/>
                </a:lnTo>
                <a:lnTo>
                  <a:pt x="30300" y="30020"/>
                </a:lnTo>
                <a:lnTo>
                  <a:pt x="30340" y="30080"/>
                </a:lnTo>
                <a:lnTo>
                  <a:pt x="30430" y="30310"/>
                </a:lnTo>
                <a:lnTo>
                  <a:pt x="30470" y="30370"/>
                </a:lnTo>
                <a:lnTo>
                  <a:pt x="30520" y="30420"/>
                </a:lnTo>
                <a:lnTo>
                  <a:pt x="30580" y="30470"/>
                </a:lnTo>
                <a:lnTo>
                  <a:pt x="30960" y="30630"/>
                </a:lnTo>
                <a:lnTo>
                  <a:pt x="31210" y="30800"/>
                </a:lnTo>
                <a:lnTo>
                  <a:pt x="31250" y="30860"/>
                </a:lnTo>
                <a:lnTo>
                  <a:pt x="31290" y="30930"/>
                </a:lnTo>
                <a:lnTo>
                  <a:pt x="31310" y="31010"/>
                </a:lnTo>
                <a:lnTo>
                  <a:pt x="31320" y="31210"/>
                </a:lnTo>
                <a:lnTo>
                  <a:pt x="31390" y="31410"/>
                </a:lnTo>
                <a:lnTo>
                  <a:pt x="31650" y="31620"/>
                </a:lnTo>
                <a:lnTo>
                  <a:pt x="32030" y="31510"/>
                </a:lnTo>
                <a:lnTo>
                  <a:pt x="32810" y="31480"/>
                </a:lnTo>
                <a:lnTo>
                  <a:pt x="33220" y="31520"/>
                </a:lnTo>
                <a:lnTo>
                  <a:pt x="33290" y="31550"/>
                </a:lnTo>
                <a:lnTo>
                  <a:pt x="33430" y="31650"/>
                </a:lnTo>
                <a:lnTo>
                  <a:pt x="33550" y="31720"/>
                </a:lnTo>
                <a:lnTo>
                  <a:pt x="33770" y="31800"/>
                </a:lnTo>
                <a:lnTo>
                  <a:pt x="33900" y="31820"/>
                </a:lnTo>
                <a:lnTo>
                  <a:pt x="34880" y="31730"/>
                </a:lnTo>
                <a:lnTo>
                  <a:pt x="35070" y="31740"/>
                </a:lnTo>
                <a:lnTo>
                  <a:pt x="35200" y="31780"/>
                </a:lnTo>
                <a:lnTo>
                  <a:pt x="35250" y="31840"/>
                </a:lnTo>
                <a:lnTo>
                  <a:pt x="35300" y="31910"/>
                </a:lnTo>
                <a:lnTo>
                  <a:pt x="35370" y="32830"/>
                </a:lnTo>
                <a:lnTo>
                  <a:pt x="35460" y="33160"/>
                </a:lnTo>
                <a:lnTo>
                  <a:pt x="35850" y="33580"/>
                </a:lnTo>
                <a:lnTo>
                  <a:pt x="36380" y="3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