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Dakar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Senegal • State Map | Fully Editable Vector Shape</a:t>
            </a:r>
          </a:p>
        </p:txBody>
      </p:sp>
      <p:sp>
        <p:nvSpPr>
          <p:cNvPr id="101" name="Dakar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9770" y="30870"/>
                </a:moveTo>
                <a:lnTo>
                  <a:pt x="9790" y="30900"/>
                </a:lnTo>
                <a:lnTo>
                  <a:pt x="10100" y="31580"/>
                </a:lnTo>
                <a:lnTo>
                  <a:pt x="10180" y="31860"/>
                </a:lnTo>
                <a:lnTo>
                  <a:pt x="10190" y="31940"/>
                </a:lnTo>
                <a:lnTo>
                  <a:pt x="10200" y="32300"/>
                </a:lnTo>
                <a:lnTo>
                  <a:pt x="10250" y="32440"/>
                </a:lnTo>
                <a:lnTo>
                  <a:pt x="10480" y="32830"/>
                </a:lnTo>
                <a:lnTo>
                  <a:pt x="10530" y="32970"/>
                </a:lnTo>
                <a:lnTo>
                  <a:pt x="10550" y="33110"/>
                </a:lnTo>
                <a:lnTo>
                  <a:pt x="10270" y="35200"/>
                </a:lnTo>
                <a:lnTo>
                  <a:pt x="10270" y="35210"/>
                </a:lnTo>
                <a:lnTo>
                  <a:pt x="9830" y="34600"/>
                </a:lnTo>
                <a:lnTo>
                  <a:pt x="9400" y="34200"/>
                </a:lnTo>
                <a:lnTo>
                  <a:pt x="9150" y="34030"/>
                </a:lnTo>
                <a:lnTo>
                  <a:pt x="8860" y="33890"/>
                </a:lnTo>
                <a:lnTo>
                  <a:pt x="8540" y="33840"/>
                </a:lnTo>
                <a:lnTo>
                  <a:pt x="8300" y="33770"/>
                </a:lnTo>
                <a:lnTo>
                  <a:pt x="7670" y="33440"/>
                </a:lnTo>
                <a:lnTo>
                  <a:pt x="7580" y="33330"/>
                </a:lnTo>
                <a:lnTo>
                  <a:pt x="7090" y="33330"/>
                </a:lnTo>
                <a:lnTo>
                  <a:pt x="6670" y="33280"/>
                </a:lnTo>
                <a:lnTo>
                  <a:pt x="6300" y="33310"/>
                </a:lnTo>
                <a:lnTo>
                  <a:pt x="5970" y="33550"/>
                </a:lnTo>
                <a:lnTo>
                  <a:pt x="6090" y="33690"/>
                </a:lnTo>
                <a:lnTo>
                  <a:pt x="6270" y="33750"/>
                </a:lnTo>
                <a:lnTo>
                  <a:pt x="6160" y="33970"/>
                </a:lnTo>
                <a:lnTo>
                  <a:pt x="5970" y="34060"/>
                </a:lnTo>
                <a:lnTo>
                  <a:pt x="6020" y="34110"/>
                </a:lnTo>
                <a:lnTo>
                  <a:pt x="6110" y="34220"/>
                </a:lnTo>
                <a:lnTo>
                  <a:pt x="6160" y="34270"/>
                </a:lnTo>
                <a:lnTo>
                  <a:pt x="6070" y="34480"/>
                </a:lnTo>
                <a:lnTo>
                  <a:pt x="6020" y="34500"/>
                </a:lnTo>
                <a:lnTo>
                  <a:pt x="5970" y="34590"/>
                </a:lnTo>
                <a:lnTo>
                  <a:pt x="5770" y="34460"/>
                </a:lnTo>
                <a:lnTo>
                  <a:pt x="4780" y="33220"/>
                </a:lnTo>
                <a:lnTo>
                  <a:pt x="4550" y="33010"/>
                </a:lnTo>
                <a:lnTo>
                  <a:pt x="6980" y="32350"/>
                </a:lnTo>
                <a:lnTo>
                  <a:pt x="7700" y="31760"/>
                </a:lnTo>
                <a:lnTo>
                  <a:pt x="9770" y="30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