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Senegal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édou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7750" y="53940"/>
                </a:moveTo>
                <a:lnTo>
                  <a:pt x="87780" y="54100"/>
                </a:lnTo>
                <a:lnTo>
                  <a:pt x="87910" y="54140"/>
                </a:lnTo>
                <a:lnTo>
                  <a:pt x="88300" y="54330"/>
                </a:lnTo>
                <a:lnTo>
                  <a:pt x="88420" y="54420"/>
                </a:lnTo>
                <a:lnTo>
                  <a:pt x="88470" y="54530"/>
                </a:lnTo>
                <a:lnTo>
                  <a:pt x="88560" y="54820"/>
                </a:lnTo>
                <a:lnTo>
                  <a:pt x="88630" y="54930"/>
                </a:lnTo>
                <a:lnTo>
                  <a:pt x="88760" y="55030"/>
                </a:lnTo>
                <a:lnTo>
                  <a:pt x="88750" y="55050"/>
                </a:lnTo>
                <a:lnTo>
                  <a:pt x="88790" y="55100"/>
                </a:lnTo>
                <a:lnTo>
                  <a:pt x="88840" y="55120"/>
                </a:lnTo>
                <a:lnTo>
                  <a:pt x="88970" y="55100"/>
                </a:lnTo>
                <a:lnTo>
                  <a:pt x="89090" y="55080"/>
                </a:lnTo>
                <a:lnTo>
                  <a:pt x="89170" y="55070"/>
                </a:lnTo>
                <a:lnTo>
                  <a:pt x="89230" y="55070"/>
                </a:lnTo>
                <a:lnTo>
                  <a:pt x="89270" y="55050"/>
                </a:lnTo>
                <a:lnTo>
                  <a:pt x="89290" y="54990"/>
                </a:lnTo>
                <a:lnTo>
                  <a:pt x="89310" y="54890"/>
                </a:lnTo>
                <a:lnTo>
                  <a:pt x="89360" y="54800"/>
                </a:lnTo>
                <a:lnTo>
                  <a:pt x="89400" y="54730"/>
                </a:lnTo>
                <a:lnTo>
                  <a:pt x="89470" y="54690"/>
                </a:lnTo>
                <a:lnTo>
                  <a:pt x="89550" y="54680"/>
                </a:lnTo>
                <a:lnTo>
                  <a:pt x="89570" y="54680"/>
                </a:lnTo>
                <a:lnTo>
                  <a:pt x="89650" y="54670"/>
                </a:lnTo>
                <a:lnTo>
                  <a:pt x="89730" y="54580"/>
                </a:lnTo>
                <a:lnTo>
                  <a:pt x="89750" y="54510"/>
                </a:lnTo>
                <a:lnTo>
                  <a:pt x="89780" y="54380"/>
                </a:lnTo>
                <a:lnTo>
                  <a:pt x="89780" y="54330"/>
                </a:lnTo>
                <a:lnTo>
                  <a:pt x="89840" y="54230"/>
                </a:lnTo>
                <a:lnTo>
                  <a:pt x="89880" y="54160"/>
                </a:lnTo>
                <a:lnTo>
                  <a:pt x="89960" y="54070"/>
                </a:lnTo>
                <a:lnTo>
                  <a:pt x="90020" y="53980"/>
                </a:lnTo>
                <a:lnTo>
                  <a:pt x="90080" y="53910"/>
                </a:lnTo>
                <a:lnTo>
                  <a:pt x="90070" y="53830"/>
                </a:lnTo>
                <a:lnTo>
                  <a:pt x="90060" y="53780"/>
                </a:lnTo>
                <a:lnTo>
                  <a:pt x="90040" y="53720"/>
                </a:lnTo>
                <a:lnTo>
                  <a:pt x="90050" y="53610"/>
                </a:lnTo>
                <a:lnTo>
                  <a:pt x="90080" y="53570"/>
                </a:lnTo>
                <a:lnTo>
                  <a:pt x="90090" y="53560"/>
                </a:lnTo>
                <a:lnTo>
                  <a:pt x="90110" y="53550"/>
                </a:lnTo>
                <a:lnTo>
                  <a:pt x="90300" y="53580"/>
                </a:lnTo>
                <a:lnTo>
                  <a:pt x="90410" y="53700"/>
                </a:lnTo>
                <a:lnTo>
                  <a:pt x="90490" y="53850"/>
                </a:lnTo>
                <a:lnTo>
                  <a:pt x="90640" y="53960"/>
                </a:lnTo>
                <a:lnTo>
                  <a:pt x="90780" y="53980"/>
                </a:lnTo>
                <a:lnTo>
                  <a:pt x="91070" y="53920"/>
                </a:lnTo>
                <a:lnTo>
                  <a:pt x="91440" y="53910"/>
                </a:lnTo>
                <a:lnTo>
                  <a:pt x="91510" y="53970"/>
                </a:lnTo>
                <a:lnTo>
                  <a:pt x="91490" y="54190"/>
                </a:lnTo>
                <a:lnTo>
                  <a:pt x="91530" y="54340"/>
                </a:lnTo>
                <a:lnTo>
                  <a:pt x="91690" y="54360"/>
                </a:lnTo>
                <a:lnTo>
                  <a:pt x="91870" y="54310"/>
                </a:lnTo>
                <a:lnTo>
                  <a:pt x="91880" y="54310"/>
                </a:lnTo>
                <a:lnTo>
                  <a:pt x="91890" y="54310"/>
                </a:lnTo>
                <a:lnTo>
                  <a:pt x="91980" y="54300"/>
                </a:lnTo>
                <a:lnTo>
                  <a:pt x="91980" y="54590"/>
                </a:lnTo>
                <a:lnTo>
                  <a:pt x="92090" y="54880"/>
                </a:lnTo>
                <a:lnTo>
                  <a:pt x="92450" y="55390"/>
                </a:lnTo>
                <a:lnTo>
                  <a:pt x="92790" y="55690"/>
                </a:lnTo>
                <a:lnTo>
                  <a:pt x="92850" y="55840"/>
                </a:lnTo>
                <a:lnTo>
                  <a:pt x="92830" y="56000"/>
                </a:lnTo>
                <a:lnTo>
                  <a:pt x="92640" y="56280"/>
                </a:lnTo>
                <a:lnTo>
                  <a:pt x="92580" y="56440"/>
                </a:lnTo>
                <a:lnTo>
                  <a:pt x="92630" y="56710"/>
                </a:lnTo>
                <a:lnTo>
                  <a:pt x="92770" y="56900"/>
                </a:lnTo>
                <a:lnTo>
                  <a:pt x="92940" y="57060"/>
                </a:lnTo>
                <a:lnTo>
                  <a:pt x="93080" y="57260"/>
                </a:lnTo>
                <a:lnTo>
                  <a:pt x="93090" y="57790"/>
                </a:lnTo>
                <a:lnTo>
                  <a:pt x="93160" y="58040"/>
                </a:lnTo>
                <a:lnTo>
                  <a:pt x="93420" y="58100"/>
                </a:lnTo>
                <a:lnTo>
                  <a:pt x="93630" y="58220"/>
                </a:lnTo>
                <a:lnTo>
                  <a:pt x="93800" y="58350"/>
                </a:lnTo>
                <a:lnTo>
                  <a:pt x="93990" y="58470"/>
                </a:lnTo>
                <a:lnTo>
                  <a:pt x="94230" y="58530"/>
                </a:lnTo>
                <a:lnTo>
                  <a:pt x="94380" y="58590"/>
                </a:lnTo>
                <a:lnTo>
                  <a:pt x="94370" y="58700"/>
                </a:lnTo>
                <a:lnTo>
                  <a:pt x="94290" y="58810"/>
                </a:lnTo>
                <a:lnTo>
                  <a:pt x="94260" y="58900"/>
                </a:lnTo>
                <a:lnTo>
                  <a:pt x="94460" y="59200"/>
                </a:lnTo>
                <a:lnTo>
                  <a:pt x="94540" y="59380"/>
                </a:lnTo>
                <a:lnTo>
                  <a:pt x="94600" y="59480"/>
                </a:lnTo>
                <a:lnTo>
                  <a:pt x="94660" y="59530"/>
                </a:lnTo>
                <a:lnTo>
                  <a:pt x="94790" y="59590"/>
                </a:lnTo>
                <a:lnTo>
                  <a:pt x="94760" y="59650"/>
                </a:lnTo>
                <a:lnTo>
                  <a:pt x="94680" y="59720"/>
                </a:lnTo>
                <a:lnTo>
                  <a:pt x="94630" y="59780"/>
                </a:lnTo>
                <a:lnTo>
                  <a:pt x="94630" y="59910"/>
                </a:lnTo>
                <a:lnTo>
                  <a:pt x="94600" y="60200"/>
                </a:lnTo>
                <a:lnTo>
                  <a:pt x="94560" y="60350"/>
                </a:lnTo>
                <a:lnTo>
                  <a:pt x="94790" y="60400"/>
                </a:lnTo>
                <a:lnTo>
                  <a:pt x="94960" y="60330"/>
                </a:lnTo>
                <a:lnTo>
                  <a:pt x="95060" y="60150"/>
                </a:lnTo>
                <a:lnTo>
                  <a:pt x="95090" y="60160"/>
                </a:lnTo>
                <a:lnTo>
                  <a:pt x="95150" y="60180"/>
                </a:lnTo>
                <a:lnTo>
                  <a:pt x="95180" y="60220"/>
                </a:lnTo>
                <a:lnTo>
                  <a:pt x="95210" y="60250"/>
                </a:lnTo>
                <a:lnTo>
                  <a:pt x="95250" y="60290"/>
                </a:lnTo>
                <a:lnTo>
                  <a:pt x="95280" y="60300"/>
                </a:lnTo>
                <a:lnTo>
                  <a:pt x="95290" y="60300"/>
                </a:lnTo>
                <a:lnTo>
                  <a:pt x="95310" y="60280"/>
                </a:lnTo>
                <a:lnTo>
                  <a:pt x="95320" y="60350"/>
                </a:lnTo>
                <a:lnTo>
                  <a:pt x="95360" y="60740"/>
                </a:lnTo>
                <a:lnTo>
                  <a:pt x="95310" y="60830"/>
                </a:lnTo>
                <a:lnTo>
                  <a:pt x="95210" y="60890"/>
                </a:lnTo>
                <a:lnTo>
                  <a:pt x="95200" y="60870"/>
                </a:lnTo>
                <a:lnTo>
                  <a:pt x="95180" y="60850"/>
                </a:lnTo>
                <a:lnTo>
                  <a:pt x="95150" y="60870"/>
                </a:lnTo>
                <a:lnTo>
                  <a:pt x="95120" y="60910"/>
                </a:lnTo>
                <a:lnTo>
                  <a:pt x="95100" y="60980"/>
                </a:lnTo>
                <a:lnTo>
                  <a:pt x="95080" y="61000"/>
                </a:lnTo>
                <a:lnTo>
                  <a:pt x="95020" y="61000"/>
                </a:lnTo>
                <a:lnTo>
                  <a:pt x="94930" y="60950"/>
                </a:lnTo>
                <a:lnTo>
                  <a:pt x="94820" y="60910"/>
                </a:lnTo>
                <a:lnTo>
                  <a:pt x="94720" y="60960"/>
                </a:lnTo>
                <a:lnTo>
                  <a:pt x="94710" y="61060"/>
                </a:lnTo>
                <a:lnTo>
                  <a:pt x="94790" y="61140"/>
                </a:lnTo>
                <a:lnTo>
                  <a:pt x="94870" y="61220"/>
                </a:lnTo>
                <a:lnTo>
                  <a:pt x="94900" y="61300"/>
                </a:lnTo>
                <a:lnTo>
                  <a:pt x="94840" y="61450"/>
                </a:lnTo>
                <a:lnTo>
                  <a:pt x="94760" y="61610"/>
                </a:lnTo>
                <a:lnTo>
                  <a:pt x="94700" y="61760"/>
                </a:lnTo>
                <a:lnTo>
                  <a:pt x="94750" y="62010"/>
                </a:lnTo>
                <a:lnTo>
                  <a:pt x="94730" y="62070"/>
                </a:lnTo>
                <a:lnTo>
                  <a:pt x="94680" y="62140"/>
                </a:lnTo>
                <a:lnTo>
                  <a:pt x="94650" y="62220"/>
                </a:lnTo>
                <a:lnTo>
                  <a:pt x="94650" y="62310"/>
                </a:lnTo>
                <a:lnTo>
                  <a:pt x="94710" y="62350"/>
                </a:lnTo>
                <a:lnTo>
                  <a:pt x="94780" y="62360"/>
                </a:lnTo>
                <a:lnTo>
                  <a:pt x="94820" y="62370"/>
                </a:lnTo>
                <a:lnTo>
                  <a:pt x="94840" y="62390"/>
                </a:lnTo>
                <a:lnTo>
                  <a:pt x="94890" y="62460"/>
                </a:lnTo>
                <a:lnTo>
                  <a:pt x="94950" y="62560"/>
                </a:lnTo>
                <a:lnTo>
                  <a:pt x="95000" y="62690"/>
                </a:lnTo>
                <a:lnTo>
                  <a:pt x="95030" y="62850"/>
                </a:lnTo>
                <a:lnTo>
                  <a:pt x="95050" y="63030"/>
                </a:lnTo>
                <a:lnTo>
                  <a:pt x="95010" y="63190"/>
                </a:lnTo>
                <a:lnTo>
                  <a:pt x="94910" y="63300"/>
                </a:lnTo>
                <a:lnTo>
                  <a:pt x="94910" y="63370"/>
                </a:lnTo>
                <a:lnTo>
                  <a:pt x="95070" y="63650"/>
                </a:lnTo>
                <a:lnTo>
                  <a:pt x="95090" y="63790"/>
                </a:lnTo>
                <a:lnTo>
                  <a:pt x="95020" y="63920"/>
                </a:lnTo>
                <a:lnTo>
                  <a:pt x="94920" y="63930"/>
                </a:lnTo>
                <a:lnTo>
                  <a:pt x="94880" y="63930"/>
                </a:lnTo>
                <a:lnTo>
                  <a:pt x="94810" y="63940"/>
                </a:lnTo>
                <a:lnTo>
                  <a:pt x="94770" y="63980"/>
                </a:lnTo>
                <a:lnTo>
                  <a:pt x="94770" y="64030"/>
                </a:lnTo>
                <a:lnTo>
                  <a:pt x="94570" y="64090"/>
                </a:lnTo>
                <a:lnTo>
                  <a:pt x="94420" y="64490"/>
                </a:lnTo>
                <a:lnTo>
                  <a:pt x="94300" y="64570"/>
                </a:lnTo>
                <a:lnTo>
                  <a:pt x="94210" y="64680"/>
                </a:lnTo>
                <a:lnTo>
                  <a:pt x="94230" y="64900"/>
                </a:lnTo>
                <a:lnTo>
                  <a:pt x="94280" y="64940"/>
                </a:lnTo>
                <a:lnTo>
                  <a:pt x="94390" y="64980"/>
                </a:lnTo>
                <a:lnTo>
                  <a:pt x="94510" y="65060"/>
                </a:lnTo>
                <a:lnTo>
                  <a:pt x="94580" y="65220"/>
                </a:lnTo>
                <a:lnTo>
                  <a:pt x="94590" y="65380"/>
                </a:lnTo>
                <a:lnTo>
                  <a:pt x="94510" y="65850"/>
                </a:lnTo>
                <a:lnTo>
                  <a:pt x="94520" y="66010"/>
                </a:lnTo>
                <a:lnTo>
                  <a:pt x="94560" y="66120"/>
                </a:lnTo>
                <a:lnTo>
                  <a:pt x="94570" y="66230"/>
                </a:lnTo>
                <a:lnTo>
                  <a:pt x="94540" y="66370"/>
                </a:lnTo>
                <a:lnTo>
                  <a:pt x="94530" y="66370"/>
                </a:lnTo>
                <a:lnTo>
                  <a:pt x="94510" y="66410"/>
                </a:lnTo>
                <a:lnTo>
                  <a:pt x="94230" y="66540"/>
                </a:lnTo>
                <a:lnTo>
                  <a:pt x="94130" y="66640"/>
                </a:lnTo>
                <a:lnTo>
                  <a:pt x="94290" y="66700"/>
                </a:lnTo>
                <a:lnTo>
                  <a:pt x="94400" y="66770"/>
                </a:lnTo>
                <a:lnTo>
                  <a:pt x="94570" y="67070"/>
                </a:lnTo>
                <a:lnTo>
                  <a:pt x="94690" y="67170"/>
                </a:lnTo>
                <a:lnTo>
                  <a:pt x="94680" y="67060"/>
                </a:lnTo>
                <a:lnTo>
                  <a:pt x="94730" y="66960"/>
                </a:lnTo>
                <a:lnTo>
                  <a:pt x="94780" y="66970"/>
                </a:lnTo>
                <a:lnTo>
                  <a:pt x="94870" y="67000"/>
                </a:lnTo>
                <a:lnTo>
                  <a:pt x="94880" y="66990"/>
                </a:lnTo>
                <a:lnTo>
                  <a:pt x="94910" y="66980"/>
                </a:lnTo>
                <a:lnTo>
                  <a:pt x="94910" y="66940"/>
                </a:lnTo>
                <a:lnTo>
                  <a:pt x="94970" y="67100"/>
                </a:lnTo>
                <a:lnTo>
                  <a:pt x="95000" y="67220"/>
                </a:lnTo>
                <a:lnTo>
                  <a:pt x="95090" y="67470"/>
                </a:lnTo>
                <a:lnTo>
                  <a:pt x="95120" y="67610"/>
                </a:lnTo>
                <a:lnTo>
                  <a:pt x="95240" y="67420"/>
                </a:lnTo>
                <a:lnTo>
                  <a:pt x="95270" y="67340"/>
                </a:lnTo>
                <a:lnTo>
                  <a:pt x="95450" y="67600"/>
                </a:lnTo>
                <a:lnTo>
                  <a:pt x="95420" y="67950"/>
                </a:lnTo>
                <a:lnTo>
                  <a:pt x="95320" y="68350"/>
                </a:lnTo>
                <a:lnTo>
                  <a:pt x="95300" y="68750"/>
                </a:lnTo>
                <a:lnTo>
                  <a:pt x="94890" y="68730"/>
                </a:lnTo>
                <a:lnTo>
                  <a:pt x="93920" y="68380"/>
                </a:lnTo>
                <a:lnTo>
                  <a:pt x="93420" y="68330"/>
                </a:lnTo>
                <a:lnTo>
                  <a:pt x="92150" y="68430"/>
                </a:lnTo>
                <a:lnTo>
                  <a:pt x="91540" y="68540"/>
                </a:lnTo>
                <a:lnTo>
                  <a:pt x="90400" y="68970"/>
                </a:lnTo>
                <a:lnTo>
                  <a:pt x="89840" y="69060"/>
                </a:lnTo>
                <a:lnTo>
                  <a:pt x="88640" y="69010"/>
                </a:lnTo>
                <a:lnTo>
                  <a:pt x="88330" y="68940"/>
                </a:lnTo>
                <a:lnTo>
                  <a:pt x="87440" y="68570"/>
                </a:lnTo>
                <a:lnTo>
                  <a:pt x="87420" y="68540"/>
                </a:lnTo>
                <a:lnTo>
                  <a:pt x="87390" y="68530"/>
                </a:lnTo>
                <a:lnTo>
                  <a:pt x="87290" y="68530"/>
                </a:lnTo>
                <a:lnTo>
                  <a:pt x="87230" y="68550"/>
                </a:lnTo>
                <a:lnTo>
                  <a:pt x="87060" y="68670"/>
                </a:lnTo>
                <a:lnTo>
                  <a:pt x="86500" y="68980"/>
                </a:lnTo>
                <a:lnTo>
                  <a:pt x="86300" y="69020"/>
                </a:lnTo>
                <a:lnTo>
                  <a:pt x="85990" y="68980"/>
                </a:lnTo>
                <a:lnTo>
                  <a:pt x="85100" y="68690"/>
                </a:lnTo>
                <a:lnTo>
                  <a:pt x="84730" y="68700"/>
                </a:lnTo>
                <a:lnTo>
                  <a:pt x="84470" y="68830"/>
                </a:lnTo>
                <a:lnTo>
                  <a:pt x="83980" y="69280"/>
                </a:lnTo>
                <a:lnTo>
                  <a:pt x="83430" y="69580"/>
                </a:lnTo>
                <a:lnTo>
                  <a:pt x="80940" y="70240"/>
                </a:lnTo>
                <a:lnTo>
                  <a:pt x="80700" y="70110"/>
                </a:lnTo>
                <a:lnTo>
                  <a:pt x="80280" y="69470"/>
                </a:lnTo>
                <a:lnTo>
                  <a:pt x="80020" y="69280"/>
                </a:lnTo>
                <a:lnTo>
                  <a:pt x="79380" y="69040"/>
                </a:lnTo>
                <a:lnTo>
                  <a:pt x="79070" y="68970"/>
                </a:lnTo>
                <a:lnTo>
                  <a:pt x="78810" y="68960"/>
                </a:lnTo>
                <a:lnTo>
                  <a:pt x="78560" y="69010"/>
                </a:lnTo>
                <a:lnTo>
                  <a:pt x="78280" y="69120"/>
                </a:lnTo>
                <a:lnTo>
                  <a:pt x="77850" y="69360"/>
                </a:lnTo>
                <a:lnTo>
                  <a:pt x="77730" y="69390"/>
                </a:lnTo>
                <a:lnTo>
                  <a:pt x="77720" y="69400"/>
                </a:lnTo>
                <a:lnTo>
                  <a:pt x="77510" y="69390"/>
                </a:lnTo>
                <a:lnTo>
                  <a:pt x="77450" y="69330"/>
                </a:lnTo>
                <a:lnTo>
                  <a:pt x="77440" y="69230"/>
                </a:lnTo>
                <a:lnTo>
                  <a:pt x="77360" y="69080"/>
                </a:lnTo>
                <a:lnTo>
                  <a:pt x="76950" y="68620"/>
                </a:lnTo>
                <a:lnTo>
                  <a:pt x="76700" y="68420"/>
                </a:lnTo>
                <a:lnTo>
                  <a:pt x="76420" y="68300"/>
                </a:lnTo>
                <a:lnTo>
                  <a:pt x="76110" y="68270"/>
                </a:lnTo>
                <a:lnTo>
                  <a:pt x="75160" y="68320"/>
                </a:lnTo>
                <a:lnTo>
                  <a:pt x="74850" y="68280"/>
                </a:lnTo>
                <a:lnTo>
                  <a:pt x="74770" y="68160"/>
                </a:lnTo>
                <a:lnTo>
                  <a:pt x="74700" y="68010"/>
                </a:lnTo>
                <a:lnTo>
                  <a:pt x="74470" y="67890"/>
                </a:lnTo>
                <a:lnTo>
                  <a:pt x="74030" y="67860"/>
                </a:lnTo>
                <a:lnTo>
                  <a:pt x="73890" y="67810"/>
                </a:lnTo>
                <a:lnTo>
                  <a:pt x="73730" y="67660"/>
                </a:lnTo>
                <a:lnTo>
                  <a:pt x="73700" y="67530"/>
                </a:lnTo>
                <a:lnTo>
                  <a:pt x="73730" y="67430"/>
                </a:lnTo>
                <a:lnTo>
                  <a:pt x="73730" y="67370"/>
                </a:lnTo>
                <a:lnTo>
                  <a:pt x="73370" y="67050"/>
                </a:lnTo>
                <a:lnTo>
                  <a:pt x="72790" y="66750"/>
                </a:lnTo>
                <a:lnTo>
                  <a:pt x="72250" y="66750"/>
                </a:lnTo>
                <a:lnTo>
                  <a:pt x="72010" y="67360"/>
                </a:lnTo>
                <a:lnTo>
                  <a:pt x="71960" y="67650"/>
                </a:lnTo>
                <a:lnTo>
                  <a:pt x="71790" y="67800"/>
                </a:lnTo>
                <a:lnTo>
                  <a:pt x="71550" y="67810"/>
                </a:lnTo>
                <a:lnTo>
                  <a:pt x="71280" y="67710"/>
                </a:lnTo>
                <a:lnTo>
                  <a:pt x="71000" y="67740"/>
                </a:lnTo>
                <a:lnTo>
                  <a:pt x="70740" y="67720"/>
                </a:lnTo>
                <a:lnTo>
                  <a:pt x="70520" y="67600"/>
                </a:lnTo>
                <a:lnTo>
                  <a:pt x="70350" y="67350"/>
                </a:lnTo>
                <a:lnTo>
                  <a:pt x="70290" y="67060"/>
                </a:lnTo>
                <a:lnTo>
                  <a:pt x="70340" y="66810"/>
                </a:lnTo>
                <a:lnTo>
                  <a:pt x="70560" y="66300"/>
                </a:lnTo>
                <a:lnTo>
                  <a:pt x="70620" y="66040"/>
                </a:lnTo>
                <a:lnTo>
                  <a:pt x="70630" y="65730"/>
                </a:lnTo>
                <a:lnTo>
                  <a:pt x="70570" y="65450"/>
                </a:lnTo>
                <a:lnTo>
                  <a:pt x="70380" y="65240"/>
                </a:lnTo>
                <a:lnTo>
                  <a:pt x="70150" y="65210"/>
                </a:lnTo>
                <a:lnTo>
                  <a:pt x="69900" y="65250"/>
                </a:lnTo>
                <a:lnTo>
                  <a:pt x="69630" y="65260"/>
                </a:lnTo>
                <a:lnTo>
                  <a:pt x="69360" y="65120"/>
                </a:lnTo>
                <a:lnTo>
                  <a:pt x="69220" y="65290"/>
                </a:lnTo>
                <a:lnTo>
                  <a:pt x="69110" y="65210"/>
                </a:lnTo>
                <a:lnTo>
                  <a:pt x="69010" y="65200"/>
                </a:lnTo>
                <a:lnTo>
                  <a:pt x="68900" y="65210"/>
                </a:lnTo>
                <a:lnTo>
                  <a:pt x="68770" y="65210"/>
                </a:lnTo>
                <a:lnTo>
                  <a:pt x="68590" y="65270"/>
                </a:lnTo>
                <a:lnTo>
                  <a:pt x="68530" y="65280"/>
                </a:lnTo>
                <a:lnTo>
                  <a:pt x="68460" y="65250"/>
                </a:lnTo>
                <a:lnTo>
                  <a:pt x="68320" y="65090"/>
                </a:lnTo>
                <a:lnTo>
                  <a:pt x="68240" y="65050"/>
                </a:lnTo>
                <a:lnTo>
                  <a:pt x="68130" y="65060"/>
                </a:lnTo>
                <a:lnTo>
                  <a:pt x="67880" y="65130"/>
                </a:lnTo>
                <a:lnTo>
                  <a:pt x="67750" y="65150"/>
                </a:lnTo>
                <a:lnTo>
                  <a:pt x="67620" y="65130"/>
                </a:lnTo>
                <a:lnTo>
                  <a:pt x="67440" y="65010"/>
                </a:lnTo>
                <a:lnTo>
                  <a:pt x="67310" y="64980"/>
                </a:lnTo>
                <a:lnTo>
                  <a:pt x="67180" y="64990"/>
                </a:lnTo>
                <a:lnTo>
                  <a:pt x="66740" y="65080"/>
                </a:lnTo>
                <a:lnTo>
                  <a:pt x="66670" y="65110"/>
                </a:lnTo>
                <a:lnTo>
                  <a:pt x="66640" y="65150"/>
                </a:lnTo>
                <a:lnTo>
                  <a:pt x="66590" y="65190"/>
                </a:lnTo>
                <a:lnTo>
                  <a:pt x="66510" y="65190"/>
                </a:lnTo>
                <a:lnTo>
                  <a:pt x="66440" y="65170"/>
                </a:lnTo>
                <a:lnTo>
                  <a:pt x="66310" y="65070"/>
                </a:lnTo>
                <a:lnTo>
                  <a:pt x="66240" y="65050"/>
                </a:lnTo>
                <a:lnTo>
                  <a:pt x="66200" y="65030"/>
                </a:lnTo>
                <a:lnTo>
                  <a:pt x="66240" y="64800"/>
                </a:lnTo>
                <a:lnTo>
                  <a:pt x="66120" y="64500"/>
                </a:lnTo>
                <a:lnTo>
                  <a:pt x="65930" y="64410"/>
                </a:lnTo>
                <a:lnTo>
                  <a:pt x="65840" y="64430"/>
                </a:lnTo>
                <a:lnTo>
                  <a:pt x="65770" y="64460"/>
                </a:lnTo>
                <a:lnTo>
                  <a:pt x="65660" y="64510"/>
                </a:lnTo>
                <a:lnTo>
                  <a:pt x="65500" y="64540"/>
                </a:lnTo>
                <a:lnTo>
                  <a:pt x="65160" y="64540"/>
                </a:lnTo>
                <a:lnTo>
                  <a:pt x="64970" y="64510"/>
                </a:lnTo>
                <a:lnTo>
                  <a:pt x="64810" y="64450"/>
                </a:lnTo>
                <a:lnTo>
                  <a:pt x="64620" y="64350"/>
                </a:lnTo>
                <a:lnTo>
                  <a:pt x="64510" y="64270"/>
                </a:lnTo>
                <a:lnTo>
                  <a:pt x="64410" y="64140"/>
                </a:lnTo>
                <a:lnTo>
                  <a:pt x="64380" y="64050"/>
                </a:lnTo>
                <a:lnTo>
                  <a:pt x="64400" y="63970"/>
                </a:lnTo>
                <a:lnTo>
                  <a:pt x="64470" y="63840"/>
                </a:lnTo>
                <a:lnTo>
                  <a:pt x="64500" y="63760"/>
                </a:lnTo>
                <a:lnTo>
                  <a:pt x="64530" y="63200"/>
                </a:lnTo>
                <a:lnTo>
                  <a:pt x="64510" y="63110"/>
                </a:lnTo>
                <a:lnTo>
                  <a:pt x="64470" y="63020"/>
                </a:lnTo>
                <a:lnTo>
                  <a:pt x="64430" y="62880"/>
                </a:lnTo>
                <a:lnTo>
                  <a:pt x="64330" y="62770"/>
                </a:lnTo>
                <a:lnTo>
                  <a:pt x="64300" y="62670"/>
                </a:lnTo>
                <a:lnTo>
                  <a:pt x="64290" y="62580"/>
                </a:lnTo>
                <a:lnTo>
                  <a:pt x="64310" y="62500"/>
                </a:lnTo>
                <a:lnTo>
                  <a:pt x="64340" y="62430"/>
                </a:lnTo>
                <a:lnTo>
                  <a:pt x="64430" y="62300"/>
                </a:lnTo>
                <a:lnTo>
                  <a:pt x="64460" y="62230"/>
                </a:lnTo>
                <a:lnTo>
                  <a:pt x="64470" y="62150"/>
                </a:lnTo>
                <a:lnTo>
                  <a:pt x="64420" y="62080"/>
                </a:lnTo>
                <a:lnTo>
                  <a:pt x="64350" y="62030"/>
                </a:lnTo>
                <a:lnTo>
                  <a:pt x="64340" y="61980"/>
                </a:lnTo>
                <a:lnTo>
                  <a:pt x="64400" y="61970"/>
                </a:lnTo>
                <a:lnTo>
                  <a:pt x="64470" y="61970"/>
                </a:lnTo>
                <a:lnTo>
                  <a:pt x="64560" y="61970"/>
                </a:lnTo>
                <a:lnTo>
                  <a:pt x="64620" y="61940"/>
                </a:lnTo>
                <a:lnTo>
                  <a:pt x="64640" y="61840"/>
                </a:lnTo>
                <a:lnTo>
                  <a:pt x="64580" y="61730"/>
                </a:lnTo>
                <a:lnTo>
                  <a:pt x="64520" y="61370"/>
                </a:lnTo>
                <a:lnTo>
                  <a:pt x="64460" y="61310"/>
                </a:lnTo>
                <a:lnTo>
                  <a:pt x="64260" y="61170"/>
                </a:lnTo>
                <a:lnTo>
                  <a:pt x="64120" y="61020"/>
                </a:lnTo>
                <a:lnTo>
                  <a:pt x="64070" y="60890"/>
                </a:lnTo>
                <a:lnTo>
                  <a:pt x="64020" y="60650"/>
                </a:lnTo>
                <a:lnTo>
                  <a:pt x="63950" y="60550"/>
                </a:lnTo>
                <a:lnTo>
                  <a:pt x="63920" y="60470"/>
                </a:lnTo>
                <a:lnTo>
                  <a:pt x="63940" y="60400"/>
                </a:lnTo>
                <a:lnTo>
                  <a:pt x="63990" y="60340"/>
                </a:lnTo>
                <a:lnTo>
                  <a:pt x="64020" y="60260"/>
                </a:lnTo>
                <a:lnTo>
                  <a:pt x="63950" y="59790"/>
                </a:lnTo>
                <a:lnTo>
                  <a:pt x="63930" y="59730"/>
                </a:lnTo>
                <a:lnTo>
                  <a:pt x="63860" y="59700"/>
                </a:lnTo>
                <a:lnTo>
                  <a:pt x="63770" y="59680"/>
                </a:lnTo>
                <a:lnTo>
                  <a:pt x="63670" y="59630"/>
                </a:lnTo>
                <a:lnTo>
                  <a:pt x="63640" y="59570"/>
                </a:lnTo>
                <a:lnTo>
                  <a:pt x="63660" y="59510"/>
                </a:lnTo>
                <a:lnTo>
                  <a:pt x="63700" y="59440"/>
                </a:lnTo>
                <a:lnTo>
                  <a:pt x="63730" y="59350"/>
                </a:lnTo>
                <a:lnTo>
                  <a:pt x="63690" y="59290"/>
                </a:lnTo>
                <a:lnTo>
                  <a:pt x="63590" y="59180"/>
                </a:lnTo>
                <a:lnTo>
                  <a:pt x="63480" y="59040"/>
                </a:lnTo>
                <a:lnTo>
                  <a:pt x="63320" y="58870"/>
                </a:lnTo>
                <a:lnTo>
                  <a:pt x="63090" y="58730"/>
                </a:lnTo>
                <a:lnTo>
                  <a:pt x="63060" y="58650"/>
                </a:lnTo>
                <a:lnTo>
                  <a:pt x="63060" y="58560"/>
                </a:lnTo>
                <a:lnTo>
                  <a:pt x="63070" y="58470"/>
                </a:lnTo>
                <a:lnTo>
                  <a:pt x="63060" y="58370"/>
                </a:lnTo>
                <a:lnTo>
                  <a:pt x="63010" y="58310"/>
                </a:lnTo>
                <a:lnTo>
                  <a:pt x="62930" y="58270"/>
                </a:lnTo>
                <a:lnTo>
                  <a:pt x="62850" y="58200"/>
                </a:lnTo>
                <a:lnTo>
                  <a:pt x="62650" y="57980"/>
                </a:lnTo>
                <a:lnTo>
                  <a:pt x="62550" y="57750"/>
                </a:lnTo>
                <a:lnTo>
                  <a:pt x="62520" y="57620"/>
                </a:lnTo>
                <a:lnTo>
                  <a:pt x="62510" y="57370"/>
                </a:lnTo>
                <a:lnTo>
                  <a:pt x="62440" y="57250"/>
                </a:lnTo>
                <a:lnTo>
                  <a:pt x="62440" y="57150"/>
                </a:lnTo>
                <a:lnTo>
                  <a:pt x="62440" y="57070"/>
                </a:lnTo>
                <a:lnTo>
                  <a:pt x="62470" y="56980"/>
                </a:lnTo>
                <a:lnTo>
                  <a:pt x="62460" y="56740"/>
                </a:lnTo>
                <a:lnTo>
                  <a:pt x="62480" y="56630"/>
                </a:lnTo>
                <a:lnTo>
                  <a:pt x="62460" y="56300"/>
                </a:lnTo>
                <a:lnTo>
                  <a:pt x="62430" y="56200"/>
                </a:lnTo>
                <a:lnTo>
                  <a:pt x="62380" y="56130"/>
                </a:lnTo>
                <a:lnTo>
                  <a:pt x="62310" y="56090"/>
                </a:lnTo>
                <a:lnTo>
                  <a:pt x="62310" y="55950"/>
                </a:lnTo>
                <a:lnTo>
                  <a:pt x="62650" y="55790"/>
                </a:lnTo>
                <a:lnTo>
                  <a:pt x="62660" y="54980"/>
                </a:lnTo>
                <a:lnTo>
                  <a:pt x="62910" y="54800"/>
                </a:lnTo>
                <a:lnTo>
                  <a:pt x="62860" y="55060"/>
                </a:lnTo>
                <a:lnTo>
                  <a:pt x="62950" y="55170"/>
                </a:lnTo>
                <a:lnTo>
                  <a:pt x="63120" y="55220"/>
                </a:lnTo>
                <a:lnTo>
                  <a:pt x="63270" y="55190"/>
                </a:lnTo>
                <a:lnTo>
                  <a:pt x="63350" y="55010"/>
                </a:lnTo>
                <a:lnTo>
                  <a:pt x="63430" y="54920"/>
                </a:lnTo>
                <a:lnTo>
                  <a:pt x="63650" y="54810"/>
                </a:lnTo>
                <a:lnTo>
                  <a:pt x="63940" y="54730"/>
                </a:lnTo>
                <a:lnTo>
                  <a:pt x="64130" y="54790"/>
                </a:lnTo>
                <a:lnTo>
                  <a:pt x="64030" y="55120"/>
                </a:lnTo>
                <a:lnTo>
                  <a:pt x="64220" y="55040"/>
                </a:lnTo>
                <a:lnTo>
                  <a:pt x="64340" y="54680"/>
                </a:lnTo>
                <a:lnTo>
                  <a:pt x="64480" y="54600"/>
                </a:lnTo>
                <a:lnTo>
                  <a:pt x="65080" y="54600"/>
                </a:lnTo>
                <a:lnTo>
                  <a:pt x="65650" y="54710"/>
                </a:lnTo>
                <a:lnTo>
                  <a:pt x="65840" y="54630"/>
                </a:lnTo>
                <a:lnTo>
                  <a:pt x="65990" y="54540"/>
                </a:lnTo>
                <a:lnTo>
                  <a:pt x="66120" y="54560"/>
                </a:lnTo>
                <a:lnTo>
                  <a:pt x="66260" y="54800"/>
                </a:lnTo>
                <a:lnTo>
                  <a:pt x="66110" y="55050"/>
                </a:lnTo>
                <a:lnTo>
                  <a:pt x="66000" y="55180"/>
                </a:lnTo>
                <a:lnTo>
                  <a:pt x="65930" y="55310"/>
                </a:lnTo>
                <a:lnTo>
                  <a:pt x="65940" y="55540"/>
                </a:lnTo>
                <a:lnTo>
                  <a:pt x="66000" y="55660"/>
                </a:lnTo>
                <a:lnTo>
                  <a:pt x="66040" y="55770"/>
                </a:lnTo>
                <a:lnTo>
                  <a:pt x="66050" y="55900"/>
                </a:lnTo>
                <a:lnTo>
                  <a:pt x="66100" y="55960"/>
                </a:lnTo>
                <a:lnTo>
                  <a:pt x="66210" y="55950"/>
                </a:lnTo>
                <a:lnTo>
                  <a:pt x="66300" y="55950"/>
                </a:lnTo>
                <a:lnTo>
                  <a:pt x="66350" y="56000"/>
                </a:lnTo>
                <a:lnTo>
                  <a:pt x="66390" y="56090"/>
                </a:lnTo>
                <a:lnTo>
                  <a:pt x="66490" y="56160"/>
                </a:lnTo>
                <a:lnTo>
                  <a:pt x="66590" y="56210"/>
                </a:lnTo>
                <a:lnTo>
                  <a:pt x="66660" y="56260"/>
                </a:lnTo>
                <a:lnTo>
                  <a:pt x="66670" y="56340"/>
                </a:lnTo>
                <a:lnTo>
                  <a:pt x="66610" y="56480"/>
                </a:lnTo>
                <a:lnTo>
                  <a:pt x="66700" y="56630"/>
                </a:lnTo>
                <a:lnTo>
                  <a:pt x="66760" y="56830"/>
                </a:lnTo>
                <a:lnTo>
                  <a:pt x="66700" y="57040"/>
                </a:lnTo>
                <a:lnTo>
                  <a:pt x="66670" y="57240"/>
                </a:lnTo>
                <a:lnTo>
                  <a:pt x="66860" y="57400"/>
                </a:lnTo>
                <a:lnTo>
                  <a:pt x="66260" y="57620"/>
                </a:lnTo>
                <a:lnTo>
                  <a:pt x="66260" y="57710"/>
                </a:lnTo>
                <a:lnTo>
                  <a:pt x="66560" y="57850"/>
                </a:lnTo>
                <a:lnTo>
                  <a:pt x="66620" y="58220"/>
                </a:lnTo>
                <a:lnTo>
                  <a:pt x="66590" y="58680"/>
                </a:lnTo>
                <a:lnTo>
                  <a:pt x="66660" y="59070"/>
                </a:lnTo>
                <a:lnTo>
                  <a:pt x="66940" y="59400"/>
                </a:lnTo>
                <a:lnTo>
                  <a:pt x="67230" y="59470"/>
                </a:lnTo>
                <a:lnTo>
                  <a:pt x="67880" y="59280"/>
                </a:lnTo>
                <a:lnTo>
                  <a:pt x="68300" y="59120"/>
                </a:lnTo>
                <a:lnTo>
                  <a:pt x="68520" y="59120"/>
                </a:lnTo>
                <a:lnTo>
                  <a:pt x="68950" y="59170"/>
                </a:lnTo>
                <a:lnTo>
                  <a:pt x="69340" y="59300"/>
                </a:lnTo>
                <a:lnTo>
                  <a:pt x="69600" y="59520"/>
                </a:lnTo>
                <a:lnTo>
                  <a:pt x="69860" y="59520"/>
                </a:lnTo>
                <a:lnTo>
                  <a:pt x="69990" y="59300"/>
                </a:lnTo>
                <a:lnTo>
                  <a:pt x="70120" y="59170"/>
                </a:lnTo>
                <a:lnTo>
                  <a:pt x="70420" y="59170"/>
                </a:lnTo>
                <a:lnTo>
                  <a:pt x="70770" y="58990"/>
                </a:lnTo>
                <a:lnTo>
                  <a:pt x="71030" y="58860"/>
                </a:lnTo>
                <a:lnTo>
                  <a:pt x="71850" y="58860"/>
                </a:lnTo>
                <a:lnTo>
                  <a:pt x="72160" y="58990"/>
                </a:lnTo>
                <a:lnTo>
                  <a:pt x="72420" y="59260"/>
                </a:lnTo>
                <a:lnTo>
                  <a:pt x="72630" y="59260"/>
                </a:lnTo>
                <a:lnTo>
                  <a:pt x="72980" y="59610"/>
                </a:lnTo>
                <a:lnTo>
                  <a:pt x="73370" y="59880"/>
                </a:lnTo>
                <a:lnTo>
                  <a:pt x="73670" y="59970"/>
                </a:lnTo>
                <a:lnTo>
                  <a:pt x="73800" y="59750"/>
                </a:lnTo>
                <a:lnTo>
                  <a:pt x="73800" y="59570"/>
                </a:lnTo>
                <a:lnTo>
                  <a:pt x="73930" y="59440"/>
                </a:lnTo>
                <a:lnTo>
                  <a:pt x="74190" y="59440"/>
                </a:lnTo>
                <a:lnTo>
                  <a:pt x="74410" y="59350"/>
                </a:lnTo>
                <a:lnTo>
                  <a:pt x="74450" y="59080"/>
                </a:lnTo>
                <a:lnTo>
                  <a:pt x="74580" y="58950"/>
                </a:lnTo>
                <a:lnTo>
                  <a:pt x="74880" y="58990"/>
                </a:lnTo>
                <a:lnTo>
                  <a:pt x="75100" y="59080"/>
                </a:lnTo>
                <a:lnTo>
                  <a:pt x="75320" y="59040"/>
                </a:lnTo>
                <a:lnTo>
                  <a:pt x="75320" y="58770"/>
                </a:lnTo>
                <a:lnTo>
                  <a:pt x="75450" y="58500"/>
                </a:lnTo>
                <a:lnTo>
                  <a:pt x="75790" y="58280"/>
                </a:lnTo>
                <a:lnTo>
                  <a:pt x="76010" y="58010"/>
                </a:lnTo>
                <a:lnTo>
                  <a:pt x="75920" y="57660"/>
                </a:lnTo>
                <a:lnTo>
                  <a:pt x="75920" y="57300"/>
                </a:lnTo>
                <a:lnTo>
                  <a:pt x="76140" y="57120"/>
                </a:lnTo>
                <a:lnTo>
                  <a:pt x="76440" y="57080"/>
                </a:lnTo>
                <a:lnTo>
                  <a:pt x="76750" y="57080"/>
                </a:lnTo>
                <a:lnTo>
                  <a:pt x="77010" y="56940"/>
                </a:lnTo>
                <a:lnTo>
                  <a:pt x="77180" y="56810"/>
                </a:lnTo>
                <a:lnTo>
                  <a:pt x="77400" y="56940"/>
                </a:lnTo>
                <a:lnTo>
                  <a:pt x="77610" y="57080"/>
                </a:lnTo>
                <a:lnTo>
                  <a:pt x="77960" y="57120"/>
                </a:lnTo>
                <a:lnTo>
                  <a:pt x="78440" y="56990"/>
                </a:lnTo>
                <a:lnTo>
                  <a:pt x="78700" y="56810"/>
                </a:lnTo>
                <a:lnTo>
                  <a:pt x="78870" y="56500"/>
                </a:lnTo>
                <a:lnTo>
                  <a:pt x="78910" y="56190"/>
                </a:lnTo>
                <a:lnTo>
                  <a:pt x="79090" y="55970"/>
                </a:lnTo>
                <a:lnTo>
                  <a:pt x="79390" y="55920"/>
                </a:lnTo>
                <a:lnTo>
                  <a:pt x="79480" y="55700"/>
                </a:lnTo>
                <a:lnTo>
                  <a:pt x="79690" y="55520"/>
                </a:lnTo>
                <a:lnTo>
                  <a:pt x="80080" y="55430"/>
                </a:lnTo>
                <a:lnTo>
                  <a:pt x="80430" y="55520"/>
                </a:lnTo>
                <a:lnTo>
                  <a:pt x="80650" y="55790"/>
                </a:lnTo>
                <a:lnTo>
                  <a:pt x="80820" y="55920"/>
                </a:lnTo>
                <a:lnTo>
                  <a:pt x="80990" y="55880"/>
                </a:lnTo>
                <a:lnTo>
                  <a:pt x="81080" y="55610"/>
                </a:lnTo>
                <a:lnTo>
                  <a:pt x="81210" y="55430"/>
                </a:lnTo>
                <a:lnTo>
                  <a:pt x="81300" y="55080"/>
                </a:lnTo>
                <a:lnTo>
                  <a:pt x="81470" y="54990"/>
                </a:lnTo>
                <a:lnTo>
                  <a:pt x="81950" y="55080"/>
                </a:lnTo>
                <a:lnTo>
                  <a:pt x="82340" y="55080"/>
                </a:lnTo>
                <a:lnTo>
                  <a:pt x="82550" y="54810"/>
                </a:lnTo>
                <a:lnTo>
                  <a:pt x="82470" y="54450"/>
                </a:lnTo>
                <a:lnTo>
                  <a:pt x="82030" y="53920"/>
                </a:lnTo>
                <a:lnTo>
                  <a:pt x="81950" y="53650"/>
                </a:lnTo>
                <a:lnTo>
                  <a:pt x="82160" y="53430"/>
                </a:lnTo>
                <a:lnTo>
                  <a:pt x="82160" y="53070"/>
                </a:lnTo>
                <a:lnTo>
                  <a:pt x="82510" y="52940"/>
                </a:lnTo>
                <a:lnTo>
                  <a:pt x="82940" y="53200"/>
                </a:lnTo>
                <a:lnTo>
                  <a:pt x="83330" y="53520"/>
                </a:lnTo>
                <a:lnTo>
                  <a:pt x="83770" y="53740"/>
                </a:lnTo>
                <a:lnTo>
                  <a:pt x="84200" y="54010"/>
                </a:lnTo>
                <a:lnTo>
                  <a:pt x="84720" y="54140"/>
                </a:lnTo>
                <a:lnTo>
                  <a:pt x="85110" y="54270"/>
                </a:lnTo>
                <a:lnTo>
                  <a:pt x="85200" y="54590"/>
                </a:lnTo>
                <a:lnTo>
                  <a:pt x="85280" y="54940"/>
                </a:lnTo>
                <a:lnTo>
                  <a:pt x="85590" y="54940"/>
                </a:lnTo>
                <a:lnTo>
                  <a:pt x="85980" y="54670"/>
                </a:lnTo>
                <a:lnTo>
                  <a:pt x="86370" y="54230"/>
                </a:lnTo>
                <a:lnTo>
                  <a:pt x="86890" y="54100"/>
                </a:lnTo>
                <a:lnTo>
                  <a:pt x="87750" y="5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mbacound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7750" y="53940"/>
                </a:moveTo>
                <a:lnTo>
                  <a:pt x="86890" y="54100"/>
                </a:lnTo>
                <a:lnTo>
                  <a:pt x="86370" y="54230"/>
                </a:lnTo>
                <a:lnTo>
                  <a:pt x="85980" y="54670"/>
                </a:lnTo>
                <a:lnTo>
                  <a:pt x="85590" y="54940"/>
                </a:lnTo>
                <a:lnTo>
                  <a:pt x="85280" y="54940"/>
                </a:lnTo>
                <a:lnTo>
                  <a:pt x="85200" y="54590"/>
                </a:lnTo>
                <a:lnTo>
                  <a:pt x="85110" y="54270"/>
                </a:lnTo>
                <a:lnTo>
                  <a:pt x="84720" y="54140"/>
                </a:lnTo>
                <a:lnTo>
                  <a:pt x="84200" y="54010"/>
                </a:lnTo>
                <a:lnTo>
                  <a:pt x="83770" y="53740"/>
                </a:lnTo>
                <a:lnTo>
                  <a:pt x="83330" y="53520"/>
                </a:lnTo>
                <a:lnTo>
                  <a:pt x="82940" y="53200"/>
                </a:lnTo>
                <a:lnTo>
                  <a:pt x="82510" y="52940"/>
                </a:lnTo>
                <a:lnTo>
                  <a:pt x="82160" y="53070"/>
                </a:lnTo>
                <a:lnTo>
                  <a:pt x="82160" y="53430"/>
                </a:lnTo>
                <a:lnTo>
                  <a:pt x="81950" y="53650"/>
                </a:lnTo>
                <a:lnTo>
                  <a:pt x="82030" y="53920"/>
                </a:lnTo>
                <a:lnTo>
                  <a:pt x="82470" y="54450"/>
                </a:lnTo>
                <a:lnTo>
                  <a:pt x="82550" y="54810"/>
                </a:lnTo>
                <a:lnTo>
                  <a:pt x="82340" y="55080"/>
                </a:lnTo>
                <a:lnTo>
                  <a:pt x="81950" y="55080"/>
                </a:lnTo>
                <a:lnTo>
                  <a:pt x="81470" y="54990"/>
                </a:lnTo>
                <a:lnTo>
                  <a:pt x="81300" y="55080"/>
                </a:lnTo>
                <a:lnTo>
                  <a:pt x="81210" y="55430"/>
                </a:lnTo>
                <a:lnTo>
                  <a:pt x="81080" y="55610"/>
                </a:lnTo>
                <a:lnTo>
                  <a:pt x="80990" y="55880"/>
                </a:lnTo>
                <a:lnTo>
                  <a:pt x="80820" y="55920"/>
                </a:lnTo>
                <a:lnTo>
                  <a:pt x="80650" y="55790"/>
                </a:lnTo>
                <a:lnTo>
                  <a:pt x="80430" y="55520"/>
                </a:lnTo>
                <a:lnTo>
                  <a:pt x="80080" y="55430"/>
                </a:lnTo>
                <a:lnTo>
                  <a:pt x="79690" y="55520"/>
                </a:lnTo>
                <a:lnTo>
                  <a:pt x="79480" y="55700"/>
                </a:lnTo>
                <a:lnTo>
                  <a:pt x="79390" y="55920"/>
                </a:lnTo>
                <a:lnTo>
                  <a:pt x="79090" y="55970"/>
                </a:lnTo>
                <a:lnTo>
                  <a:pt x="78910" y="56190"/>
                </a:lnTo>
                <a:lnTo>
                  <a:pt x="78870" y="56500"/>
                </a:lnTo>
                <a:lnTo>
                  <a:pt x="78700" y="56810"/>
                </a:lnTo>
                <a:lnTo>
                  <a:pt x="78440" y="56990"/>
                </a:lnTo>
                <a:lnTo>
                  <a:pt x="77960" y="57120"/>
                </a:lnTo>
                <a:lnTo>
                  <a:pt x="77610" y="57080"/>
                </a:lnTo>
                <a:lnTo>
                  <a:pt x="77400" y="56940"/>
                </a:lnTo>
                <a:lnTo>
                  <a:pt x="77180" y="56810"/>
                </a:lnTo>
                <a:lnTo>
                  <a:pt x="77010" y="56940"/>
                </a:lnTo>
                <a:lnTo>
                  <a:pt x="76750" y="57080"/>
                </a:lnTo>
                <a:lnTo>
                  <a:pt x="76440" y="57080"/>
                </a:lnTo>
                <a:lnTo>
                  <a:pt x="76140" y="57120"/>
                </a:lnTo>
                <a:lnTo>
                  <a:pt x="75920" y="57300"/>
                </a:lnTo>
                <a:lnTo>
                  <a:pt x="75920" y="57660"/>
                </a:lnTo>
                <a:lnTo>
                  <a:pt x="76010" y="58010"/>
                </a:lnTo>
                <a:lnTo>
                  <a:pt x="75790" y="58280"/>
                </a:lnTo>
                <a:lnTo>
                  <a:pt x="75450" y="58500"/>
                </a:lnTo>
                <a:lnTo>
                  <a:pt x="75320" y="58770"/>
                </a:lnTo>
                <a:lnTo>
                  <a:pt x="75320" y="59040"/>
                </a:lnTo>
                <a:lnTo>
                  <a:pt x="75100" y="59080"/>
                </a:lnTo>
                <a:lnTo>
                  <a:pt x="74880" y="58990"/>
                </a:lnTo>
                <a:lnTo>
                  <a:pt x="74580" y="58950"/>
                </a:lnTo>
                <a:lnTo>
                  <a:pt x="74450" y="59080"/>
                </a:lnTo>
                <a:lnTo>
                  <a:pt x="74410" y="59350"/>
                </a:lnTo>
                <a:lnTo>
                  <a:pt x="74190" y="59440"/>
                </a:lnTo>
                <a:lnTo>
                  <a:pt x="73930" y="59440"/>
                </a:lnTo>
                <a:lnTo>
                  <a:pt x="73800" y="59570"/>
                </a:lnTo>
                <a:lnTo>
                  <a:pt x="73800" y="59750"/>
                </a:lnTo>
                <a:lnTo>
                  <a:pt x="73670" y="59970"/>
                </a:lnTo>
                <a:lnTo>
                  <a:pt x="73370" y="59880"/>
                </a:lnTo>
                <a:lnTo>
                  <a:pt x="72980" y="59610"/>
                </a:lnTo>
                <a:lnTo>
                  <a:pt x="72630" y="59260"/>
                </a:lnTo>
                <a:lnTo>
                  <a:pt x="72420" y="59260"/>
                </a:lnTo>
                <a:lnTo>
                  <a:pt x="72160" y="58990"/>
                </a:lnTo>
                <a:lnTo>
                  <a:pt x="71850" y="58860"/>
                </a:lnTo>
                <a:lnTo>
                  <a:pt x="71030" y="58860"/>
                </a:lnTo>
                <a:lnTo>
                  <a:pt x="70770" y="58990"/>
                </a:lnTo>
                <a:lnTo>
                  <a:pt x="70420" y="59170"/>
                </a:lnTo>
                <a:lnTo>
                  <a:pt x="70120" y="59170"/>
                </a:lnTo>
                <a:lnTo>
                  <a:pt x="69990" y="59300"/>
                </a:lnTo>
                <a:lnTo>
                  <a:pt x="69860" y="59520"/>
                </a:lnTo>
                <a:lnTo>
                  <a:pt x="69600" y="59520"/>
                </a:lnTo>
                <a:lnTo>
                  <a:pt x="69340" y="59300"/>
                </a:lnTo>
                <a:lnTo>
                  <a:pt x="68950" y="59170"/>
                </a:lnTo>
                <a:lnTo>
                  <a:pt x="68520" y="59120"/>
                </a:lnTo>
                <a:lnTo>
                  <a:pt x="68300" y="59120"/>
                </a:lnTo>
                <a:lnTo>
                  <a:pt x="67880" y="59280"/>
                </a:lnTo>
                <a:lnTo>
                  <a:pt x="67230" y="59470"/>
                </a:lnTo>
                <a:lnTo>
                  <a:pt x="66940" y="59400"/>
                </a:lnTo>
                <a:lnTo>
                  <a:pt x="66660" y="59070"/>
                </a:lnTo>
                <a:lnTo>
                  <a:pt x="66590" y="58680"/>
                </a:lnTo>
                <a:lnTo>
                  <a:pt x="66620" y="58220"/>
                </a:lnTo>
                <a:lnTo>
                  <a:pt x="66560" y="57850"/>
                </a:lnTo>
                <a:lnTo>
                  <a:pt x="66260" y="57710"/>
                </a:lnTo>
                <a:lnTo>
                  <a:pt x="66260" y="57620"/>
                </a:lnTo>
                <a:lnTo>
                  <a:pt x="66860" y="57400"/>
                </a:lnTo>
                <a:lnTo>
                  <a:pt x="66670" y="57240"/>
                </a:lnTo>
                <a:lnTo>
                  <a:pt x="66700" y="57040"/>
                </a:lnTo>
                <a:lnTo>
                  <a:pt x="66760" y="56830"/>
                </a:lnTo>
                <a:lnTo>
                  <a:pt x="66700" y="56630"/>
                </a:lnTo>
                <a:lnTo>
                  <a:pt x="66610" y="56480"/>
                </a:lnTo>
                <a:lnTo>
                  <a:pt x="66670" y="56340"/>
                </a:lnTo>
                <a:lnTo>
                  <a:pt x="66660" y="56260"/>
                </a:lnTo>
                <a:lnTo>
                  <a:pt x="66590" y="56210"/>
                </a:lnTo>
                <a:lnTo>
                  <a:pt x="66490" y="56160"/>
                </a:lnTo>
                <a:lnTo>
                  <a:pt x="66390" y="56090"/>
                </a:lnTo>
                <a:lnTo>
                  <a:pt x="66350" y="56000"/>
                </a:lnTo>
                <a:lnTo>
                  <a:pt x="66300" y="55950"/>
                </a:lnTo>
                <a:lnTo>
                  <a:pt x="66210" y="55950"/>
                </a:lnTo>
                <a:lnTo>
                  <a:pt x="66100" y="55960"/>
                </a:lnTo>
                <a:lnTo>
                  <a:pt x="66050" y="55900"/>
                </a:lnTo>
                <a:lnTo>
                  <a:pt x="66040" y="55770"/>
                </a:lnTo>
                <a:lnTo>
                  <a:pt x="66000" y="55660"/>
                </a:lnTo>
                <a:lnTo>
                  <a:pt x="65940" y="55540"/>
                </a:lnTo>
                <a:lnTo>
                  <a:pt x="65930" y="55310"/>
                </a:lnTo>
                <a:lnTo>
                  <a:pt x="66000" y="55180"/>
                </a:lnTo>
                <a:lnTo>
                  <a:pt x="66110" y="55050"/>
                </a:lnTo>
                <a:lnTo>
                  <a:pt x="66260" y="54800"/>
                </a:lnTo>
                <a:lnTo>
                  <a:pt x="66120" y="54560"/>
                </a:lnTo>
                <a:lnTo>
                  <a:pt x="65990" y="54540"/>
                </a:lnTo>
                <a:lnTo>
                  <a:pt x="65840" y="54630"/>
                </a:lnTo>
                <a:lnTo>
                  <a:pt x="65650" y="54710"/>
                </a:lnTo>
                <a:lnTo>
                  <a:pt x="65080" y="54600"/>
                </a:lnTo>
                <a:lnTo>
                  <a:pt x="64480" y="54600"/>
                </a:lnTo>
                <a:lnTo>
                  <a:pt x="64340" y="54680"/>
                </a:lnTo>
                <a:lnTo>
                  <a:pt x="64220" y="55040"/>
                </a:lnTo>
                <a:lnTo>
                  <a:pt x="64030" y="55120"/>
                </a:lnTo>
                <a:lnTo>
                  <a:pt x="64130" y="54790"/>
                </a:lnTo>
                <a:lnTo>
                  <a:pt x="63940" y="54730"/>
                </a:lnTo>
                <a:lnTo>
                  <a:pt x="63650" y="54810"/>
                </a:lnTo>
                <a:lnTo>
                  <a:pt x="63430" y="54920"/>
                </a:lnTo>
                <a:lnTo>
                  <a:pt x="63350" y="55010"/>
                </a:lnTo>
                <a:lnTo>
                  <a:pt x="63270" y="55190"/>
                </a:lnTo>
                <a:lnTo>
                  <a:pt x="63120" y="55220"/>
                </a:lnTo>
                <a:lnTo>
                  <a:pt x="62950" y="55170"/>
                </a:lnTo>
                <a:lnTo>
                  <a:pt x="62860" y="55060"/>
                </a:lnTo>
                <a:lnTo>
                  <a:pt x="62910" y="54800"/>
                </a:lnTo>
                <a:lnTo>
                  <a:pt x="62660" y="54980"/>
                </a:lnTo>
                <a:lnTo>
                  <a:pt x="62650" y="55790"/>
                </a:lnTo>
                <a:lnTo>
                  <a:pt x="62310" y="55950"/>
                </a:lnTo>
                <a:lnTo>
                  <a:pt x="62310" y="56090"/>
                </a:lnTo>
                <a:lnTo>
                  <a:pt x="62130" y="56090"/>
                </a:lnTo>
                <a:lnTo>
                  <a:pt x="62040" y="56070"/>
                </a:lnTo>
                <a:lnTo>
                  <a:pt x="61930" y="55990"/>
                </a:lnTo>
                <a:lnTo>
                  <a:pt x="61890" y="55900"/>
                </a:lnTo>
                <a:lnTo>
                  <a:pt x="61860" y="55790"/>
                </a:lnTo>
                <a:lnTo>
                  <a:pt x="61840" y="55660"/>
                </a:lnTo>
                <a:lnTo>
                  <a:pt x="61800" y="55580"/>
                </a:lnTo>
                <a:lnTo>
                  <a:pt x="61730" y="55540"/>
                </a:lnTo>
                <a:lnTo>
                  <a:pt x="61520" y="55460"/>
                </a:lnTo>
                <a:lnTo>
                  <a:pt x="61370" y="55360"/>
                </a:lnTo>
                <a:lnTo>
                  <a:pt x="61320" y="55270"/>
                </a:lnTo>
                <a:lnTo>
                  <a:pt x="61300" y="55180"/>
                </a:lnTo>
                <a:lnTo>
                  <a:pt x="61340" y="55020"/>
                </a:lnTo>
                <a:lnTo>
                  <a:pt x="61360" y="54920"/>
                </a:lnTo>
                <a:lnTo>
                  <a:pt x="61350" y="54810"/>
                </a:lnTo>
                <a:lnTo>
                  <a:pt x="61300" y="54730"/>
                </a:lnTo>
                <a:lnTo>
                  <a:pt x="61220" y="54690"/>
                </a:lnTo>
                <a:lnTo>
                  <a:pt x="61140" y="54630"/>
                </a:lnTo>
                <a:lnTo>
                  <a:pt x="61110" y="54560"/>
                </a:lnTo>
                <a:lnTo>
                  <a:pt x="61120" y="54500"/>
                </a:lnTo>
                <a:lnTo>
                  <a:pt x="61250" y="54310"/>
                </a:lnTo>
                <a:lnTo>
                  <a:pt x="61290" y="54240"/>
                </a:lnTo>
                <a:lnTo>
                  <a:pt x="61290" y="54140"/>
                </a:lnTo>
                <a:lnTo>
                  <a:pt x="61240" y="54090"/>
                </a:lnTo>
                <a:lnTo>
                  <a:pt x="61160" y="54060"/>
                </a:lnTo>
                <a:lnTo>
                  <a:pt x="60970" y="54070"/>
                </a:lnTo>
                <a:lnTo>
                  <a:pt x="60610" y="54140"/>
                </a:lnTo>
                <a:lnTo>
                  <a:pt x="60510" y="54150"/>
                </a:lnTo>
                <a:lnTo>
                  <a:pt x="60420" y="54140"/>
                </a:lnTo>
                <a:lnTo>
                  <a:pt x="60320" y="54130"/>
                </a:lnTo>
                <a:lnTo>
                  <a:pt x="60230" y="54100"/>
                </a:lnTo>
                <a:lnTo>
                  <a:pt x="60140" y="54050"/>
                </a:lnTo>
                <a:lnTo>
                  <a:pt x="60110" y="53980"/>
                </a:lnTo>
                <a:lnTo>
                  <a:pt x="60130" y="53910"/>
                </a:lnTo>
                <a:lnTo>
                  <a:pt x="60170" y="53850"/>
                </a:lnTo>
                <a:lnTo>
                  <a:pt x="60210" y="53800"/>
                </a:lnTo>
                <a:lnTo>
                  <a:pt x="60250" y="53740"/>
                </a:lnTo>
                <a:lnTo>
                  <a:pt x="60290" y="53670"/>
                </a:lnTo>
                <a:lnTo>
                  <a:pt x="60310" y="53590"/>
                </a:lnTo>
                <a:lnTo>
                  <a:pt x="60320" y="53490"/>
                </a:lnTo>
                <a:lnTo>
                  <a:pt x="60310" y="53400"/>
                </a:lnTo>
                <a:lnTo>
                  <a:pt x="60320" y="53320"/>
                </a:lnTo>
                <a:lnTo>
                  <a:pt x="60330" y="53240"/>
                </a:lnTo>
                <a:lnTo>
                  <a:pt x="60370" y="53170"/>
                </a:lnTo>
                <a:lnTo>
                  <a:pt x="60400" y="53100"/>
                </a:lnTo>
                <a:lnTo>
                  <a:pt x="60670" y="52840"/>
                </a:lnTo>
                <a:lnTo>
                  <a:pt x="60720" y="52780"/>
                </a:lnTo>
                <a:lnTo>
                  <a:pt x="60750" y="52700"/>
                </a:lnTo>
                <a:lnTo>
                  <a:pt x="60730" y="52660"/>
                </a:lnTo>
                <a:lnTo>
                  <a:pt x="60690" y="52630"/>
                </a:lnTo>
                <a:lnTo>
                  <a:pt x="60530" y="52590"/>
                </a:lnTo>
                <a:lnTo>
                  <a:pt x="60310" y="52500"/>
                </a:lnTo>
                <a:lnTo>
                  <a:pt x="60230" y="52490"/>
                </a:lnTo>
                <a:lnTo>
                  <a:pt x="60140" y="52480"/>
                </a:lnTo>
                <a:lnTo>
                  <a:pt x="60060" y="52500"/>
                </a:lnTo>
                <a:lnTo>
                  <a:pt x="59980" y="52530"/>
                </a:lnTo>
                <a:lnTo>
                  <a:pt x="59850" y="52610"/>
                </a:lnTo>
                <a:lnTo>
                  <a:pt x="59780" y="52630"/>
                </a:lnTo>
                <a:lnTo>
                  <a:pt x="59690" y="52620"/>
                </a:lnTo>
                <a:lnTo>
                  <a:pt x="59590" y="52540"/>
                </a:lnTo>
                <a:lnTo>
                  <a:pt x="59550" y="52450"/>
                </a:lnTo>
                <a:lnTo>
                  <a:pt x="59550" y="52360"/>
                </a:lnTo>
                <a:lnTo>
                  <a:pt x="59580" y="52290"/>
                </a:lnTo>
                <a:lnTo>
                  <a:pt x="59620" y="52230"/>
                </a:lnTo>
                <a:lnTo>
                  <a:pt x="59680" y="52150"/>
                </a:lnTo>
                <a:lnTo>
                  <a:pt x="59690" y="52130"/>
                </a:lnTo>
                <a:lnTo>
                  <a:pt x="59690" y="52080"/>
                </a:lnTo>
                <a:lnTo>
                  <a:pt x="59690" y="51930"/>
                </a:lnTo>
                <a:lnTo>
                  <a:pt x="59750" y="51780"/>
                </a:lnTo>
                <a:lnTo>
                  <a:pt x="59760" y="51690"/>
                </a:lnTo>
                <a:lnTo>
                  <a:pt x="59720" y="51630"/>
                </a:lnTo>
                <a:lnTo>
                  <a:pt x="59650" y="51610"/>
                </a:lnTo>
                <a:lnTo>
                  <a:pt x="59490" y="51610"/>
                </a:lnTo>
                <a:lnTo>
                  <a:pt x="59330" y="51590"/>
                </a:lnTo>
                <a:lnTo>
                  <a:pt x="59260" y="51610"/>
                </a:lnTo>
                <a:lnTo>
                  <a:pt x="59200" y="51650"/>
                </a:lnTo>
                <a:lnTo>
                  <a:pt x="59160" y="51710"/>
                </a:lnTo>
                <a:lnTo>
                  <a:pt x="59140" y="51790"/>
                </a:lnTo>
                <a:lnTo>
                  <a:pt x="59110" y="51860"/>
                </a:lnTo>
                <a:lnTo>
                  <a:pt x="59050" y="51910"/>
                </a:lnTo>
                <a:lnTo>
                  <a:pt x="58970" y="51930"/>
                </a:lnTo>
                <a:lnTo>
                  <a:pt x="58810" y="51950"/>
                </a:lnTo>
                <a:lnTo>
                  <a:pt x="58670" y="52000"/>
                </a:lnTo>
                <a:lnTo>
                  <a:pt x="58480" y="52090"/>
                </a:lnTo>
                <a:lnTo>
                  <a:pt x="58450" y="52060"/>
                </a:lnTo>
                <a:lnTo>
                  <a:pt x="58370" y="51940"/>
                </a:lnTo>
                <a:lnTo>
                  <a:pt x="58280" y="51650"/>
                </a:lnTo>
                <a:lnTo>
                  <a:pt x="58200" y="51520"/>
                </a:lnTo>
                <a:lnTo>
                  <a:pt x="57950" y="51310"/>
                </a:lnTo>
                <a:lnTo>
                  <a:pt x="57600" y="51130"/>
                </a:lnTo>
                <a:lnTo>
                  <a:pt x="57220" y="51000"/>
                </a:lnTo>
                <a:lnTo>
                  <a:pt x="56910" y="50950"/>
                </a:lnTo>
                <a:lnTo>
                  <a:pt x="56720" y="50980"/>
                </a:lnTo>
                <a:lnTo>
                  <a:pt x="56420" y="51160"/>
                </a:lnTo>
                <a:lnTo>
                  <a:pt x="56240" y="51230"/>
                </a:lnTo>
                <a:lnTo>
                  <a:pt x="56090" y="51260"/>
                </a:lnTo>
                <a:lnTo>
                  <a:pt x="55830" y="51240"/>
                </a:lnTo>
                <a:lnTo>
                  <a:pt x="55670" y="51240"/>
                </a:lnTo>
                <a:lnTo>
                  <a:pt x="55370" y="51320"/>
                </a:lnTo>
                <a:lnTo>
                  <a:pt x="54690" y="51670"/>
                </a:lnTo>
                <a:lnTo>
                  <a:pt x="53840" y="51860"/>
                </a:lnTo>
                <a:lnTo>
                  <a:pt x="53560" y="51980"/>
                </a:lnTo>
                <a:lnTo>
                  <a:pt x="52740" y="52500"/>
                </a:lnTo>
                <a:lnTo>
                  <a:pt x="51870" y="52810"/>
                </a:lnTo>
                <a:lnTo>
                  <a:pt x="51620" y="52870"/>
                </a:lnTo>
                <a:lnTo>
                  <a:pt x="51350" y="52830"/>
                </a:lnTo>
                <a:lnTo>
                  <a:pt x="50990" y="52670"/>
                </a:lnTo>
                <a:lnTo>
                  <a:pt x="49920" y="51890"/>
                </a:lnTo>
                <a:lnTo>
                  <a:pt x="49800" y="51810"/>
                </a:lnTo>
                <a:lnTo>
                  <a:pt x="49650" y="51640"/>
                </a:lnTo>
                <a:lnTo>
                  <a:pt x="49560" y="51440"/>
                </a:lnTo>
                <a:lnTo>
                  <a:pt x="49360" y="50780"/>
                </a:lnTo>
                <a:lnTo>
                  <a:pt x="49220" y="50490"/>
                </a:lnTo>
                <a:lnTo>
                  <a:pt x="49020" y="50240"/>
                </a:lnTo>
                <a:lnTo>
                  <a:pt x="48740" y="50010"/>
                </a:lnTo>
                <a:lnTo>
                  <a:pt x="48100" y="49710"/>
                </a:lnTo>
                <a:lnTo>
                  <a:pt x="47490" y="49660"/>
                </a:lnTo>
                <a:lnTo>
                  <a:pt x="46900" y="49830"/>
                </a:lnTo>
                <a:lnTo>
                  <a:pt x="45990" y="50340"/>
                </a:lnTo>
                <a:lnTo>
                  <a:pt x="45810" y="50390"/>
                </a:lnTo>
                <a:lnTo>
                  <a:pt x="45600" y="50320"/>
                </a:lnTo>
                <a:lnTo>
                  <a:pt x="44990" y="49950"/>
                </a:lnTo>
                <a:lnTo>
                  <a:pt x="44890" y="49830"/>
                </a:lnTo>
                <a:lnTo>
                  <a:pt x="44600" y="48850"/>
                </a:lnTo>
                <a:lnTo>
                  <a:pt x="44470" y="48570"/>
                </a:lnTo>
                <a:lnTo>
                  <a:pt x="44290" y="48310"/>
                </a:lnTo>
                <a:lnTo>
                  <a:pt x="44040" y="48110"/>
                </a:lnTo>
                <a:lnTo>
                  <a:pt x="44100" y="47910"/>
                </a:lnTo>
                <a:lnTo>
                  <a:pt x="44370" y="47450"/>
                </a:lnTo>
                <a:lnTo>
                  <a:pt x="44550" y="47200"/>
                </a:lnTo>
                <a:lnTo>
                  <a:pt x="44750" y="46980"/>
                </a:lnTo>
                <a:lnTo>
                  <a:pt x="44900" y="46920"/>
                </a:lnTo>
                <a:lnTo>
                  <a:pt x="45080" y="46890"/>
                </a:lnTo>
                <a:lnTo>
                  <a:pt x="45270" y="46880"/>
                </a:lnTo>
                <a:lnTo>
                  <a:pt x="45350" y="46870"/>
                </a:lnTo>
                <a:lnTo>
                  <a:pt x="45500" y="46800"/>
                </a:lnTo>
                <a:lnTo>
                  <a:pt x="46180" y="46630"/>
                </a:lnTo>
                <a:lnTo>
                  <a:pt x="46250" y="46590"/>
                </a:lnTo>
                <a:lnTo>
                  <a:pt x="46600" y="46310"/>
                </a:lnTo>
                <a:lnTo>
                  <a:pt x="47460" y="45470"/>
                </a:lnTo>
                <a:lnTo>
                  <a:pt x="47510" y="45400"/>
                </a:lnTo>
                <a:lnTo>
                  <a:pt x="47540" y="45290"/>
                </a:lnTo>
                <a:lnTo>
                  <a:pt x="47570" y="45110"/>
                </a:lnTo>
                <a:lnTo>
                  <a:pt x="47550" y="44840"/>
                </a:lnTo>
                <a:lnTo>
                  <a:pt x="47610" y="44570"/>
                </a:lnTo>
                <a:lnTo>
                  <a:pt x="47630" y="44540"/>
                </a:lnTo>
                <a:lnTo>
                  <a:pt x="47690" y="44510"/>
                </a:lnTo>
                <a:lnTo>
                  <a:pt x="47830" y="44460"/>
                </a:lnTo>
                <a:lnTo>
                  <a:pt x="47970" y="44390"/>
                </a:lnTo>
                <a:lnTo>
                  <a:pt x="48030" y="44310"/>
                </a:lnTo>
                <a:lnTo>
                  <a:pt x="48090" y="44190"/>
                </a:lnTo>
                <a:lnTo>
                  <a:pt x="48220" y="43560"/>
                </a:lnTo>
                <a:lnTo>
                  <a:pt x="48220" y="43310"/>
                </a:lnTo>
                <a:lnTo>
                  <a:pt x="48190" y="43010"/>
                </a:lnTo>
                <a:lnTo>
                  <a:pt x="48060" y="42330"/>
                </a:lnTo>
                <a:lnTo>
                  <a:pt x="47990" y="41180"/>
                </a:lnTo>
                <a:lnTo>
                  <a:pt x="47910" y="40910"/>
                </a:lnTo>
                <a:lnTo>
                  <a:pt x="47730" y="40630"/>
                </a:lnTo>
                <a:lnTo>
                  <a:pt x="47390" y="39640"/>
                </a:lnTo>
                <a:lnTo>
                  <a:pt x="47400" y="36770"/>
                </a:lnTo>
                <a:lnTo>
                  <a:pt x="49230" y="36320"/>
                </a:lnTo>
                <a:lnTo>
                  <a:pt x="49940" y="35810"/>
                </a:lnTo>
                <a:lnTo>
                  <a:pt x="50380" y="35290"/>
                </a:lnTo>
                <a:lnTo>
                  <a:pt x="50650" y="35050"/>
                </a:lnTo>
                <a:lnTo>
                  <a:pt x="50870" y="34940"/>
                </a:lnTo>
                <a:lnTo>
                  <a:pt x="51480" y="34740"/>
                </a:lnTo>
                <a:lnTo>
                  <a:pt x="52120" y="35350"/>
                </a:lnTo>
                <a:lnTo>
                  <a:pt x="52250" y="35630"/>
                </a:lnTo>
                <a:lnTo>
                  <a:pt x="52520" y="35840"/>
                </a:lnTo>
                <a:lnTo>
                  <a:pt x="52770" y="35980"/>
                </a:lnTo>
                <a:lnTo>
                  <a:pt x="59190" y="38430"/>
                </a:lnTo>
                <a:lnTo>
                  <a:pt x="59920" y="38540"/>
                </a:lnTo>
                <a:lnTo>
                  <a:pt x="63960" y="38480"/>
                </a:lnTo>
                <a:lnTo>
                  <a:pt x="64120" y="38400"/>
                </a:lnTo>
                <a:lnTo>
                  <a:pt x="68000" y="35600"/>
                </a:lnTo>
                <a:lnTo>
                  <a:pt x="68120" y="35540"/>
                </a:lnTo>
                <a:lnTo>
                  <a:pt x="68280" y="35490"/>
                </a:lnTo>
                <a:lnTo>
                  <a:pt x="72260" y="36230"/>
                </a:lnTo>
                <a:lnTo>
                  <a:pt x="72900" y="36220"/>
                </a:lnTo>
                <a:lnTo>
                  <a:pt x="75120" y="35930"/>
                </a:lnTo>
                <a:lnTo>
                  <a:pt x="75300" y="35840"/>
                </a:lnTo>
                <a:lnTo>
                  <a:pt x="75480" y="35640"/>
                </a:lnTo>
                <a:lnTo>
                  <a:pt x="76690" y="33790"/>
                </a:lnTo>
                <a:lnTo>
                  <a:pt x="77820" y="30920"/>
                </a:lnTo>
                <a:lnTo>
                  <a:pt x="77840" y="30790"/>
                </a:lnTo>
                <a:lnTo>
                  <a:pt x="77850" y="30670"/>
                </a:lnTo>
                <a:lnTo>
                  <a:pt x="77780" y="30320"/>
                </a:lnTo>
                <a:lnTo>
                  <a:pt x="77670" y="30070"/>
                </a:lnTo>
                <a:lnTo>
                  <a:pt x="76120" y="28000"/>
                </a:lnTo>
                <a:lnTo>
                  <a:pt x="76090" y="27890"/>
                </a:lnTo>
                <a:lnTo>
                  <a:pt x="76240" y="27870"/>
                </a:lnTo>
                <a:lnTo>
                  <a:pt x="76710" y="27720"/>
                </a:lnTo>
                <a:lnTo>
                  <a:pt x="76940" y="27690"/>
                </a:lnTo>
                <a:lnTo>
                  <a:pt x="77070" y="27740"/>
                </a:lnTo>
                <a:lnTo>
                  <a:pt x="77190" y="27850"/>
                </a:lnTo>
                <a:lnTo>
                  <a:pt x="77380" y="28100"/>
                </a:lnTo>
                <a:lnTo>
                  <a:pt x="78190" y="28580"/>
                </a:lnTo>
                <a:lnTo>
                  <a:pt x="78450" y="28780"/>
                </a:lnTo>
                <a:lnTo>
                  <a:pt x="78610" y="28870"/>
                </a:lnTo>
                <a:lnTo>
                  <a:pt x="78950" y="28950"/>
                </a:lnTo>
                <a:lnTo>
                  <a:pt x="79110" y="29040"/>
                </a:lnTo>
                <a:lnTo>
                  <a:pt x="79240" y="29180"/>
                </a:lnTo>
                <a:lnTo>
                  <a:pt x="79310" y="29330"/>
                </a:lnTo>
                <a:lnTo>
                  <a:pt x="79650" y="30550"/>
                </a:lnTo>
                <a:lnTo>
                  <a:pt x="79660" y="30710"/>
                </a:lnTo>
                <a:lnTo>
                  <a:pt x="79860" y="30840"/>
                </a:lnTo>
                <a:lnTo>
                  <a:pt x="80360" y="31430"/>
                </a:lnTo>
                <a:lnTo>
                  <a:pt x="80620" y="31650"/>
                </a:lnTo>
                <a:lnTo>
                  <a:pt x="81550" y="32090"/>
                </a:lnTo>
                <a:lnTo>
                  <a:pt x="82370" y="32740"/>
                </a:lnTo>
                <a:lnTo>
                  <a:pt x="82480" y="33180"/>
                </a:lnTo>
                <a:lnTo>
                  <a:pt x="82780" y="33450"/>
                </a:lnTo>
                <a:lnTo>
                  <a:pt x="82870" y="33660"/>
                </a:lnTo>
                <a:lnTo>
                  <a:pt x="82980" y="33830"/>
                </a:lnTo>
                <a:lnTo>
                  <a:pt x="83190" y="33930"/>
                </a:lnTo>
                <a:lnTo>
                  <a:pt x="83210" y="33950"/>
                </a:lnTo>
                <a:lnTo>
                  <a:pt x="83280" y="33980"/>
                </a:lnTo>
                <a:lnTo>
                  <a:pt x="83320" y="33990"/>
                </a:lnTo>
                <a:lnTo>
                  <a:pt x="83400" y="34000"/>
                </a:lnTo>
                <a:lnTo>
                  <a:pt x="83570" y="34000"/>
                </a:lnTo>
                <a:lnTo>
                  <a:pt x="83600" y="34010"/>
                </a:lnTo>
                <a:lnTo>
                  <a:pt x="83530" y="34170"/>
                </a:lnTo>
                <a:lnTo>
                  <a:pt x="83460" y="34280"/>
                </a:lnTo>
                <a:lnTo>
                  <a:pt x="83430" y="34390"/>
                </a:lnTo>
                <a:lnTo>
                  <a:pt x="83470" y="34550"/>
                </a:lnTo>
                <a:lnTo>
                  <a:pt x="83570" y="34640"/>
                </a:lnTo>
                <a:lnTo>
                  <a:pt x="83720" y="34680"/>
                </a:lnTo>
                <a:lnTo>
                  <a:pt x="83830" y="34770"/>
                </a:lnTo>
                <a:lnTo>
                  <a:pt x="83820" y="35020"/>
                </a:lnTo>
                <a:lnTo>
                  <a:pt x="83740" y="35160"/>
                </a:lnTo>
                <a:lnTo>
                  <a:pt x="83450" y="35440"/>
                </a:lnTo>
                <a:lnTo>
                  <a:pt x="83340" y="35600"/>
                </a:lnTo>
                <a:lnTo>
                  <a:pt x="83310" y="35750"/>
                </a:lnTo>
                <a:lnTo>
                  <a:pt x="83300" y="35940"/>
                </a:lnTo>
                <a:lnTo>
                  <a:pt x="83250" y="36110"/>
                </a:lnTo>
                <a:lnTo>
                  <a:pt x="83230" y="36130"/>
                </a:lnTo>
                <a:lnTo>
                  <a:pt x="83180" y="36140"/>
                </a:lnTo>
                <a:lnTo>
                  <a:pt x="83140" y="36150"/>
                </a:lnTo>
                <a:lnTo>
                  <a:pt x="83120" y="36190"/>
                </a:lnTo>
                <a:lnTo>
                  <a:pt x="83110" y="36200"/>
                </a:lnTo>
                <a:lnTo>
                  <a:pt x="83100" y="36230"/>
                </a:lnTo>
                <a:lnTo>
                  <a:pt x="82870" y="36370"/>
                </a:lnTo>
                <a:lnTo>
                  <a:pt x="82780" y="36640"/>
                </a:lnTo>
                <a:lnTo>
                  <a:pt x="82810" y="36950"/>
                </a:lnTo>
                <a:lnTo>
                  <a:pt x="82990" y="37620"/>
                </a:lnTo>
                <a:lnTo>
                  <a:pt x="83020" y="37930"/>
                </a:lnTo>
                <a:lnTo>
                  <a:pt x="83000" y="38590"/>
                </a:lnTo>
                <a:lnTo>
                  <a:pt x="83190" y="38630"/>
                </a:lnTo>
                <a:lnTo>
                  <a:pt x="84560" y="39140"/>
                </a:lnTo>
                <a:lnTo>
                  <a:pt x="84660" y="39340"/>
                </a:lnTo>
                <a:lnTo>
                  <a:pt x="84600" y="39530"/>
                </a:lnTo>
                <a:lnTo>
                  <a:pt x="84380" y="39610"/>
                </a:lnTo>
                <a:lnTo>
                  <a:pt x="84500" y="39820"/>
                </a:lnTo>
                <a:lnTo>
                  <a:pt x="84650" y="40010"/>
                </a:lnTo>
                <a:lnTo>
                  <a:pt x="84830" y="40160"/>
                </a:lnTo>
                <a:lnTo>
                  <a:pt x="85410" y="40380"/>
                </a:lnTo>
                <a:lnTo>
                  <a:pt x="85620" y="40520"/>
                </a:lnTo>
                <a:lnTo>
                  <a:pt x="85760" y="40740"/>
                </a:lnTo>
                <a:lnTo>
                  <a:pt x="86300" y="42020"/>
                </a:lnTo>
                <a:lnTo>
                  <a:pt x="86340" y="42360"/>
                </a:lnTo>
                <a:lnTo>
                  <a:pt x="86230" y="42970"/>
                </a:lnTo>
                <a:lnTo>
                  <a:pt x="85900" y="44140"/>
                </a:lnTo>
                <a:lnTo>
                  <a:pt x="85900" y="44770"/>
                </a:lnTo>
                <a:lnTo>
                  <a:pt x="86040" y="45170"/>
                </a:lnTo>
                <a:lnTo>
                  <a:pt x="86280" y="45410"/>
                </a:lnTo>
                <a:lnTo>
                  <a:pt x="86560" y="45620"/>
                </a:lnTo>
                <a:lnTo>
                  <a:pt x="86820" y="45930"/>
                </a:lnTo>
                <a:lnTo>
                  <a:pt x="86910" y="46220"/>
                </a:lnTo>
                <a:lnTo>
                  <a:pt x="86900" y="46530"/>
                </a:lnTo>
                <a:lnTo>
                  <a:pt x="86820" y="47140"/>
                </a:lnTo>
                <a:lnTo>
                  <a:pt x="86580" y="47820"/>
                </a:lnTo>
                <a:lnTo>
                  <a:pt x="86090" y="48330"/>
                </a:lnTo>
                <a:lnTo>
                  <a:pt x="84830" y="49040"/>
                </a:lnTo>
                <a:lnTo>
                  <a:pt x="85030" y="49220"/>
                </a:lnTo>
                <a:lnTo>
                  <a:pt x="85230" y="49520"/>
                </a:lnTo>
                <a:lnTo>
                  <a:pt x="85530" y="50110"/>
                </a:lnTo>
                <a:lnTo>
                  <a:pt x="85720" y="50660"/>
                </a:lnTo>
                <a:lnTo>
                  <a:pt x="86050" y="51170"/>
                </a:lnTo>
                <a:lnTo>
                  <a:pt x="86320" y="51480"/>
                </a:lnTo>
                <a:lnTo>
                  <a:pt x="87170" y="52100"/>
                </a:lnTo>
                <a:lnTo>
                  <a:pt x="87260" y="52210"/>
                </a:lnTo>
                <a:lnTo>
                  <a:pt x="87390" y="52430"/>
                </a:lnTo>
                <a:lnTo>
                  <a:pt x="87480" y="52530"/>
                </a:lnTo>
                <a:lnTo>
                  <a:pt x="87630" y="52610"/>
                </a:lnTo>
                <a:lnTo>
                  <a:pt x="87770" y="52630"/>
                </a:lnTo>
                <a:lnTo>
                  <a:pt x="87890" y="52680"/>
                </a:lnTo>
                <a:lnTo>
                  <a:pt x="87990" y="52850"/>
                </a:lnTo>
                <a:lnTo>
                  <a:pt x="87960" y="53120"/>
                </a:lnTo>
                <a:lnTo>
                  <a:pt x="87750" y="5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old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2310" y="56090"/>
                </a:moveTo>
                <a:lnTo>
                  <a:pt x="62380" y="56130"/>
                </a:lnTo>
                <a:lnTo>
                  <a:pt x="62430" y="56200"/>
                </a:lnTo>
                <a:lnTo>
                  <a:pt x="62460" y="56300"/>
                </a:lnTo>
                <a:lnTo>
                  <a:pt x="62480" y="56630"/>
                </a:lnTo>
                <a:lnTo>
                  <a:pt x="62460" y="56740"/>
                </a:lnTo>
                <a:lnTo>
                  <a:pt x="62470" y="56980"/>
                </a:lnTo>
                <a:lnTo>
                  <a:pt x="62440" y="57070"/>
                </a:lnTo>
                <a:lnTo>
                  <a:pt x="62440" y="57150"/>
                </a:lnTo>
                <a:lnTo>
                  <a:pt x="62440" y="57250"/>
                </a:lnTo>
                <a:lnTo>
                  <a:pt x="62510" y="57370"/>
                </a:lnTo>
                <a:lnTo>
                  <a:pt x="62520" y="57620"/>
                </a:lnTo>
                <a:lnTo>
                  <a:pt x="62550" y="57750"/>
                </a:lnTo>
                <a:lnTo>
                  <a:pt x="62650" y="57980"/>
                </a:lnTo>
                <a:lnTo>
                  <a:pt x="62850" y="58200"/>
                </a:lnTo>
                <a:lnTo>
                  <a:pt x="62930" y="58270"/>
                </a:lnTo>
                <a:lnTo>
                  <a:pt x="63010" y="58310"/>
                </a:lnTo>
                <a:lnTo>
                  <a:pt x="63060" y="58370"/>
                </a:lnTo>
                <a:lnTo>
                  <a:pt x="63070" y="58470"/>
                </a:lnTo>
                <a:lnTo>
                  <a:pt x="63060" y="58560"/>
                </a:lnTo>
                <a:lnTo>
                  <a:pt x="63060" y="58650"/>
                </a:lnTo>
                <a:lnTo>
                  <a:pt x="63090" y="58730"/>
                </a:lnTo>
                <a:lnTo>
                  <a:pt x="63320" y="58870"/>
                </a:lnTo>
                <a:lnTo>
                  <a:pt x="63480" y="59040"/>
                </a:lnTo>
                <a:lnTo>
                  <a:pt x="63590" y="59180"/>
                </a:lnTo>
                <a:lnTo>
                  <a:pt x="63690" y="59290"/>
                </a:lnTo>
                <a:lnTo>
                  <a:pt x="63730" y="59350"/>
                </a:lnTo>
                <a:lnTo>
                  <a:pt x="63700" y="59440"/>
                </a:lnTo>
                <a:lnTo>
                  <a:pt x="63660" y="59510"/>
                </a:lnTo>
                <a:lnTo>
                  <a:pt x="63640" y="59570"/>
                </a:lnTo>
                <a:lnTo>
                  <a:pt x="63670" y="59630"/>
                </a:lnTo>
                <a:lnTo>
                  <a:pt x="63770" y="59680"/>
                </a:lnTo>
                <a:lnTo>
                  <a:pt x="63860" y="59700"/>
                </a:lnTo>
                <a:lnTo>
                  <a:pt x="63930" y="59730"/>
                </a:lnTo>
                <a:lnTo>
                  <a:pt x="63950" y="59790"/>
                </a:lnTo>
                <a:lnTo>
                  <a:pt x="64020" y="60260"/>
                </a:lnTo>
                <a:lnTo>
                  <a:pt x="63990" y="60340"/>
                </a:lnTo>
                <a:lnTo>
                  <a:pt x="63940" y="60400"/>
                </a:lnTo>
                <a:lnTo>
                  <a:pt x="63920" y="60470"/>
                </a:lnTo>
                <a:lnTo>
                  <a:pt x="63950" y="60550"/>
                </a:lnTo>
                <a:lnTo>
                  <a:pt x="64020" y="60650"/>
                </a:lnTo>
                <a:lnTo>
                  <a:pt x="64070" y="60890"/>
                </a:lnTo>
                <a:lnTo>
                  <a:pt x="64120" y="61020"/>
                </a:lnTo>
                <a:lnTo>
                  <a:pt x="64260" y="61170"/>
                </a:lnTo>
                <a:lnTo>
                  <a:pt x="64460" y="61310"/>
                </a:lnTo>
                <a:lnTo>
                  <a:pt x="64520" y="61370"/>
                </a:lnTo>
                <a:lnTo>
                  <a:pt x="64580" y="61730"/>
                </a:lnTo>
                <a:lnTo>
                  <a:pt x="64640" y="61840"/>
                </a:lnTo>
                <a:lnTo>
                  <a:pt x="64620" y="61940"/>
                </a:lnTo>
                <a:lnTo>
                  <a:pt x="64560" y="61970"/>
                </a:lnTo>
                <a:lnTo>
                  <a:pt x="64470" y="61970"/>
                </a:lnTo>
                <a:lnTo>
                  <a:pt x="64400" y="61970"/>
                </a:lnTo>
                <a:lnTo>
                  <a:pt x="64340" y="61980"/>
                </a:lnTo>
                <a:lnTo>
                  <a:pt x="64350" y="62030"/>
                </a:lnTo>
                <a:lnTo>
                  <a:pt x="64420" y="62080"/>
                </a:lnTo>
                <a:lnTo>
                  <a:pt x="64470" y="62150"/>
                </a:lnTo>
                <a:lnTo>
                  <a:pt x="64460" y="62230"/>
                </a:lnTo>
                <a:lnTo>
                  <a:pt x="64430" y="62300"/>
                </a:lnTo>
                <a:lnTo>
                  <a:pt x="64340" y="62430"/>
                </a:lnTo>
                <a:lnTo>
                  <a:pt x="64310" y="62500"/>
                </a:lnTo>
                <a:lnTo>
                  <a:pt x="64290" y="62580"/>
                </a:lnTo>
                <a:lnTo>
                  <a:pt x="64300" y="62670"/>
                </a:lnTo>
                <a:lnTo>
                  <a:pt x="64330" y="62770"/>
                </a:lnTo>
                <a:lnTo>
                  <a:pt x="64430" y="62880"/>
                </a:lnTo>
                <a:lnTo>
                  <a:pt x="64470" y="63020"/>
                </a:lnTo>
                <a:lnTo>
                  <a:pt x="64510" y="63110"/>
                </a:lnTo>
                <a:lnTo>
                  <a:pt x="64530" y="63200"/>
                </a:lnTo>
                <a:lnTo>
                  <a:pt x="64500" y="63760"/>
                </a:lnTo>
                <a:lnTo>
                  <a:pt x="64470" y="63840"/>
                </a:lnTo>
                <a:lnTo>
                  <a:pt x="64400" y="63970"/>
                </a:lnTo>
                <a:lnTo>
                  <a:pt x="64380" y="64050"/>
                </a:lnTo>
                <a:lnTo>
                  <a:pt x="64410" y="64140"/>
                </a:lnTo>
                <a:lnTo>
                  <a:pt x="64510" y="64270"/>
                </a:lnTo>
                <a:lnTo>
                  <a:pt x="64620" y="64350"/>
                </a:lnTo>
                <a:lnTo>
                  <a:pt x="64810" y="64450"/>
                </a:lnTo>
                <a:lnTo>
                  <a:pt x="64970" y="64510"/>
                </a:lnTo>
                <a:lnTo>
                  <a:pt x="65160" y="64540"/>
                </a:lnTo>
                <a:lnTo>
                  <a:pt x="65500" y="64540"/>
                </a:lnTo>
                <a:lnTo>
                  <a:pt x="65660" y="64510"/>
                </a:lnTo>
                <a:lnTo>
                  <a:pt x="65770" y="64460"/>
                </a:lnTo>
                <a:lnTo>
                  <a:pt x="65840" y="64430"/>
                </a:lnTo>
                <a:lnTo>
                  <a:pt x="65930" y="64410"/>
                </a:lnTo>
                <a:lnTo>
                  <a:pt x="66120" y="64500"/>
                </a:lnTo>
                <a:lnTo>
                  <a:pt x="66240" y="64800"/>
                </a:lnTo>
                <a:lnTo>
                  <a:pt x="66200" y="65030"/>
                </a:lnTo>
                <a:lnTo>
                  <a:pt x="65530" y="64850"/>
                </a:lnTo>
                <a:lnTo>
                  <a:pt x="60760" y="64680"/>
                </a:lnTo>
                <a:lnTo>
                  <a:pt x="55520" y="64650"/>
                </a:lnTo>
                <a:lnTo>
                  <a:pt x="51680" y="64640"/>
                </a:lnTo>
                <a:lnTo>
                  <a:pt x="50290" y="64630"/>
                </a:lnTo>
                <a:lnTo>
                  <a:pt x="45060" y="64610"/>
                </a:lnTo>
                <a:lnTo>
                  <a:pt x="43870" y="64600"/>
                </a:lnTo>
                <a:lnTo>
                  <a:pt x="39820" y="64590"/>
                </a:lnTo>
                <a:lnTo>
                  <a:pt x="39700" y="63660"/>
                </a:lnTo>
                <a:lnTo>
                  <a:pt x="39830" y="63210"/>
                </a:lnTo>
                <a:lnTo>
                  <a:pt x="40050" y="62720"/>
                </a:lnTo>
                <a:lnTo>
                  <a:pt x="40050" y="62010"/>
                </a:lnTo>
                <a:lnTo>
                  <a:pt x="40050" y="61480"/>
                </a:lnTo>
                <a:lnTo>
                  <a:pt x="39790" y="61040"/>
                </a:lnTo>
                <a:lnTo>
                  <a:pt x="39490" y="60680"/>
                </a:lnTo>
                <a:lnTo>
                  <a:pt x="39450" y="60150"/>
                </a:lnTo>
                <a:lnTo>
                  <a:pt x="39490" y="59750"/>
                </a:lnTo>
                <a:lnTo>
                  <a:pt x="38970" y="59390"/>
                </a:lnTo>
                <a:lnTo>
                  <a:pt x="38490" y="59080"/>
                </a:lnTo>
                <a:lnTo>
                  <a:pt x="38450" y="58720"/>
                </a:lnTo>
                <a:lnTo>
                  <a:pt x="38410" y="58230"/>
                </a:lnTo>
                <a:lnTo>
                  <a:pt x="38100" y="57430"/>
                </a:lnTo>
                <a:lnTo>
                  <a:pt x="37890" y="57080"/>
                </a:lnTo>
                <a:lnTo>
                  <a:pt x="37190" y="56940"/>
                </a:lnTo>
                <a:lnTo>
                  <a:pt x="36670" y="56590"/>
                </a:lnTo>
                <a:lnTo>
                  <a:pt x="36590" y="56050"/>
                </a:lnTo>
                <a:lnTo>
                  <a:pt x="36760" y="55480"/>
                </a:lnTo>
                <a:lnTo>
                  <a:pt x="36890" y="54900"/>
                </a:lnTo>
                <a:lnTo>
                  <a:pt x="36930" y="54230"/>
                </a:lnTo>
                <a:lnTo>
                  <a:pt x="37410" y="54140"/>
                </a:lnTo>
                <a:lnTo>
                  <a:pt x="37890" y="53960"/>
                </a:lnTo>
                <a:lnTo>
                  <a:pt x="38320" y="53680"/>
                </a:lnTo>
                <a:lnTo>
                  <a:pt x="38620" y="53280"/>
                </a:lnTo>
                <a:lnTo>
                  <a:pt x="38710" y="52860"/>
                </a:lnTo>
                <a:lnTo>
                  <a:pt x="38770" y="51920"/>
                </a:lnTo>
                <a:lnTo>
                  <a:pt x="38970" y="51590"/>
                </a:lnTo>
                <a:lnTo>
                  <a:pt x="39310" y="51240"/>
                </a:lnTo>
                <a:lnTo>
                  <a:pt x="39610" y="50920"/>
                </a:lnTo>
                <a:lnTo>
                  <a:pt x="39950" y="50780"/>
                </a:lnTo>
                <a:lnTo>
                  <a:pt x="40360" y="51050"/>
                </a:lnTo>
                <a:lnTo>
                  <a:pt x="41020" y="51670"/>
                </a:lnTo>
                <a:lnTo>
                  <a:pt x="41750" y="52210"/>
                </a:lnTo>
                <a:lnTo>
                  <a:pt x="41760" y="52210"/>
                </a:lnTo>
                <a:lnTo>
                  <a:pt x="42730" y="52710"/>
                </a:lnTo>
                <a:lnTo>
                  <a:pt x="43220" y="52840"/>
                </a:lnTo>
                <a:lnTo>
                  <a:pt x="43790" y="52890"/>
                </a:lnTo>
                <a:lnTo>
                  <a:pt x="44010" y="52950"/>
                </a:lnTo>
                <a:lnTo>
                  <a:pt x="44510" y="53260"/>
                </a:lnTo>
                <a:lnTo>
                  <a:pt x="44780" y="53340"/>
                </a:lnTo>
                <a:lnTo>
                  <a:pt x="45080" y="53400"/>
                </a:lnTo>
                <a:lnTo>
                  <a:pt x="45240" y="53500"/>
                </a:lnTo>
                <a:lnTo>
                  <a:pt x="45530" y="53920"/>
                </a:lnTo>
                <a:lnTo>
                  <a:pt x="45950" y="54290"/>
                </a:lnTo>
                <a:lnTo>
                  <a:pt x="46440" y="54500"/>
                </a:lnTo>
                <a:lnTo>
                  <a:pt x="46980" y="54560"/>
                </a:lnTo>
                <a:lnTo>
                  <a:pt x="47530" y="54500"/>
                </a:lnTo>
                <a:lnTo>
                  <a:pt x="48000" y="54380"/>
                </a:lnTo>
                <a:lnTo>
                  <a:pt x="48170" y="54440"/>
                </a:lnTo>
                <a:lnTo>
                  <a:pt x="48590" y="54830"/>
                </a:lnTo>
                <a:lnTo>
                  <a:pt x="48730" y="54960"/>
                </a:lnTo>
                <a:lnTo>
                  <a:pt x="48930" y="55070"/>
                </a:lnTo>
                <a:lnTo>
                  <a:pt x="49140" y="55130"/>
                </a:lnTo>
                <a:lnTo>
                  <a:pt x="49610" y="55150"/>
                </a:lnTo>
                <a:lnTo>
                  <a:pt x="49800" y="55210"/>
                </a:lnTo>
                <a:lnTo>
                  <a:pt x="49970" y="55380"/>
                </a:lnTo>
                <a:lnTo>
                  <a:pt x="50080" y="55530"/>
                </a:lnTo>
                <a:lnTo>
                  <a:pt x="50220" y="55660"/>
                </a:lnTo>
                <a:lnTo>
                  <a:pt x="50380" y="55770"/>
                </a:lnTo>
                <a:lnTo>
                  <a:pt x="50910" y="56050"/>
                </a:lnTo>
                <a:lnTo>
                  <a:pt x="51300" y="56160"/>
                </a:lnTo>
                <a:lnTo>
                  <a:pt x="51700" y="56190"/>
                </a:lnTo>
                <a:lnTo>
                  <a:pt x="52540" y="56110"/>
                </a:lnTo>
                <a:lnTo>
                  <a:pt x="53340" y="56270"/>
                </a:lnTo>
                <a:lnTo>
                  <a:pt x="53770" y="56250"/>
                </a:lnTo>
                <a:lnTo>
                  <a:pt x="54090" y="56090"/>
                </a:lnTo>
                <a:lnTo>
                  <a:pt x="54800" y="55550"/>
                </a:lnTo>
                <a:lnTo>
                  <a:pt x="55020" y="55450"/>
                </a:lnTo>
                <a:lnTo>
                  <a:pt x="55280" y="55460"/>
                </a:lnTo>
                <a:lnTo>
                  <a:pt x="55910" y="55230"/>
                </a:lnTo>
                <a:lnTo>
                  <a:pt x="56500" y="55220"/>
                </a:lnTo>
                <a:lnTo>
                  <a:pt x="57100" y="55060"/>
                </a:lnTo>
                <a:lnTo>
                  <a:pt x="58210" y="54960"/>
                </a:lnTo>
                <a:lnTo>
                  <a:pt x="58940" y="54640"/>
                </a:lnTo>
                <a:lnTo>
                  <a:pt x="59360" y="54000"/>
                </a:lnTo>
                <a:lnTo>
                  <a:pt x="59420" y="53220"/>
                </a:lnTo>
                <a:lnTo>
                  <a:pt x="59070" y="52500"/>
                </a:lnTo>
                <a:lnTo>
                  <a:pt x="58920" y="52380"/>
                </a:lnTo>
                <a:lnTo>
                  <a:pt x="58580" y="52180"/>
                </a:lnTo>
                <a:lnTo>
                  <a:pt x="58480" y="52090"/>
                </a:lnTo>
                <a:lnTo>
                  <a:pt x="58670" y="52000"/>
                </a:lnTo>
                <a:lnTo>
                  <a:pt x="58810" y="51950"/>
                </a:lnTo>
                <a:lnTo>
                  <a:pt x="58970" y="51930"/>
                </a:lnTo>
                <a:lnTo>
                  <a:pt x="59050" y="51910"/>
                </a:lnTo>
                <a:lnTo>
                  <a:pt x="59110" y="51860"/>
                </a:lnTo>
                <a:lnTo>
                  <a:pt x="59140" y="51790"/>
                </a:lnTo>
                <a:lnTo>
                  <a:pt x="59160" y="51710"/>
                </a:lnTo>
                <a:lnTo>
                  <a:pt x="59200" y="51650"/>
                </a:lnTo>
                <a:lnTo>
                  <a:pt x="59260" y="51610"/>
                </a:lnTo>
                <a:lnTo>
                  <a:pt x="59330" y="51590"/>
                </a:lnTo>
                <a:lnTo>
                  <a:pt x="59490" y="51610"/>
                </a:lnTo>
                <a:lnTo>
                  <a:pt x="59650" y="51610"/>
                </a:lnTo>
                <a:lnTo>
                  <a:pt x="59720" y="51630"/>
                </a:lnTo>
                <a:lnTo>
                  <a:pt x="59760" y="51690"/>
                </a:lnTo>
                <a:lnTo>
                  <a:pt x="59750" y="51780"/>
                </a:lnTo>
                <a:lnTo>
                  <a:pt x="59690" y="51930"/>
                </a:lnTo>
                <a:lnTo>
                  <a:pt x="59690" y="52080"/>
                </a:lnTo>
                <a:lnTo>
                  <a:pt x="59690" y="52130"/>
                </a:lnTo>
                <a:lnTo>
                  <a:pt x="59680" y="52150"/>
                </a:lnTo>
                <a:lnTo>
                  <a:pt x="59620" y="52230"/>
                </a:lnTo>
                <a:lnTo>
                  <a:pt x="59580" y="52290"/>
                </a:lnTo>
                <a:lnTo>
                  <a:pt x="59550" y="52360"/>
                </a:lnTo>
                <a:lnTo>
                  <a:pt x="59550" y="52450"/>
                </a:lnTo>
                <a:lnTo>
                  <a:pt x="59590" y="52540"/>
                </a:lnTo>
                <a:lnTo>
                  <a:pt x="59690" y="52620"/>
                </a:lnTo>
                <a:lnTo>
                  <a:pt x="59780" y="52630"/>
                </a:lnTo>
                <a:lnTo>
                  <a:pt x="59850" y="52610"/>
                </a:lnTo>
                <a:lnTo>
                  <a:pt x="59980" y="52530"/>
                </a:lnTo>
                <a:lnTo>
                  <a:pt x="60060" y="52500"/>
                </a:lnTo>
                <a:lnTo>
                  <a:pt x="60140" y="52480"/>
                </a:lnTo>
                <a:lnTo>
                  <a:pt x="60230" y="52490"/>
                </a:lnTo>
                <a:lnTo>
                  <a:pt x="60310" y="52500"/>
                </a:lnTo>
                <a:lnTo>
                  <a:pt x="60530" y="52590"/>
                </a:lnTo>
                <a:lnTo>
                  <a:pt x="60690" y="52630"/>
                </a:lnTo>
                <a:lnTo>
                  <a:pt x="60730" y="52660"/>
                </a:lnTo>
                <a:lnTo>
                  <a:pt x="60750" y="52700"/>
                </a:lnTo>
                <a:lnTo>
                  <a:pt x="60720" y="52780"/>
                </a:lnTo>
                <a:lnTo>
                  <a:pt x="60670" y="52840"/>
                </a:lnTo>
                <a:lnTo>
                  <a:pt x="60400" y="53100"/>
                </a:lnTo>
                <a:lnTo>
                  <a:pt x="60370" y="53170"/>
                </a:lnTo>
                <a:lnTo>
                  <a:pt x="60330" y="53240"/>
                </a:lnTo>
                <a:lnTo>
                  <a:pt x="60320" y="53320"/>
                </a:lnTo>
                <a:lnTo>
                  <a:pt x="60310" y="53400"/>
                </a:lnTo>
                <a:lnTo>
                  <a:pt x="60320" y="53490"/>
                </a:lnTo>
                <a:lnTo>
                  <a:pt x="60310" y="53590"/>
                </a:lnTo>
                <a:lnTo>
                  <a:pt x="60290" y="53670"/>
                </a:lnTo>
                <a:lnTo>
                  <a:pt x="60250" y="53740"/>
                </a:lnTo>
                <a:lnTo>
                  <a:pt x="60210" y="53800"/>
                </a:lnTo>
                <a:lnTo>
                  <a:pt x="60170" y="53850"/>
                </a:lnTo>
                <a:lnTo>
                  <a:pt x="60130" y="53910"/>
                </a:lnTo>
                <a:lnTo>
                  <a:pt x="60110" y="53980"/>
                </a:lnTo>
                <a:lnTo>
                  <a:pt x="60140" y="54050"/>
                </a:lnTo>
                <a:lnTo>
                  <a:pt x="60230" y="54100"/>
                </a:lnTo>
                <a:lnTo>
                  <a:pt x="60320" y="54130"/>
                </a:lnTo>
                <a:lnTo>
                  <a:pt x="60420" y="54140"/>
                </a:lnTo>
                <a:lnTo>
                  <a:pt x="60510" y="54150"/>
                </a:lnTo>
                <a:lnTo>
                  <a:pt x="60610" y="54140"/>
                </a:lnTo>
                <a:lnTo>
                  <a:pt x="60970" y="54070"/>
                </a:lnTo>
                <a:lnTo>
                  <a:pt x="61160" y="54060"/>
                </a:lnTo>
                <a:lnTo>
                  <a:pt x="61240" y="54090"/>
                </a:lnTo>
                <a:lnTo>
                  <a:pt x="61290" y="54140"/>
                </a:lnTo>
                <a:lnTo>
                  <a:pt x="61290" y="54240"/>
                </a:lnTo>
                <a:lnTo>
                  <a:pt x="61250" y="54310"/>
                </a:lnTo>
                <a:lnTo>
                  <a:pt x="61120" y="54500"/>
                </a:lnTo>
                <a:lnTo>
                  <a:pt x="61110" y="54560"/>
                </a:lnTo>
                <a:lnTo>
                  <a:pt x="61140" y="54630"/>
                </a:lnTo>
                <a:lnTo>
                  <a:pt x="61220" y="54690"/>
                </a:lnTo>
                <a:lnTo>
                  <a:pt x="61300" y="54730"/>
                </a:lnTo>
                <a:lnTo>
                  <a:pt x="61350" y="54810"/>
                </a:lnTo>
                <a:lnTo>
                  <a:pt x="61360" y="54920"/>
                </a:lnTo>
                <a:lnTo>
                  <a:pt x="61340" y="55020"/>
                </a:lnTo>
                <a:lnTo>
                  <a:pt x="61300" y="55180"/>
                </a:lnTo>
                <a:lnTo>
                  <a:pt x="61320" y="55270"/>
                </a:lnTo>
                <a:lnTo>
                  <a:pt x="61370" y="55360"/>
                </a:lnTo>
                <a:lnTo>
                  <a:pt x="61520" y="55460"/>
                </a:lnTo>
                <a:lnTo>
                  <a:pt x="61730" y="55540"/>
                </a:lnTo>
                <a:lnTo>
                  <a:pt x="61800" y="55580"/>
                </a:lnTo>
                <a:lnTo>
                  <a:pt x="61840" y="55660"/>
                </a:lnTo>
                <a:lnTo>
                  <a:pt x="61860" y="55790"/>
                </a:lnTo>
                <a:lnTo>
                  <a:pt x="61890" y="55900"/>
                </a:lnTo>
                <a:lnTo>
                  <a:pt x="61930" y="55990"/>
                </a:lnTo>
                <a:lnTo>
                  <a:pt x="62040" y="56070"/>
                </a:lnTo>
                <a:lnTo>
                  <a:pt x="62130" y="56090"/>
                </a:lnTo>
                <a:lnTo>
                  <a:pt x="62310" y="5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édhi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6930" y="54230"/>
                </a:moveTo>
                <a:lnTo>
                  <a:pt x="36890" y="54900"/>
                </a:lnTo>
                <a:lnTo>
                  <a:pt x="36760" y="55480"/>
                </a:lnTo>
                <a:lnTo>
                  <a:pt x="36590" y="56050"/>
                </a:lnTo>
                <a:lnTo>
                  <a:pt x="36670" y="56590"/>
                </a:lnTo>
                <a:lnTo>
                  <a:pt x="37190" y="56940"/>
                </a:lnTo>
                <a:lnTo>
                  <a:pt x="37890" y="57080"/>
                </a:lnTo>
                <a:lnTo>
                  <a:pt x="38100" y="57430"/>
                </a:lnTo>
                <a:lnTo>
                  <a:pt x="38410" y="58230"/>
                </a:lnTo>
                <a:lnTo>
                  <a:pt x="38450" y="58720"/>
                </a:lnTo>
                <a:lnTo>
                  <a:pt x="38490" y="59080"/>
                </a:lnTo>
                <a:lnTo>
                  <a:pt x="38970" y="59390"/>
                </a:lnTo>
                <a:lnTo>
                  <a:pt x="39490" y="59750"/>
                </a:lnTo>
                <a:lnTo>
                  <a:pt x="39450" y="60150"/>
                </a:lnTo>
                <a:lnTo>
                  <a:pt x="39490" y="60680"/>
                </a:lnTo>
                <a:lnTo>
                  <a:pt x="39790" y="61040"/>
                </a:lnTo>
                <a:lnTo>
                  <a:pt x="40050" y="61480"/>
                </a:lnTo>
                <a:lnTo>
                  <a:pt x="40050" y="62010"/>
                </a:lnTo>
                <a:lnTo>
                  <a:pt x="40050" y="62720"/>
                </a:lnTo>
                <a:lnTo>
                  <a:pt x="39830" y="63210"/>
                </a:lnTo>
                <a:lnTo>
                  <a:pt x="39700" y="63660"/>
                </a:lnTo>
                <a:lnTo>
                  <a:pt x="39820" y="64590"/>
                </a:lnTo>
                <a:lnTo>
                  <a:pt x="39100" y="64580"/>
                </a:lnTo>
                <a:lnTo>
                  <a:pt x="38680" y="64650"/>
                </a:lnTo>
                <a:lnTo>
                  <a:pt x="38300" y="64820"/>
                </a:lnTo>
                <a:lnTo>
                  <a:pt x="37440" y="65440"/>
                </a:lnTo>
                <a:lnTo>
                  <a:pt x="36540" y="65860"/>
                </a:lnTo>
                <a:lnTo>
                  <a:pt x="35760" y="66430"/>
                </a:lnTo>
                <a:lnTo>
                  <a:pt x="35710" y="66470"/>
                </a:lnTo>
                <a:lnTo>
                  <a:pt x="31990" y="68220"/>
                </a:lnTo>
                <a:lnTo>
                  <a:pt x="31480" y="68320"/>
                </a:lnTo>
                <a:lnTo>
                  <a:pt x="28930" y="68170"/>
                </a:lnTo>
                <a:lnTo>
                  <a:pt x="28870" y="68080"/>
                </a:lnTo>
                <a:lnTo>
                  <a:pt x="28410" y="67400"/>
                </a:lnTo>
                <a:lnTo>
                  <a:pt x="28260" y="67080"/>
                </a:lnTo>
                <a:lnTo>
                  <a:pt x="28000" y="66690"/>
                </a:lnTo>
                <a:lnTo>
                  <a:pt x="27780" y="66240"/>
                </a:lnTo>
                <a:lnTo>
                  <a:pt x="27740" y="65840"/>
                </a:lnTo>
                <a:lnTo>
                  <a:pt x="27750" y="65750"/>
                </a:lnTo>
                <a:lnTo>
                  <a:pt x="27990" y="65940"/>
                </a:lnTo>
                <a:lnTo>
                  <a:pt x="28110" y="66080"/>
                </a:lnTo>
                <a:lnTo>
                  <a:pt x="28280" y="66110"/>
                </a:lnTo>
                <a:lnTo>
                  <a:pt x="29230" y="66120"/>
                </a:lnTo>
                <a:lnTo>
                  <a:pt x="29320" y="66190"/>
                </a:lnTo>
                <a:lnTo>
                  <a:pt x="29510" y="66390"/>
                </a:lnTo>
                <a:lnTo>
                  <a:pt x="29580" y="66430"/>
                </a:lnTo>
                <a:lnTo>
                  <a:pt x="29710" y="66420"/>
                </a:lnTo>
                <a:lnTo>
                  <a:pt x="30090" y="66320"/>
                </a:lnTo>
                <a:lnTo>
                  <a:pt x="30260" y="66220"/>
                </a:lnTo>
                <a:lnTo>
                  <a:pt x="30420" y="66020"/>
                </a:lnTo>
                <a:lnTo>
                  <a:pt x="30630" y="65900"/>
                </a:lnTo>
                <a:lnTo>
                  <a:pt x="30940" y="66030"/>
                </a:lnTo>
                <a:lnTo>
                  <a:pt x="31020" y="65960"/>
                </a:lnTo>
                <a:lnTo>
                  <a:pt x="31120" y="65920"/>
                </a:lnTo>
                <a:lnTo>
                  <a:pt x="31210" y="65910"/>
                </a:lnTo>
                <a:lnTo>
                  <a:pt x="31410" y="66060"/>
                </a:lnTo>
                <a:lnTo>
                  <a:pt x="31500" y="66050"/>
                </a:lnTo>
                <a:lnTo>
                  <a:pt x="31580" y="66010"/>
                </a:lnTo>
                <a:lnTo>
                  <a:pt x="31660" y="66030"/>
                </a:lnTo>
                <a:lnTo>
                  <a:pt x="31770" y="66170"/>
                </a:lnTo>
                <a:lnTo>
                  <a:pt x="31870" y="66420"/>
                </a:lnTo>
                <a:lnTo>
                  <a:pt x="31950" y="66540"/>
                </a:lnTo>
                <a:lnTo>
                  <a:pt x="32050" y="66630"/>
                </a:lnTo>
                <a:lnTo>
                  <a:pt x="32150" y="66690"/>
                </a:lnTo>
                <a:lnTo>
                  <a:pt x="32290" y="66730"/>
                </a:lnTo>
                <a:lnTo>
                  <a:pt x="32460" y="66730"/>
                </a:lnTo>
                <a:lnTo>
                  <a:pt x="32630" y="66700"/>
                </a:lnTo>
                <a:lnTo>
                  <a:pt x="33310" y="66420"/>
                </a:lnTo>
                <a:lnTo>
                  <a:pt x="33580" y="66140"/>
                </a:lnTo>
                <a:lnTo>
                  <a:pt x="34030" y="65550"/>
                </a:lnTo>
                <a:lnTo>
                  <a:pt x="34200" y="65430"/>
                </a:lnTo>
                <a:lnTo>
                  <a:pt x="34350" y="65350"/>
                </a:lnTo>
                <a:lnTo>
                  <a:pt x="34460" y="65240"/>
                </a:lnTo>
                <a:lnTo>
                  <a:pt x="34500" y="65040"/>
                </a:lnTo>
                <a:lnTo>
                  <a:pt x="34410" y="64940"/>
                </a:lnTo>
                <a:lnTo>
                  <a:pt x="34250" y="64870"/>
                </a:lnTo>
                <a:lnTo>
                  <a:pt x="34160" y="64790"/>
                </a:lnTo>
                <a:lnTo>
                  <a:pt x="34290" y="64670"/>
                </a:lnTo>
                <a:lnTo>
                  <a:pt x="34140" y="64330"/>
                </a:lnTo>
                <a:lnTo>
                  <a:pt x="34010" y="63870"/>
                </a:lnTo>
                <a:lnTo>
                  <a:pt x="33960" y="63390"/>
                </a:lnTo>
                <a:lnTo>
                  <a:pt x="34090" y="63020"/>
                </a:lnTo>
                <a:lnTo>
                  <a:pt x="34260" y="62910"/>
                </a:lnTo>
                <a:lnTo>
                  <a:pt x="34470" y="62910"/>
                </a:lnTo>
                <a:lnTo>
                  <a:pt x="34690" y="62920"/>
                </a:lnTo>
                <a:lnTo>
                  <a:pt x="34890" y="62900"/>
                </a:lnTo>
                <a:lnTo>
                  <a:pt x="35100" y="62810"/>
                </a:lnTo>
                <a:lnTo>
                  <a:pt x="35240" y="62700"/>
                </a:lnTo>
                <a:lnTo>
                  <a:pt x="35330" y="62570"/>
                </a:lnTo>
                <a:lnTo>
                  <a:pt x="35400" y="62390"/>
                </a:lnTo>
                <a:lnTo>
                  <a:pt x="35700" y="62680"/>
                </a:lnTo>
                <a:lnTo>
                  <a:pt x="35980" y="62760"/>
                </a:lnTo>
                <a:lnTo>
                  <a:pt x="36170" y="62600"/>
                </a:lnTo>
                <a:lnTo>
                  <a:pt x="36200" y="62180"/>
                </a:lnTo>
                <a:lnTo>
                  <a:pt x="35970" y="62420"/>
                </a:lnTo>
                <a:lnTo>
                  <a:pt x="35760" y="62410"/>
                </a:lnTo>
                <a:lnTo>
                  <a:pt x="35530" y="62320"/>
                </a:lnTo>
                <a:lnTo>
                  <a:pt x="35300" y="62280"/>
                </a:lnTo>
                <a:lnTo>
                  <a:pt x="35070" y="62380"/>
                </a:lnTo>
                <a:lnTo>
                  <a:pt x="34710" y="62650"/>
                </a:lnTo>
                <a:lnTo>
                  <a:pt x="34440" y="62710"/>
                </a:lnTo>
                <a:lnTo>
                  <a:pt x="34290" y="62710"/>
                </a:lnTo>
                <a:lnTo>
                  <a:pt x="34070" y="62740"/>
                </a:lnTo>
                <a:lnTo>
                  <a:pt x="33870" y="62840"/>
                </a:lnTo>
                <a:lnTo>
                  <a:pt x="33780" y="63070"/>
                </a:lnTo>
                <a:lnTo>
                  <a:pt x="33780" y="63950"/>
                </a:lnTo>
                <a:lnTo>
                  <a:pt x="33950" y="64510"/>
                </a:lnTo>
                <a:lnTo>
                  <a:pt x="33980" y="64670"/>
                </a:lnTo>
                <a:lnTo>
                  <a:pt x="33990" y="64920"/>
                </a:lnTo>
                <a:lnTo>
                  <a:pt x="33970" y="65040"/>
                </a:lnTo>
                <a:lnTo>
                  <a:pt x="33930" y="65140"/>
                </a:lnTo>
                <a:lnTo>
                  <a:pt x="33570" y="65450"/>
                </a:lnTo>
                <a:lnTo>
                  <a:pt x="33460" y="65600"/>
                </a:lnTo>
                <a:lnTo>
                  <a:pt x="32720" y="66280"/>
                </a:lnTo>
                <a:lnTo>
                  <a:pt x="32520" y="66400"/>
                </a:lnTo>
                <a:lnTo>
                  <a:pt x="32340" y="66410"/>
                </a:lnTo>
                <a:lnTo>
                  <a:pt x="32190" y="66340"/>
                </a:lnTo>
                <a:lnTo>
                  <a:pt x="32060" y="66230"/>
                </a:lnTo>
                <a:lnTo>
                  <a:pt x="32150" y="65780"/>
                </a:lnTo>
                <a:lnTo>
                  <a:pt x="31700" y="65570"/>
                </a:lnTo>
                <a:lnTo>
                  <a:pt x="30650" y="65400"/>
                </a:lnTo>
                <a:lnTo>
                  <a:pt x="29940" y="65860"/>
                </a:lnTo>
                <a:lnTo>
                  <a:pt x="29680" y="65920"/>
                </a:lnTo>
                <a:lnTo>
                  <a:pt x="29630" y="65870"/>
                </a:lnTo>
                <a:lnTo>
                  <a:pt x="29560" y="65760"/>
                </a:lnTo>
                <a:lnTo>
                  <a:pt x="29460" y="65660"/>
                </a:lnTo>
                <a:lnTo>
                  <a:pt x="29280" y="65610"/>
                </a:lnTo>
                <a:lnTo>
                  <a:pt x="29100" y="65640"/>
                </a:lnTo>
                <a:lnTo>
                  <a:pt x="28850" y="65780"/>
                </a:lnTo>
                <a:lnTo>
                  <a:pt x="28670" y="65820"/>
                </a:lnTo>
                <a:lnTo>
                  <a:pt x="28500" y="65770"/>
                </a:lnTo>
                <a:lnTo>
                  <a:pt x="28280" y="65650"/>
                </a:lnTo>
                <a:lnTo>
                  <a:pt x="27910" y="65400"/>
                </a:lnTo>
                <a:lnTo>
                  <a:pt x="27890" y="65330"/>
                </a:lnTo>
                <a:lnTo>
                  <a:pt x="27910" y="65220"/>
                </a:lnTo>
                <a:lnTo>
                  <a:pt x="27920" y="65120"/>
                </a:lnTo>
                <a:lnTo>
                  <a:pt x="27860" y="65080"/>
                </a:lnTo>
                <a:lnTo>
                  <a:pt x="27670" y="65060"/>
                </a:lnTo>
                <a:lnTo>
                  <a:pt x="27570" y="65030"/>
                </a:lnTo>
                <a:lnTo>
                  <a:pt x="27500" y="64990"/>
                </a:lnTo>
                <a:lnTo>
                  <a:pt x="27410" y="64860"/>
                </a:lnTo>
                <a:lnTo>
                  <a:pt x="27200" y="64460"/>
                </a:lnTo>
                <a:lnTo>
                  <a:pt x="27150" y="64410"/>
                </a:lnTo>
                <a:lnTo>
                  <a:pt x="27080" y="64380"/>
                </a:lnTo>
                <a:lnTo>
                  <a:pt x="27030" y="64330"/>
                </a:lnTo>
                <a:lnTo>
                  <a:pt x="26970" y="64010"/>
                </a:lnTo>
                <a:lnTo>
                  <a:pt x="26890" y="63830"/>
                </a:lnTo>
                <a:lnTo>
                  <a:pt x="26870" y="63700"/>
                </a:lnTo>
                <a:lnTo>
                  <a:pt x="26900" y="63490"/>
                </a:lnTo>
                <a:lnTo>
                  <a:pt x="26960" y="63360"/>
                </a:lnTo>
                <a:lnTo>
                  <a:pt x="27090" y="62420"/>
                </a:lnTo>
                <a:lnTo>
                  <a:pt x="27120" y="62330"/>
                </a:lnTo>
                <a:lnTo>
                  <a:pt x="27200" y="62230"/>
                </a:lnTo>
                <a:lnTo>
                  <a:pt x="27350" y="62080"/>
                </a:lnTo>
                <a:lnTo>
                  <a:pt x="27390" y="62000"/>
                </a:lnTo>
                <a:lnTo>
                  <a:pt x="27420" y="61900"/>
                </a:lnTo>
                <a:lnTo>
                  <a:pt x="27440" y="61580"/>
                </a:lnTo>
                <a:lnTo>
                  <a:pt x="27490" y="61430"/>
                </a:lnTo>
                <a:lnTo>
                  <a:pt x="27420" y="61170"/>
                </a:lnTo>
                <a:lnTo>
                  <a:pt x="27400" y="61010"/>
                </a:lnTo>
                <a:lnTo>
                  <a:pt x="27420" y="60840"/>
                </a:lnTo>
                <a:lnTo>
                  <a:pt x="28080" y="59770"/>
                </a:lnTo>
                <a:lnTo>
                  <a:pt x="28670" y="58530"/>
                </a:lnTo>
                <a:lnTo>
                  <a:pt x="28680" y="58420"/>
                </a:lnTo>
                <a:lnTo>
                  <a:pt x="28590" y="58310"/>
                </a:lnTo>
                <a:lnTo>
                  <a:pt x="28490" y="58270"/>
                </a:lnTo>
                <a:lnTo>
                  <a:pt x="28380" y="58230"/>
                </a:lnTo>
                <a:lnTo>
                  <a:pt x="28290" y="58180"/>
                </a:lnTo>
                <a:lnTo>
                  <a:pt x="28270" y="58050"/>
                </a:lnTo>
                <a:lnTo>
                  <a:pt x="28340" y="57870"/>
                </a:lnTo>
                <a:lnTo>
                  <a:pt x="28600" y="57580"/>
                </a:lnTo>
                <a:lnTo>
                  <a:pt x="28730" y="57340"/>
                </a:lnTo>
                <a:lnTo>
                  <a:pt x="29130" y="57350"/>
                </a:lnTo>
                <a:lnTo>
                  <a:pt x="29680" y="57350"/>
                </a:lnTo>
                <a:lnTo>
                  <a:pt x="29780" y="57280"/>
                </a:lnTo>
                <a:lnTo>
                  <a:pt x="29810" y="56200"/>
                </a:lnTo>
                <a:lnTo>
                  <a:pt x="29810" y="55960"/>
                </a:lnTo>
                <a:lnTo>
                  <a:pt x="29840" y="54890"/>
                </a:lnTo>
                <a:lnTo>
                  <a:pt x="29900" y="54670"/>
                </a:lnTo>
                <a:lnTo>
                  <a:pt x="30070" y="54580"/>
                </a:lnTo>
                <a:lnTo>
                  <a:pt x="31100" y="54480"/>
                </a:lnTo>
                <a:lnTo>
                  <a:pt x="31760" y="54270"/>
                </a:lnTo>
                <a:lnTo>
                  <a:pt x="31950" y="54260"/>
                </a:lnTo>
                <a:lnTo>
                  <a:pt x="32940" y="54360"/>
                </a:lnTo>
                <a:lnTo>
                  <a:pt x="33180" y="54340"/>
                </a:lnTo>
                <a:lnTo>
                  <a:pt x="33630" y="54190"/>
                </a:lnTo>
                <a:lnTo>
                  <a:pt x="33970" y="54000"/>
                </a:lnTo>
                <a:lnTo>
                  <a:pt x="34310" y="53870"/>
                </a:lnTo>
                <a:lnTo>
                  <a:pt x="34770" y="53890"/>
                </a:lnTo>
                <a:lnTo>
                  <a:pt x="36380" y="54230"/>
                </a:lnTo>
                <a:lnTo>
                  <a:pt x="36930" y="5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Ziguinchor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7750" y="65750"/>
                </a:moveTo>
                <a:lnTo>
                  <a:pt x="27740" y="65840"/>
                </a:lnTo>
                <a:lnTo>
                  <a:pt x="27780" y="66240"/>
                </a:lnTo>
                <a:lnTo>
                  <a:pt x="28000" y="66690"/>
                </a:lnTo>
                <a:lnTo>
                  <a:pt x="28260" y="67080"/>
                </a:lnTo>
                <a:lnTo>
                  <a:pt x="28410" y="67400"/>
                </a:lnTo>
                <a:lnTo>
                  <a:pt x="28870" y="68080"/>
                </a:lnTo>
                <a:lnTo>
                  <a:pt x="28930" y="68170"/>
                </a:lnTo>
                <a:lnTo>
                  <a:pt x="28790" y="68160"/>
                </a:lnTo>
                <a:lnTo>
                  <a:pt x="27620" y="68250"/>
                </a:lnTo>
                <a:lnTo>
                  <a:pt x="27330" y="68190"/>
                </a:lnTo>
                <a:lnTo>
                  <a:pt x="26410" y="67880"/>
                </a:lnTo>
                <a:lnTo>
                  <a:pt x="25880" y="67840"/>
                </a:lnTo>
                <a:lnTo>
                  <a:pt x="24770" y="68030"/>
                </a:lnTo>
                <a:lnTo>
                  <a:pt x="24670" y="68080"/>
                </a:lnTo>
                <a:lnTo>
                  <a:pt x="24610" y="68130"/>
                </a:lnTo>
                <a:lnTo>
                  <a:pt x="24540" y="68150"/>
                </a:lnTo>
                <a:lnTo>
                  <a:pt x="24410" y="68130"/>
                </a:lnTo>
                <a:lnTo>
                  <a:pt x="24100" y="68010"/>
                </a:lnTo>
                <a:lnTo>
                  <a:pt x="23940" y="67980"/>
                </a:lnTo>
                <a:lnTo>
                  <a:pt x="23780" y="68010"/>
                </a:lnTo>
                <a:lnTo>
                  <a:pt x="22760" y="68560"/>
                </a:lnTo>
                <a:lnTo>
                  <a:pt x="21580" y="69210"/>
                </a:lnTo>
                <a:lnTo>
                  <a:pt x="21130" y="69390"/>
                </a:lnTo>
                <a:lnTo>
                  <a:pt x="20390" y="69390"/>
                </a:lnTo>
                <a:lnTo>
                  <a:pt x="19620" y="69590"/>
                </a:lnTo>
                <a:lnTo>
                  <a:pt x="19350" y="69600"/>
                </a:lnTo>
                <a:lnTo>
                  <a:pt x="17350" y="69460"/>
                </a:lnTo>
                <a:lnTo>
                  <a:pt x="16800" y="69600"/>
                </a:lnTo>
                <a:lnTo>
                  <a:pt x="16470" y="69830"/>
                </a:lnTo>
                <a:lnTo>
                  <a:pt x="16370" y="69640"/>
                </a:lnTo>
                <a:lnTo>
                  <a:pt x="16300" y="69440"/>
                </a:lnTo>
                <a:lnTo>
                  <a:pt x="16240" y="69130"/>
                </a:lnTo>
                <a:lnTo>
                  <a:pt x="16140" y="69030"/>
                </a:lnTo>
                <a:lnTo>
                  <a:pt x="15920" y="68870"/>
                </a:lnTo>
                <a:lnTo>
                  <a:pt x="15580" y="68540"/>
                </a:lnTo>
                <a:lnTo>
                  <a:pt x="15430" y="68340"/>
                </a:lnTo>
                <a:lnTo>
                  <a:pt x="15370" y="68150"/>
                </a:lnTo>
                <a:lnTo>
                  <a:pt x="15370" y="67520"/>
                </a:lnTo>
                <a:lnTo>
                  <a:pt x="15400" y="67380"/>
                </a:lnTo>
                <a:lnTo>
                  <a:pt x="15540" y="67250"/>
                </a:lnTo>
                <a:lnTo>
                  <a:pt x="15580" y="67110"/>
                </a:lnTo>
                <a:lnTo>
                  <a:pt x="15690" y="66950"/>
                </a:lnTo>
                <a:lnTo>
                  <a:pt x="16420" y="66510"/>
                </a:lnTo>
                <a:lnTo>
                  <a:pt x="16740" y="66500"/>
                </a:lnTo>
                <a:lnTo>
                  <a:pt x="17200" y="66540"/>
                </a:lnTo>
                <a:lnTo>
                  <a:pt x="17690" y="66230"/>
                </a:lnTo>
                <a:lnTo>
                  <a:pt x="17850" y="66100"/>
                </a:lnTo>
                <a:lnTo>
                  <a:pt x="17940" y="65970"/>
                </a:lnTo>
                <a:lnTo>
                  <a:pt x="18000" y="65850"/>
                </a:lnTo>
                <a:lnTo>
                  <a:pt x="18100" y="65700"/>
                </a:lnTo>
                <a:lnTo>
                  <a:pt x="18660" y="65290"/>
                </a:lnTo>
                <a:lnTo>
                  <a:pt x="18930" y="65610"/>
                </a:lnTo>
                <a:lnTo>
                  <a:pt x="19140" y="66180"/>
                </a:lnTo>
                <a:lnTo>
                  <a:pt x="19350" y="66310"/>
                </a:lnTo>
                <a:lnTo>
                  <a:pt x="19360" y="66070"/>
                </a:lnTo>
                <a:lnTo>
                  <a:pt x="19510" y="65890"/>
                </a:lnTo>
                <a:lnTo>
                  <a:pt x="19770" y="65820"/>
                </a:lnTo>
                <a:lnTo>
                  <a:pt x="20060" y="65880"/>
                </a:lnTo>
                <a:lnTo>
                  <a:pt x="20550" y="66160"/>
                </a:lnTo>
                <a:lnTo>
                  <a:pt x="21000" y="66290"/>
                </a:lnTo>
                <a:lnTo>
                  <a:pt x="21490" y="66520"/>
                </a:lnTo>
                <a:lnTo>
                  <a:pt x="21740" y="66540"/>
                </a:lnTo>
                <a:lnTo>
                  <a:pt x="22030" y="66400"/>
                </a:lnTo>
                <a:lnTo>
                  <a:pt x="22390" y="65960"/>
                </a:lnTo>
                <a:lnTo>
                  <a:pt x="22650" y="65820"/>
                </a:lnTo>
                <a:lnTo>
                  <a:pt x="22990" y="65830"/>
                </a:lnTo>
                <a:lnTo>
                  <a:pt x="23290" y="65940"/>
                </a:lnTo>
                <a:lnTo>
                  <a:pt x="23580" y="65970"/>
                </a:lnTo>
                <a:lnTo>
                  <a:pt x="23920" y="65760"/>
                </a:lnTo>
                <a:lnTo>
                  <a:pt x="24090" y="65690"/>
                </a:lnTo>
                <a:lnTo>
                  <a:pt x="24200" y="65820"/>
                </a:lnTo>
                <a:lnTo>
                  <a:pt x="24290" y="66010"/>
                </a:lnTo>
                <a:lnTo>
                  <a:pt x="24370" y="66120"/>
                </a:lnTo>
                <a:lnTo>
                  <a:pt x="25520" y="65690"/>
                </a:lnTo>
                <a:lnTo>
                  <a:pt x="25790" y="65630"/>
                </a:lnTo>
                <a:lnTo>
                  <a:pt x="26140" y="65610"/>
                </a:lnTo>
                <a:lnTo>
                  <a:pt x="26370" y="65540"/>
                </a:lnTo>
                <a:lnTo>
                  <a:pt x="26560" y="65400"/>
                </a:lnTo>
                <a:lnTo>
                  <a:pt x="26780" y="65290"/>
                </a:lnTo>
                <a:lnTo>
                  <a:pt x="27100" y="65300"/>
                </a:lnTo>
                <a:lnTo>
                  <a:pt x="27360" y="65440"/>
                </a:lnTo>
                <a:lnTo>
                  <a:pt x="27750" y="65750"/>
                </a:lnTo>
                <a:close/>
                <a:moveTo>
                  <a:pt x="28730" y="57340"/>
                </a:moveTo>
                <a:lnTo>
                  <a:pt x="28600" y="57580"/>
                </a:lnTo>
                <a:lnTo>
                  <a:pt x="28340" y="57870"/>
                </a:lnTo>
                <a:lnTo>
                  <a:pt x="28270" y="58050"/>
                </a:lnTo>
                <a:lnTo>
                  <a:pt x="28290" y="58180"/>
                </a:lnTo>
                <a:lnTo>
                  <a:pt x="28380" y="58230"/>
                </a:lnTo>
                <a:lnTo>
                  <a:pt x="28490" y="58270"/>
                </a:lnTo>
                <a:lnTo>
                  <a:pt x="28590" y="58310"/>
                </a:lnTo>
                <a:lnTo>
                  <a:pt x="28680" y="58420"/>
                </a:lnTo>
                <a:lnTo>
                  <a:pt x="28670" y="58530"/>
                </a:lnTo>
                <a:lnTo>
                  <a:pt x="28080" y="59770"/>
                </a:lnTo>
                <a:lnTo>
                  <a:pt x="27420" y="60840"/>
                </a:lnTo>
                <a:lnTo>
                  <a:pt x="27400" y="61010"/>
                </a:lnTo>
                <a:lnTo>
                  <a:pt x="27420" y="61170"/>
                </a:lnTo>
                <a:lnTo>
                  <a:pt x="27490" y="61430"/>
                </a:lnTo>
                <a:lnTo>
                  <a:pt x="27440" y="61580"/>
                </a:lnTo>
                <a:lnTo>
                  <a:pt x="27420" y="61900"/>
                </a:lnTo>
                <a:lnTo>
                  <a:pt x="27390" y="62000"/>
                </a:lnTo>
                <a:lnTo>
                  <a:pt x="27350" y="62080"/>
                </a:lnTo>
                <a:lnTo>
                  <a:pt x="27200" y="62230"/>
                </a:lnTo>
                <a:lnTo>
                  <a:pt x="27120" y="62330"/>
                </a:lnTo>
                <a:lnTo>
                  <a:pt x="27090" y="62420"/>
                </a:lnTo>
                <a:lnTo>
                  <a:pt x="26960" y="63360"/>
                </a:lnTo>
                <a:lnTo>
                  <a:pt x="26900" y="63490"/>
                </a:lnTo>
                <a:lnTo>
                  <a:pt x="26870" y="63700"/>
                </a:lnTo>
                <a:lnTo>
                  <a:pt x="26890" y="63830"/>
                </a:lnTo>
                <a:lnTo>
                  <a:pt x="26800" y="63830"/>
                </a:lnTo>
                <a:lnTo>
                  <a:pt x="26800" y="63950"/>
                </a:lnTo>
                <a:lnTo>
                  <a:pt x="26780" y="64010"/>
                </a:lnTo>
                <a:lnTo>
                  <a:pt x="26620" y="64320"/>
                </a:lnTo>
                <a:lnTo>
                  <a:pt x="26550" y="64420"/>
                </a:lnTo>
                <a:lnTo>
                  <a:pt x="26500" y="64930"/>
                </a:lnTo>
                <a:lnTo>
                  <a:pt x="26090" y="65200"/>
                </a:lnTo>
                <a:lnTo>
                  <a:pt x="25480" y="65300"/>
                </a:lnTo>
                <a:lnTo>
                  <a:pt x="25330" y="65370"/>
                </a:lnTo>
                <a:lnTo>
                  <a:pt x="25020" y="65570"/>
                </a:lnTo>
                <a:lnTo>
                  <a:pt x="24930" y="65610"/>
                </a:lnTo>
                <a:lnTo>
                  <a:pt x="24780" y="65590"/>
                </a:lnTo>
                <a:lnTo>
                  <a:pt x="24420" y="65500"/>
                </a:lnTo>
                <a:lnTo>
                  <a:pt x="23860" y="65500"/>
                </a:lnTo>
                <a:lnTo>
                  <a:pt x="23690" y="65540"/>
                </a:lnTo>
                <a:lnTo>
                  <a:pt x="23410" y="65660"/>
                </a:lnTo>
                <a:lnTo>
                  <a:pt x="23260" y="65700"/>
                </a:lnTo>
                <a:lnTo>
                  <a:pt x="23080" y="65700"/>
                </a:lnTo>
                <a:lnTo>
                  <a:pt x="22600" y="65610"/>
                </a:lnTo>
                <a:lnTo>
                  <a:pt x="22440" y="65640"/>
                </a:lnTo>
                <a:lnTo>
                  <a:pt x="22230" y="65780"/>
                </a:lnTo>
                <a:lnTo>
                  <a:pt x="22100" y="65820"/>
                </a:lnTo>
                <a:lnTo>
                  <a:pt x="22050" y="65890"/>
                </a:lnTo>
                <a:lnTo>
                  <a:pt x="21980" y="66050"/>
                </a:lnTo>
                <a:lnTo>
                  <a:pt x="21880" y="66220"/>
                </a:lnTo>
                <a:lnTo>
                  <a:pt x="21740" y="66320"/>
                </a:lnTo>
                <a:lnTo>
                  <a:pt x="21140" y="66120"/>
                </a:lnTo>
                <a:lnTo>
                  <a:pt x="20650" y="65840"/>
                </a:lnTo>
                <a:lnTo>
                  <a:pt x="20420" y="65650"/>
                </a:lnTo>
                <a:lnTo>
                  <a:pt x="20320" y="65450"/>
                </a:lnTo>
                <a:lnTo>
                  <a:pt x="20270" y="65410"/>
                </a:lnTo>
                <a:lnTo>
                  <a:pt x="20130" y="65370"/>
                </a:lnTo>
                <a:lnTo>
                  <a:pt x="19990" y="65300"/>
                </a:lnTo>
                <a:lnTo>
                  <a:pt x="19920" y="65200"/>
                </a:lnTo>
                <a:lnTo>
                  <a:pt x="19950" y="65050"/>
                </a:lnTo>
                <a:lnTo>
                  <a:pt x="20040" y="64910"/>
                </a:lnTo>
                <a:lnTo>
                  <a:pt x="20170" y="64820"/>
                </a:lnTo>
                <a:lnTo>
                  <a:pt x="20320" y="64780"/>
                </a:lnTo>
                <a:lnTo>
                  <a:pt x="20320" y="64670"/>
                </a:lnTo>
                <a:lnTo>
                  <a:pt x="20100" y="64660"/>
                </a:lnTo>
                <a:lnTo>
                  <a:pt x="19950" y="64550"/>
                </a:lnTo>
                <a:lnTo>
                  <a:pt x="19870" y="64370"/>
                </a:lnTo>
                <a:lnTo>
                  <a:pt x="19820" y="64150"/>
                </a:lnTo>
                <a:lnTo>
                  <a:pt x="19720" y="65400"/>
                </a:lnTo>
                <a:lnTo>
                  <a:pt x="19610" y="65400"/>
                </a:lnTo>
                <a:lnTo>
                  <a:pt x="19410" y="65140"/>
                </a:lnTo>
                <a:lnTo>
                  <a:pt x="18870" y="64670"/>
                </a:lnTo>
                <a:lnTo>
                  <a:pt x="18800" y="64370"/>
                </a:lnTo>
                <a:lnTo>
                  <a:pt x="18630" y="64510"/>
                </a:lnTo>
                <a:lnTo>
                  <a:pt x="18520" y="64680"/>
                </a:lnTo>
                <a:lnTo>
                  <a:pt x="18380" y="64820"/>
                </a:lnTo>
                <a:lnTo>
                  <a:pt x="18150" y="64880"/>
                </a:lnTo>
                <a:lnTo>
                  <a:pt x="17970" y="64840"/>
                </a:lnTo>
                <a:lnTo>
                  <a:pt x="17850" y="64740"/>
                </a:lnTo>
                <a:lnTo>
                  <a:pt x="17790" y="64580"/>
                </a:lnTo>
                <a:lnTo>
                  <a:pt x="17800" y="64370"/>
                </a:lnTo>
                <a:lnTo>
                  <a:pt x="18010" y="63970"/>
                </a:lnTo>
                <a:lnTo>
                  <a:pt x="18310" y="63680"/>
                </a:lnTo>
                <a:lnTo>
                  <a:pt x="18500" y="63330"/>
                </a:lnTo>
                <a:lnTo>
                  <a:pt x="18410" y="62800"/>
                </a:lnTo>
                <a:lnTo>
                  <a:pt x="18340" y="63210"/>
                </a:lnTo>
                <a:lnTo>
                  <a:pt x="18310" y="63330"/>
                </a:lnTo>
                <a:lnTo>
                  <a:pt x="18230" y="63460"/>
                </a:lnTo>
                <a:lnTo>
                  <a:pt x="18160" y="63520"/>
                </a:lnTo>
                <a:lnTo>
                  <a:pt x="18090" y="63570"/>
                </a:lnTo>
                <a:lnTo>
                  <a:pt x="17800" y="63840"/>
                </a:lnTo>
                <a:lnTo>
                  <a:pt x="17670" y="64000"/>
                </a:lnTo>
                <a:lnTo>
                  <a:pt x="17610" y="64190"/>
                </a:lnTo>
                <a:lnTo>
                  <a:pt x="17590" y="64510"/>
                </a:lnTo>
                <a:lnTo>
                  <a:pt x="17700" y="65050"/>
                </a:lnTo>
                <a:lnTo>
                  <a:pt x="17670" y="65300"/>
                </a:lnTo>
                <a:lnTo>
                  <a:pt x="17220" y="65490"/>
                </a:lnTo>
                <a:lnTo>
                  <a:pt x="16580" y="66030"/>
                </a:lnTo>
                <a:lnTo>
                  <a:pt x="16080" y="66210"/>
                </a:lnTo>
                <a:lnTo>
                  <a:pt x="15810" y="66040"/>
                </a:lnTo>
                <a:lnTo>
                  <a:pt x="15690" y="65650"/>
                </a:lnTo>
                <a:lnTo>
                  <a:pt x="15670" y="65140"/>
                </a:lnTo>
                <a:lnTo>
                  <a:pt x="15750" y="64600"/>
                </a:lnTo>
                <a:lnTo>
                  <a:pt x="15980" y="64070"/>
                </a:lnTo>
                <a:lnTo>
                  <a:pt x="16360" y="63770"/>
                </a:lnTo>
                <a:lnTo>
                  <a:pt x="16880" y="63950"/>
                </a:lnTo>
                <a:lnTo>
                  <a:pt x="16900" y="63720"/>
                </a:lnTo>
                <a:lnTo>
                  <a:pt x="16690" y="63560"/>
                </a:lnTo>
                <a:lnTo>
                  <a:pt x="16390" y="63500"/>
                </a:lnTo>
                <a:lnTo>
                  <a:pt x="16130" y="63590"/>
                </a:lnTo>
                <a:lnTo>
                  <a:pt x="15820" y="63960"/>
                </a:lnTo>
                <a:lnTo>
                  <a:pt x="15650" y="64080"/>
                </a:lnTo>
                <a:lnTo>
                  <a:pt x="15470" y="64040"/>
                </a:lnTo>
                <a:lnTo>
                  <a:pt x="15550" y="63920"/>
                </a:lnTo>
                <a:lnTo>
                  <a:pt x="15580" y="63790"/>
                </a:lnTo>
                <a:lnTo>
                  <a:pt x="15550" y="63660"/>
                </a:lnTo>
                <a:lnTo>
                  <a:pt x="15470" y="63530"/>
                </a:lnTo>
                <a:lnTo>
                  <a:pt x="15790" y="63080"/>
                </a:lnTo>
                <a:lnTo>
                  <a:pt x="15850" y="62860"/>
                </a:lnTo>
                <a:lnTo>
                  <a:pt x="15780" y="62590"/>
                </a:lnTo>
                <a:lnTo>
                  <a:pt x="15670" y="62590"/>
                </a:lnTo>
                <a:lnTo>
                  <a:pt x="15600" y="62760"/>
                </a:lnTo>
                <a:lnTo>
                  <a:pt x="15500" y="62830"/>
                </a:lnTo>
                <a:lnTo>
                  <a:pt x="15410" y="62780"/>
                </a:lnTo>
                <a:lnTo>
                  <a:pt x="15370" y="62550"/>
                </a:lnTo>
                <a:lnTo>
                  <a:pt x="15400" y="62370"/>
                </a:lnTo>
                <a:lnTo>
                  <a:pt x="15490" y="62170"/>
                </a:lnTo>
                <a:lnTo>
                  <a:pt x="16020" y="61380"/>
                </a:lnTo>
                <a:lnTo>
                  <a:pt x="16070" y="61190"/>
                </a:lnTo>
                <a:lnTo>
                  <a:pt x="16060" y="61000"/>
                </a:lnTo>
                <a:lnTo>
                  <a:pt x="15990" y="60640"/>
                </a:lnTo>
                <a:lnTo>
                  <a:pt x="15970" y="60470"/>
                </a:lnTo>
                <a:lnTo>
                  <a:pt x="16000" y="60150"/>
                </a:lnTo>
                <a:lnTo>
                  <a:pt x="16150" y="59520"/>
                </a:lnTo>
                <a:lnTo>
                  <a:pt x="16180" y="59120"/>
                </a:lnTo>
                <a:lnTo>
                  <a:pt x="16160" y="58870"/>
                </a:lnTo>
                <a:lnTo>
                  <a:pt x="16100" y="58750"/>
                </a:lnTo>
                <a:lnTo>
                  <a:pt x="16120" y="58400"/>
                </a:lnTo>
                <a:lnTo>
                  <a:pt x="16170" y="58230"/>
                </a:lnTo>
                <a:lnTo>
                  <a:pt x="16260" y="58100"/>
                </a:lnTo>
                <a:lnTo>
                  <a:pt x="16500" y="57870"/>
                </a:lnTo>
                <a:lnTo>
                  <a:pt x="16540" y="57730"/>
                </a:lnTo>
                <a:lnTo>
                  <a:pt x="16760" y="57360"/>
                </a:lnTo>
                <a:lnTo>
                  <a:pt x="17280" y="57240"/>
                </a:lnTo>
                <a:lnTo>
                  <a:pt x="17920" y="57250"/>
                </a:lnTo>
                <a:lnTo>
                  <a:pt x="20350" y="57270"/>
                </a:lnTo>
                <a:lnTo>
                  <a:pt x="22600" y="57290"/>
                </a:lnTo>
                <a:lnTo>
                  <a:pt x="25860" y="57320"/>
                </a:lnTo>
                <a:lnTo>
                  <a:pt x="27790" y="57340"/>
                </a:lnTo>
                <a:lnTo>
                  <a:pt x="28730" y="57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-Louis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0880" y="11900"/>
                </a:moveTo>
                <a:lnTo>
                  <a:pt x="60270" y="13190"/>
                </a:lnTo>
                <a:lnTo>
                  <a:pt x="58770" y="13800"/>
                </a:lnTo>
                <a:lnTo>
                  <a:pt x="58550" y="14360"/>
                </a:lnTo>
                <a:lnTo>
                  <a:pt x="56890" y="15860"/>
                </a:lnTo>
                <a:lnTo>
                  <a:pt x="54540" y="17810"/>
                </a:lnTo>
                <a:lnTo>
                  <a:pt x="52340" y="19540"/>
                </a:lnTo>
                <a:lnTo>
                  <a:pt x="51750" y="19090"/>
                </a:lnTo>
                <a:lnTo>
                  <a:pt x="50630" y="18540"/>
                </a:lnTo>
                <a:lnTo>
                  <a:pt x="49390" y="17870"/>
                </a:lnTo>
                <a:lnTo>
                  <a:pt x="48750" y="16980"/>
                </a:lnTo>
                <a:lnTo>
                  <a:pt x="48000" y="15860"/>
                </a:lnTo>
                <a:lnTo>
                  <a:pt x="46340" y="14690"/>
                </a:lnTo>
                <a:lnTo>
                  <a:pt x="45570" y="14750"/>
                </a:lnTo>
                <a:lnTo>
                  <a:pt x="44380" y="14110"/>
                </a:lnTo>
                <a:lnTo>
                  <a:pt x="44130" y="14020"/>
                </a:lnTo>
                <a:lnTo>
                  <a:pt x="35680" y="14000"/>
                </a:lnTo>
                <a:lnTo>
                  <a:pt x="35580" y="15030"/>
                </a:lnTo>
                <a:lnTo>
                  <a:pt x="33260" y="15190"/>
                </a:lnTo>
                <a:lnTo>
                  <a:pt x="33100" y="15090"/>
                </a:lnTo>
                <a:lnTo>
                  <a:pt x="30060" y="11590"/>
                </a:lnTo>
                <a:lnTo>
                  <a:pt x="29750" y="11310"/>
                </a:lnTo>
                <a:lnTo>
                  <a:pt x="29570" y="11190"/>
                </a:lnTo>
                <a:lnTo>
                  <a:pt x="29470" y="11300"/>
                </a:lnTo>
                <a:lnTo>
                  <a:pt x="29420" y="11360"/>
                </a:lnTo>
                <a:lnTo>
                  <a:pt x="29170" y="11540"/>
                </a:lnTo>
                <a:lnTo>
                  <a:pt x="28890" y="11680"/>
                </a:lnTo>
                <a:lnTo>
                  <a:pt x="28830" y="11730"/>
                </a:lnTo>
                <a:lnTo>
                  <a:pt x="28780" y="11780"/>
                </a:lnTo>
                <a:lnTo>
                  <a:pt x="28720" y="11940"/>
                </a:lnTo>
                <a:lnTo>
                  <a:pt x="28570" y="12200"/>
                </a:lnTo>
                <a:lnTo>
                  <a:pt x="28470" y="12320"/>
                </a:lnTo>
                <a:lnTo>
                  <a:pt x="28370" y="12390"/>
                </a:lnTo>
                <a:lnTo>
                  <a:pt x="25590" y="13980"/>
                </a:lnTo>
                <a:lnTo>
                  <a:pt x="25580" y="13980"/>
                </a:lnTo>
                <a:lnTo>
                  <a:pt x="25510" y="14020"/>
                </a:lnTo>
                <a:lnTo>
                  <a:pt x="24990" y="14450"/>
                </a:lnTo>
                <a:lnTo>
                  <a:pt x="24890" y="14560"/>
                </a:lnTo>
                <a:lnTo>
                  <a:pt x="24850" y="14630"/>
                </a:lnTo>
                <a:lnTo>
                  <a:pt x="24820" y="14700"/>
                </a:lnTo>
                <a:lnTo>
                  <a:pt x="24780" y="14850"/>
                </a:lnTo>
                <a:lnTo>
                  <a:pt x="24740" y="14930"/>
                </a:lnTo>
                <a:lnTo>
                  <a:pt x="24660" y="14990"/>
                </a:lnTo>
                <a:lnTo>
                  <a:pt x="24030" y="15320"/>
                </a:lnTo>
                <a:lnTo>
                  <a:pt x="23880" y="15450"/>
                </a:lnTo>
                <a:lnTo>
                  <a:pt x="23780" y="15630"/>
                </a:lnTo>
                <a:lnTo>
                  <a:pt x="23600" y="16140"/>
                </a:lnTo>
                <a:lnTo>
                  <a:pt x="23530" y="16250"/>
                </a:lnTo>
                <a:lnTo>
                  <a:pt x="23420" y="16370"/>
                </a:lnTo>
                <a:lnTo>
                  <a:pt x="23210" y="16400"/>
                </a:lnTo>
                <a:lnTo>
                  <a:pt x="22980" y="16410"/>
                </a:lnTo>
                <a:lnTo>
                  <a:pt x="22730" y="16450"/>
                </a:lnTo>
                <a:lnTo>
                  <a:pt x="22520" y="16530"/>
                </a:lnTo>
                <a:lnTo>
                  <a:pt x="22200" y="16770"/>
                </a:lnTo>
                <a:lnTo>
                  <a:pt x="21930" y="16860"/>
                </a:lnTo>
                <a:lnTo>
                  <a:pt x="21650" y="16910"/>
                </a:lnTo>
                <a:lnTo>
                  <a:pt x="19250" y="16960"/>
                </a:lnTo>
                <a:lnTo>
                  <a:pt x="19240" y="16960"/>
                </a:lnTo>
                <a:lnTo>
                  <a:pt x="19210" y="16920"/>
                </a:lnTo>
                <a:lnTo>
                  <a:pt x="19550" y="16340"/>
                </a:lnTo>
                <a:lnTo>
                  <a:pt x="19690" y="15490"/>
                </a:lnTo>
                <a:lnTo>
                  <a:pt x="19730" y="13820"/>
                </a:lnTo>
                <a:lnTo>
                  <a:pt x="19820" y="13650"/>
                </a:lnTo>
                <a:lnTo>
                  <a:pt x="20020" y="12970"/>
                </a:lnTo>
                <a:lnTo>
                  <a:pt x="20280" y="12350"/>
                </a:lnTo>
                <a:lnTo>
                  <a:pt x="20340" y="11310"/>
                </a:lnTo>
                <a:lnTo>
                  <a:pt x="20450" y="11000"/>
                </a:lnTo>
                <a:lnTo>
                  <a:pt x="20660" y="10810"/>
                </a:lnTo>
                <a:lnTo>
                  <a:pt x="21210" y="10680"/>
                </a:lnTo>
                <a:lnTo>
                  <a:pt x="21440" y="10530"/>
                </a:lnTo>
                <a:lnTo>
                  <a:pt x="21530" y="10370"/>
                </a:lnTo>
                <a:lnTo>
                  <a:pt x="21600" y="10190"/>
                </a:lnTo>
                <a:lnTo>
                  <a:pt x="22200" y="7590"/>
                </a:lnTo>
                <a:lnTo>
                  <a:pt x="22280" y="6970"/>
                </a:lnTo>
                <a:lnTo>
                  <a:pt x="22390" y="6680"/>
                </a:lnTo>
                <a:lnTo>
                  <a:pt x="22590" y="6400"/>
                </a:lnTo>
                <a:lnTo>
                  <a:pt x="22860" y="6130"/>
                </a:lnTo>
                <a:lnTo>
                  <a:pt x="23180" y="5940"/>
                </a:lnTo>
                <a:lnTo>
                  <a:pt x="23520" y="5870"/>
                </a:lnTo>
                <a:lnTo>
                  <a:pt x="24000" y="5960"/>
                </a:lnTo>
                <a:lnTo>
                  <a:pt x="24170" y="5970"/>
                </a:lnTo>
                <a:lnTo>
                  <a:pt x="24340" y="5940"/>
                </a:lnTo>
                <a:lnTo>
                  <a:pt x="24490" y="5870"/>
                </a:lnTo>
                <a:lnTo>
                  <a:pt x="24920" y="5560"/>
                </a:lnTo>
                <a:lnTo>
                  <a:pt x="25090" y="5480"/>
                </a:lnTo>
                <a:lnTo>
                  <a:pt x="25270" y="5450"/>
                </a:lnTo>
                <a:lnTo>
                  <a:pt x="25450" y="5490"/>
                </a:lnTo>
                <a:lnTo>
                  <a:pt x="25590" y="5570"/>
                </a:lnTo>
                <a:lnTo>
                  <a:pt x="25700" y="5680"/>
                </a:lnTo>
                <a:lnTo>
                  <a:pt x="25880" y="5950"/>
                </a:lnTo>
                <a:lnTo>
                  <a:pt x="26130" y="6220"/>
                </a:lnTo>
                <a:lnTo>
                  <a:pt x="26430" y="6360"/>
                </a:lnTo>
                <a:lnTo>
                  <a:pt x="26760" y="6400"/>
                </a:lnTo>
                <a:lnTo>
                  <a:pt x="27110" y="6350"/>
                </a:lnTo>
                <a:lnTo>
                  <a:pt x="27220" y="6280"/>
                </a:lnTo>
                <a:lnTo>
                  <a:pt x="27320" y="6220"/>
                </a:lnTo>
                <a:lnTo>
                  <a:pt x="27430" y="6200"/>
                </a:lnTo>
                <a:lnTo>
                  <a:pt x="27560" y="6230"/>
                </a:lnTo>
                <a:lnTo>
                  <a:pt x="27750" y="6310"/>
                </a:lnTo>
                <a:lnTo>
                  <a:pt x="27840" y="6320"/>
                </a:lnTo>
                <a:lnTo>
                  <a:pt x="27950" y="6300"/>
                </a:lnTo>
                <a:lnTo>
                  <a:pt x="28530" y="6030"/>
                </a:lnTo>
                <a:lnTo>
                  <a:pt x="28740" y="6010"/>
                </a:lnTo>
                <a:lnTo>
                  <a:pt x="29260" y="6130"/>
                </a:lnTo>
                <a:lnTo>
                  <a:pt x="29380" y="6130"/>
                </a:lnTo>
                <a:lnTo>
                  <a:pt x="29750" y="6070"/>
                </a:lnTo>
                <a:lnTo>
                  <a:pt x="29980" y="6080"/>
                </a:lnTo>
                <a:lnTo>
                  <a:pt x="30650" y="6300"/>
                </a:lnTo>
                <a:lnTo>
                  <a:pt x="31130" y="6330"/>
                </a:lnTo>
                <a:lnTo>
                  <a:pt x="31250" y="6370"/>
                </a:lnTo>
                <a:lnTo>
                  <a:pt x="31600" y="6530"/>
                </a:lnTo>
                <a:lnTo>
                  <a:pt x="31830" y="6590"/>
                </a:lnTo>
                <a:lnTo>
                  <a:pt x="32060" y="6580"/>
                </a:lnTo>
                <a:lnTo>
                  <a:pt x="32280" y="6510"/>
                </a:lnTo>
                <a:lnTo>
                  <a:pt x="32480" y="6370"/>
                </a:lnTo>
                <a:lnTo>
                  <a:pt x="32810" y="6070"/>
                </a:lnTo>
                <a:lnTo>
                  <a:pt x="32980" y="5960"/>
                </a:lnTo>
                <a:lnTo>
                  <a:pt x="33210" y="5930"/>
                </a:lnTo>
                <a:lnTo>
                  <a:pt x="33840" y="6060"/>
                </a:lnTo>
                <a:lnTo>
                  <a:pt x="34060" y="6040"/>
                </a:lnTo>
                <a:lnTo>
                  <a:pt x="34240" y="5950"/>
                </a:lnTo>
                <a:lnTo>
                  <a:pt x="34380" y="5820"/>
                </a:lnTo>
                <a:lnTo>
                  <a:pt x="34740" y="5300"/>
                </a:lnTo>
                <a:lnTo>
                  <a:pt x="34920" y="5140"/>
                </a:lnTo>
                <a:lnTo>
                  <a:pt x="35130" y="5040"/>
                </a:lnTo>
                <a:lnTo>
                  <a:pt x="35360" y="5060"/>
                </a:lnTo>
                <a:lnTo>
                  <a:pt x="35500" y="5170"/>
                </a:lnTo>
                <a:lnTo>
                  <a:pt x="35580" y="5330"/>
                </a:lnTo>
                <a:lnTo>
                  <a:pt x="35680" y="5470"/>
                </a:lnTo>
                <a:lnTo>
                  <a:pt x="35860" y="5550"/>
                </a:lnTo>
                <a:lnTo>
                  <a:pt x="36080" y="5550"/>
                </a:lnTo>
                <a:lnTo>
                  <a:pt x="36290" y="5500"/>
                </a:lnTo>
                <a:lnTo>
                  <a:pt x="36910" y="5230"/>
                </a:lnTo>
                <a:lnTo>
                  <a:pt x="37140" y="5180"/>
                </a:lnTo>
                <a:lnTo>
                  <a:pt x="37610" y="5170"/>
                </a:lnTo>
                <a:lnTo>
                  <a:pt x="38310" y="5280"/>
                </a:lnTo>
                <a:lnTo>
                  <a:pt x="38550" y="5270"/>
                </a:lnTo>
                <a:lnTo>
                  <a:pt x="40140" y="5020"/>
                </a:lnTo>
                <a:lnTo>
                  <a:pt x="40450" y="4900"/>
                </a:lnTo>
                <a:lnTo>
                  <a:pt x="40540" y="4840"/>
                </a:lnTo>
                <a:lnTo>
                  <a:pt x="40610" y="4750"/>
                </a:lnTo>
                <a:lnTo>
                  <a:pt x="40610" y="4640"/>
                </a:lnTo>
                <a:lnTo>
                  <a:pt x="40560" y="4540"/>
                </a:lnTo>
                <a:lnTo>
                  <a:pt x="40320" y="4300"/>
                </a:lnTo>
                <a:lnTo>
                  <a:pt x="40240" y="4100"/>
                </a:lnTo>
                <a:lnTo>
                  <a:pt x="40270" y="3900"/>
                </a:lnTo>
                <a:lnTo>
                  <a:pt x="40390" y="3750"/>
                </a:lnTo>
                <a:lnTo>
                  <a:pt x="40610" y="3690"/>
                </a:lnTo>
                <a:lnTo>
                  <a:pt x="40820" y="3750"/>
                </a:lnTo>
                <a:lnTo>
                  <a:pt x="40950" y="3900"/>
                </a:lnTo>
                <a:lnTo>
                  <a:pt x="41070" y="4080"/>
                </a:lnTo>
                <a:lnTo>
                  <a:pt x="41220" y="4230"/>
                </a:lnTo>
                <a:lnTo>
                  <a:pt x="41330" y="4260"/>
                </a:lnTo>
                <a:lnTo>
                  <a:pt x="41440" y="4250"/>
                </a:lnTo>
                <a:lnTo>
                  <a:pt x="41540" y="4210"/>
                </a:lnTo>
                <a:lnTo>
                  <a:pt x="41630" y="4140"/>
                </a:lnTo>
                <a:lnTo>
                  <a:pt x="41710" y="4040"/>
                </a:lnTo>
                <a:lnTo>
                  <a:pt x="41740" y="3940"/>
                </a:lnTo>
                <a:lnTo>
                  <a:pt x="41790" y="3730"/>
                </a:lnTo>
                <a:lnTo>
                  <a:pt x="41880" y="3580"/>
                </a:lnTo>
                <a:lnTo>
                  <a:pt x="42030" y="3480"/>
                </a:lnTo>
                <a:lnTo>
                  <a:pt x="42360" y="3340"/>
                </a:lnTo>
                <a:lnTo>
                  <a:pt x="42530" y="3430"/>
                </a:lnTo>
                <a:lnTo>
                  <a:pt x="42720" y="3640"/>
                </a:lnTo>
                <a:lnTo>
                  <a:pt x="42740" y="3670"/>
                </a:lnTo>
                <a:lnTo>
                  <a:pt x="42850" y="3890"/>
                </a:lnTo>
                <a:lnTo>
                  <a:pt x="43000" y="4080"/>
                </a:lnTo>
                <a:lnTo>
                  <a:pt x="43270" y="4130"/>
                </a:lnTo>
                <a:lnTo>
                  <a:pt x="43720" y="4020"/>
                </a:lnTo>
                <a:lnTo>
                  <a:pt x="46250" y="4200"/>
                </a:lnTo>
                <a:lnTo>
                  <a:pt x="46420" y="4180"/>
                </a:lnTo>
                <a:lnTo>
                  <a:pt x="46910" y="4050"/>
                </a:lnTo>
                <a:lnTo>
                  <a:pt x="47060" y="4050"/>
                </a:lnTo>
                <a:lnTo>
                  <a:pt x="47190" y="4080"/>
                </a:lnTo>
                <a:lnTo>
                  <a:pt x="47610" y="4280"/>
                </a:lnTo>
                <a:lnTo>
                  <a:pt x="47770" y="4310"/>
                </a:lnTo>
                <a:lnTo>
                  <a:pt x="47930" y="4300"/>
                </a:lnTo>
                <a:lnTo>
                  <a:pt x="48550" y="4130"/>
                </a:lnTo>
                <a:lnTo>
                  <a:pt x="48710" y="4120"/>
                </a:lnTo>
                <a:lnTo>
                  <a:pt x="49310" y="4250"/>
                </a:lnTo>
                <a:lnTo>
                  <a:pt x="49470" y="4250"/>
                </a:lnTo>
                <a:lnTo>
                  <a:pt x="49620" y="4230"/>
                </a:lnTo>
                <a:lnTo>
                  <a:pt x="49780" y="4190"/>
                </a:lnTo>
                <a:lnTo>
                  <a:pt x="49920" y="4120"/>
                </a:lnTo>
                <a:lnTo>
                  <a:pt x="50310" y="3890"/>
                </a:lnTo>
                <a:lnTo>
                  <a:pt x="50450" y="3830"/>
                </a:lnTo>
                <a:lnTo>
                  <a:pt x="50740" y="3820"/>
                </a:lnTo>
                <a:lnTo>
                  <a:pt x="51680" y="4190"/>
                </a:lnTo>
                <a:lnTo>
                  <a:pt x="51790" y="4270"/>
                </a:lnTo>
                <a:lnTo>
                  <a:pt x="51850" y="4380"/>
                </a:lnTo>
                <a:lnTo>
                  <a:pt x="51850" y="4550"/>
                </a:lnTo>
                <a:lnTo>
                  <a:pt x="51770" y="4840"/>
                </a:lnTo>
                <a:lnTo>
                  <a:pt x="51790" y="4960"/>
                </a:lnTo>
                <a:lnTo>
                  <a:pt x="51930" y="5020"/>
                </a:lnTo>
                <a:lnTo>
                  <a:pt x="52500" y="4970"/>
                </a:lnTo>
                <a:lnTo>
                  <a:pt x="52640" y="5040"/>
                </a:lnTo>
                <a:lnTo>
                  <a:pt x="52690" y="5160"/>
                </a:lnTo>
                <a:lnTo>
                  <a:pt x="52710" y="5440"/>
                </a:lnTo>
                <a:lnTo>
                  <a:pt x="52790" y="5560"/>
                </a:lnTo>
                <a:lnTo>
                  <a:pt x="52940" y="5630"/>
                </a:lnTo>
                <a:lnTo>
                  <a:pt x="53300" y="5650"/>
                </a:lnTo>
                <a:lnTo>
                  <a:pt x="53460" y="5680"/>
                </a:lnTo>
                <a:lnTo>
                  <a:pt x="53580" y="5750"/>
                </a:lnTo>
                <a:lnTo>
                  <a:pt x="53830" y="6090"/>
                </a:lnTo>
                <a:lnTo>
                  <a:pt x="53940" y="6180"/>
                </a:lnTo>
                <a:lnTo>
                  <a:pt x="54290" y="6430"/>
                </a:lnTo>
                <a:lnTo>
                  <a:pt x="54790" y="7020"/>
                </a:lnTo>
                <a:lnTo>
                  <a:pt x="55670" y="7820"/>
                </a:lnTo>
                <a:lnTo>
                  <a:pt x="56160" y="8110"/>
                </a:lnTo>
                <a:lnTo>
                  <a:pt x="56260" y="8200"/>
                </a:lnTo>
                <a:lnTo>
                  <a:pt x="56510" y="8510"/>
                </a:lnTo>
                <a:lnTo>
                  <a:pt x="56650" y="8600"/>
                </a:lnTo>
                <a:lnTo>
                  <a:pt x="56940" y="8710"/>
                </a:lnTo>
                <a:lnTo>
                  <a:pt x="57070" y="8790"/>
                </a:lnTo>
                <a:lnTo>
                  <a:pt x="57160" y="8890"/>
                </a:lnTo>
                <a:lnTo>
                  <a:pt x="57170" y="9000"/>
                </a:lnTo>
                <a:lnTo>
                  <a:pt x="57080" y="9230"/>
                </a:lnTo>
                <a:lnTo>
                  <a:pt x="57050" y="9360"/>
                </a:lnTo>
                <a:lnTo>
                  <a:pt x="57080" y="9470"/>
                </a:lnTo>
                <a:lnTo>
                  <a:pt x="57230" y="9660"/>
                </a:lnTo>
                <a:lnTo>
                  <a:pt x="57290" y="9790"/>
                </a:lnTo>
                <a:lnTo>
                  <a:pt x="57300" y="9920"/>
                </a:lnTo>
                <a:lnTo>
                  <a:pt x="57220" y="10200"/>
                </a:lnTo>
                <a:lnTo>
                  <a:pt x="57280" y="10450"/>
                </a:lnTo>
                <a:lnTo>
                  <a:pt x="57530" y="10580"/>
                </a:lnTo>
                <a:lnTo>
                  <a:pt x="58110" y="10750"/>
                </a:lnTo>
                <a:lnTo>
                  <a:pt x="58230" y="10830"/>
                </a:lnTo>
                <a:lnTo>
                  <a:pt x="58460" y="11000"/>
                </a:lnTo>
                <a:lnTo>
                  <a:pt x="58560" y="11110"/>
                </a:lnTo>
                <a:lnTo>
                  <a:pt x="58630" y="11230"/>
                </a:lnTo>
                <a:lnTo>
                  <a:pt x="58760" y="11650"/>
                </a:lnTo>
                <a:lnTo>
                  <a:pt x="58830" y="11800"/>
                </a:lnTo>
                <a:lnTo>
                  <a:pt x="58920" y="11930"/>
                </a:lnTo>
                <a:lnTo>
                  <a:pt x="59040" y="12040"/>
                </a:lnTo>
                <a:lnTo>
                  <a:pt x="59170" y="12130"/>
                </a:lnTo>
                <a:lnTo>
                  <a:pt x="59290" y="12160"/>
                </a:lnTo>
                <a:lnTo>
                  <a:pt x="59410" y="12150"/>
                </a:lnTo>
                <a:lnTo>
                  <a:pt x="59530" y="12110"/>
                </a:lnTo>
                <a:lnTo>
                  <a:pt x="59770" y="11970"/>
                </a:lnTo>
                <a:lnTo>
                  <a:pt x="60010" y="11780"/>
                </a:lnTo>
                <a:lnTo>
                  <a:pt x="60110" y="11670"/>
                </a:lnTo>
                <a:lnTo>
                  <a:pt x="60370" y="11290"/>
                </a:lnTo>
                <a:lnTo>
                  <a:pt x="60480" y="11180"/>
                </a:lnTo>
                <a:lnTo>
                  <a:pt x="60610" y="11110"/>
                </a:lnTo>
                <a:lnTo>
                  <a:pt x="60740" y="11070"/>
                </a:lnTo>
                <a:lnTo>
                  <a:pt x="60880" y="11060"/>
                </a:lnTo>
                <a:lnTo>
                  <a:pt x="61020" y="11080"/>
                </a:lnTo>
                <a:lnTo>
                  <a:pt x="60990" y="11280"/>
                </a:lnTo>
                <a:lnTo>
                  <a:pt x="60900" y="11530"/>
                </a:lnTo>
                <a:lnTo>
                  <a:pt x="60840" y="11740"/>
                </a:lnTo>
                <a:lnTo>
                  <a:pt x="60880" y="11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ata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6090" y="27890"/>
                </a:moveTo>
                <a:lnTo>
                  <a:pt x="76120" y="28000"/>
                </a:lnTo>
                <a:lnTo>
                  <a:pt x="77670" y="30070"/>
                </a:lnTo>
                <a:lnTo>
                  <a:pt x="77780" y="30320"/>
                </a:lnTo>
                <a:lnTo>
                  <a:pt x="77850" y="30670"/>
                </a:lnTo>
                <a:lnTo>
                  <a:pt x="77840" y="30790"/>
                </a:lnTo>
                <a:lnTo>
                  <a:pt x="77820" y="30920"/>
                </a:lnTo>
                <a:lnTo>
                  <a:pt x="76690" y="33790"/>
                </a:lnTo>
                <a:lnTo>
                  <a:pt x="75480" y="35640"/>
                </a:lnTo>
                <a:lnTo>
                  <a:pt x="75300" y="35840"/>
                </a:lnTo>
                <a:lnTo>
                  <a:pt x="75120" y="35930"/>
                </a:lnTo>
                <a:lnTo>
                  <a:pt x="72900" y="36220"/>
                </a:lnTo>
                <a:lnTo>
                  <a:pt x="72260" y="36230"/>
                </a:lnTo>
                <a:lnTo>
                  <a:pt x="68280" y="35490"/>
                </a:lnTo>
                <a:lnTo>
                  <a:pt x="68120" y="35540"/>
                </a:lnTo>
                <a:lnTo>
                  <a:pt x="68000" y="35600"/>
                </a:lnTo>
                <a:lnTo>
                  <a:pt x="64120" y="38400"/>
                </a:lnTo>
                <a:lnTo>
                  <a:pt x="63960" y="38480"/>
                </a:lnTo>
                <a:lnTo>
                  <a:pt x="59920" y="38540"/>
                </a:lnTo>
                <a:lnTo>
                  <a:pt x="59190" y="38430"/>
                </a:lnTo>
                <a:lnTo>
                  <a:pt x="52770" y="35980"/>
                </a:lnTo>
                <a:lnTo>
                  <a:pt x="52520" y="35840"/>
                </a:lnTo>
                <a:lnTo>
                  <a:pt x="52250" y="35630"/>
                </a:lnTo>
                <a:lnTo>
                  <a:pt x="52120" y="35350"/>
                </a:lnTo>
                <a:lnTo>
                  <a:pt x="51480" y="34740"/>
                </a:lnTo>
                <a:lnTo>
                  <a:pt x="50870" y="34940"/>
                </a:lnTo>
                <a:lnTo>
                  <a:pt x="50650" y="35050"/>
                </a:lnTo>
                <a:lnTo>
                  <a:pt x="50380" y="35290"/>
                </a:lnTo>
                <a:lnTo>
                  <a:pt x="49940" y="35810"/>
                </a:lnTo>
                <a:lnTo>
                  <a:pt x="49230" y="36320"/>
                </a:lnTo>
                <a:lnTo>
                  <a:pt x="47400" y="36770"/>
                </a:lnTo>
                <a:lnTo>
                  <a:pt x="47430" y="36530"/>
                </a:lnTo>
                <a:lnTo>
                  <a:pt x="47430" y="36360"/>
                </a:lnTo>
                <a:lnTo>
                  <a:pt x="47410" y="36170"/>
                </a:lnTo>
                <a:lnTo>
                  <a:pt x="47310" y="36070"/>
                </a:lnTo>
                <a:lnTo>
                  <a:pt x="47080" y="35970"/>
                </a:lnTo>
                <a:lnTo>
                  <a:pt x="44680" y="35260"/>
                </a:lnTo>
                <a:lnTo>
                  <a:pt x="44280" y="35070"/>
                </a:lnTo>
                <a:lnTo>
                  <a:pt x="44010" y="34830"/>
                </a:lnTo>
                <a:lnTo>
                  <a:pt x="44570" y="34410"/>
                </a:lnTo>
                <a:lnTo>
                  <a:pt x="44790" y="33190"/>
                </a:lnTo>
                <a:lnTo>
                  <a:pt x="45430" y="32750"/>
                </a:lnTo>
                <a:lnTo>
                  <a:pt x="45970" y="31640"/>
                </a:lnTo>
                <a:lnTo>
                  <a:pt x="45320" y="30200"/>
                </a:lnTo>
                <a:lnTo>
                  <a:pt x="44900" y="28700"/>
                </a:lnTo>
                <a:lnTo>
                  <a:pt x="45910" y="28310"/>
                </a:lnTo>
                <a:lnTo>
                  <a:pt x="47570" y="28090"/>
                </a:lnTo>
                <a:lnTo>
                  <a:pt x="48740" y="27740"/>
                </a:lnTo>
                <a:lnTo>
                  <a:pt x="48110" y="27430"/>
                </a:lnTo>
                <a:lnTo>
                  <a:pt x="48380" y="25760"/>
                </a:lnTo>
                <a:lnTo>
                  <a:pt x="48860" y="23650"/>
                </a:lnTo>
                <a:lnTo>
                  <a:pt x="47630" y="23820"/>
                </a:lnTo>
                <a:lnTo>
                  <a:pt x="45160" y="22540"/>
                </a:lnTo>
                <a:lnTo>
                  <a:pt x="45700" y="21710"/>
                </a:lnTo>
                <a:lnTo>
                  <a:pt x="45810" y="18930"/>
                </a:lnTo>
                <a:lnTo>
                  <a:pt x="46230" y="18760"/>
                </a:lnTo>
                <a:lnTo>
                  <a:pt x="46980" y="18480"/>
                </a:lnTo>
                <a:lnTo>
                  <a:pt x="47570" y="18090"/>
                </a:lnTo>
                <a:lnTo>
                  <a:pt x="48750" y="16980"/>
                </a:lnTo>
                <a:lnTo>
                  <a:pt x="49390" y="17870"/>
                </a:lnTo>
                <a:lnTo>
                  <a:pt x="50630" y="18540"/>
                </a:lnTo>
                <a:lnTo>
                  <a:pt x="51750" y="19090"/>
                </a:lnTo>
                <a:lnTo>
                  <a:pt x="52340" y="19540"/>
                </a:lnTo>
                <a:lnTo>
                  <a:pt x="54540" y="17810"/>
                </a:lnTo>
                <a:lnTo>
                  <a:pt x="56890" y="15860"/>
                </a:lnTo>
                <a:lnTo>
                  <a:pt x="58550" y="14360"/>
                </a:lnTo>
                <a:lnTo>
                  <a:pt x="58770" y="13800"/>
                </a:lnTo>
                <a:lnTo>
                  <a:pt x="60270" y="13190"/>
                </a:lnTo>
                <a:lnTo>
                  <a:pt x="60880" y="11900"/>
                </a:lnTo>
                <a:lnTo>
                  <a:pt x="60950" y="11940"/>
                </a:lnTo>
                <a:lnTo>
                  <a:pt x="61110" y="12000"/>
                </a:lnTo>
                <a:lnTo>
                  <a:pt x="61170" y="12050"/>
                </a:lnTo>
                <a:lnTo>
                  <a:pt x="61190" y="12080"/>
                </a:lnTo>
                <a:lnTo>
                  <a:pt x="61210" y="12130"/>
                </a:lnTo>
                <a:lnTo>
                  <a:pt x="61230" y="12150"/>
                </a:lnTo>
                <a:lnTo>
                  <a:pt x="61270" y="12180"/>
                </a:lnTo>
                <a:lnTo>
                  <a:pt x="61360" y="12210"/>
                </a:lnTo>
                <a:lnTo>
                  <a:pt x="61400" y="12230"/>
                </a:lnTo>
                <a:lnTo>
                  <a:pt x="61500" y="12320"/>
                </a:lnTo>
                <a:lnTo>
                  <a:pt x="61530" y="12340"/>
                </a:lnTo>
                <a:lnTo>
                  <a:pt x="61630" y="12360"/>
                </a:lnTo>
                <a:lnTo>
                  <a:pt x="61730" y="12330"/>
                </a:lnTo>
                <a:lnTo>
                  <a:pt x="62130" y="12110"/>
                </a:lnTo>
                <a:lnTo>
                  <a:pt x="62220" y="12090"/>
                </a:lnTo>
                <a:lnTo>
                  <a:pt x="62500" y="12090"/>
                </a:lnTo>
                <a:lnTo>
                  <a:pt x="62550" y="12090"/>
                </a:lnTo>
                <a:lnTo>
                  <a:pt x="62660" y="12050"/>
                </a:lnTo>
                <a:lnTo>
                  <a:pt x="63110" y="11860"/>
                </a:lnTo>
                <a:lnTo>
                  <a:pt x="63880" y="11690"/>
                </a:lnTo>
                <a:lnTo>
                  <a:pt x="64080" y="11610"/>
                </a:lnTo>
                <a:lnTo>
                  <a:pt x="64170" y="11580"/>
                </a:lnTo>
                <a:lnTo>
                  <a:pt x="64250" y="11580"/>
                </a:lnTo>
                <a:lnTo>
                  <a:pt x="64350" y="11600"/>
                </a:lnTo>
                <a:lnTo>
                  <a:pt x="64380" y="11810"/>
                </a:lnTo>
                <a:lnTo>
                  <a:pt x="64130" y="12280"/>
                </a:lnTo>
                <a:lnTo>
                  <a:pt x="64100" y="12520"/>
                </a:lnTo>
                <a:lnTo>
                  <a:pt x="64250" y="12620"/>
                </a:lnTo>
                <a:lnTo>
                  <a:pt x="64790" y="12410"/>
                </a:lnTo>
                <a:lnTo>
                  <a:pt x="65010" y="12420"/>
                </a:lnTo>
                <a:lnTo>
                  <a:pt x="65080" y="12500"/>
                </a:lnTo>
                <a:lnTo>
                  <a:pt x="65200" y="12710"/>
                </a:lnTo>
                <a:lnTo>
                  <a:pt x="65280" y="12790"/>
                </a:lnTo>
                <a:lnTo>
                  <a:pt x="65680" y="13070"/>
                </a:lnTo>
                <a:lnTo>
                  <a:pt x="65770" y="13180"/>
                </a:lnTo>
                <a:lnTo>
                  <a:pt x="65810" y="13300"/>
                </a:lnTo>
                <a:lnTo>
                  <a:pt x="65820" y="13570"/>
                </a:lnTo>
                <a:lnTo>
                  <a:pt x="65840" y="13690"/>
                </a:lnTo>
                <a:lnTo>
                  <a:pt x="66050" y="14200"/>
                </a:lnTo>
                <a:lnTo>
                  <a:pt x="66140" y="14360"/>
                </a:lnTo>
                <a:lnTo>
                  <a:pt x="66250" y="14510"/>
                </a:lnTo>
                <a:lnTo>
                  <a:pt x="66380" y="14640"/>
                </a:lnTo>
                <a:lnTo>
                  <a:pt x="66760" y="14930"/>
                </a:lnTo>
                <a:lnTo>
                  <a:pt x="66840" y="15050"/>
                </a:lnTo>
                <a:lnTo>
                  <a:pt x="66880" y="15180"/>
                </a:lnTo>
                <a:lnTo>
                  <a:pt x="66870" y="15310"/>
                </a:lnTo>
                <a:lnTo>
                  <a:pt x="66810" y="15570"/>
                </a:lnTo>
                <a:lnTo>
                  <a:pt x="66810" y="15690"/>
                </a:lnTo>
                <a:lnTo>
                  <a:pt x="66840" y="15800"/>
                </a:lnTo>
                <a:lnTo>
                  <a:pt x="66900" y="15890"/>
                </a:lnTo>
                <a:lnTo>
                  <a:pt x="67170" y="16200"/>
                </a:lnTo>
                <a:lnTo>
                  <a:pt x="67300" y="16440"/>
                </a:lnTo>
                <a:lnTo>
                  <a:pt x="67370" y="16700"/>
                </a:lnTo>
                <a:lnTo>
                  <a:pt x="67380" y="17000"/>
                </a:lnTo>
                <a:lnTo>
                  <a:pt x="67350" y="17130"/>
                </a:lnTo>
                <a:lnTo>
                  <a:pt x="67300" y="17260"/>
                </a:lnTo>
                <a:lnTo>
                  <a:pt x="67260" y="17390"/>
                </a:lnTo>
                <a:lnTo>
                  <a:pt x="67280" y="17520"/>
                </a:lnTo>
                <a:lnTo>
                  <a:pt x="67360" y="17620"/>
                </a:lnTo>
                <a:lnTo>
                  <a:pt x="67460" y="17700"/>
                </a:lnTo>
                <a:lnTo>
                  <a:pt x="67690" y="17840"/>
                </a:lnTo>
                <a:lnTo>
                  <a:pt x="67810" y="17930"/>
                </a:lnTo>
                <a:lnTo>
                  <a:pt x="67910" y="18040"/>
                </a:lnTo>
                <a:lnTo>
                  <a:pt x="68070" y="18280"/>
                </a:lnTo>
                <a:lnTo>
                  <a:pt x="68140" y="18410"/>
                </a:lnTo>
                <a:lnTo>
                  <a:pt x="68150" y="18520"/>
                </a:lnTo>
                <a:lnTo>
                  <a:pt x="68130" y="18640"/>
                </a:lnTo>
                <a:lnTo>
                  <a:pt x="67910" y="18990"/>
                </a:lnTo>
                <a:lnTo>
                  <a:pt x="67850" y="19110"/>
                </a:lnTo>
                <a:lnTo>
                  <a:pt x="67840" y="19250"/>
                </a:lnTo>
                <a:lnTo>
                  <a:pt x="67860" y="19380"/>
                </a:lnTo>
                <a:lnTo>
                  <a:pt x="68000" y="19760"/>
                </a:lnTo>
                <a:lnTo>
                  <a:pt x="68220" y="19750"/>
                </a:lnTo>
                <a:lnTo>
                  <a:pt x="68660" y="19670"/>
                </a:lnTo>
                <a:lnTo>
                  <a:pt x="68880" y="19690"/>
                </a:lnTo>
                <a:lnTo>
                  <a:pt x="68980" y="19730"/>
                </a:lnTo>
                <a:lnTo>
                  <a:pt x="69260" y="19930"/>
                </a:lnTo>
                <a:lnTo>
                  <a:pt x="69360" y="19970"/>
                </a:lnTo>
                <a:lnTo>
                  <a:pt x="69700" y="20060"/>
                </a:lnTo>
                <a:lnTo>
                  <a:pt x="69890" y="20170"/>
                </a:lnTo>
                <a:lnTo>
                  <a:pt x="70050" y="20320"/>
                </a:lnTo>
                <a:lnTo>
                  <a:pt x="70150" y="20500"/>
                </a:lnTo>
                <a:lnTo>
                  <a:pt x="70190" y="20710"/>
                </a:lnTo>
                <a:lnTo>
                  <a:pt x="70100" y="21290"/>
                </a:lnTo>
                <a:lnTo>
                  <a:pt x="70110" y="21420"/>
                </a:lnTo>
                <a:lnTo>
                  <a:pt x="70130" y="21550"/>
                </a:lnTo>
                <a:lnTo>
                  <a:pt x="70180" y="21700"/>
                </a:lnTo>
                <a:lnTo>
                  <a:pt x="70270" y="21760"/>
                </a:lnTo>
                <a:lnTo>
                  <a:pt x="70720" y="21880"/>
                </a:lnTo>
                <a:lnTo>
                  <a:pt x="70930" y="21850"/>
                </a:lnTo>
                <a:lnTo>
                  <a:pt x="71160" y="21710"/>
                </a:lnTo>
                <a:lnTo>
                  <a:pt x="71350" y="21550"/>
                </a:lnTo>
                <a:lnTo>
                  <a:pt x="71570" y="21430"/>
                </a:lnTo>
                <a:lnTo>
                  <a:pt x="71800" y="21400"/>
                </a:lnTo>
                <a:lnTo>
                  <a:pt x="72030" y="21510"/>
                </a:lnTo>
                <a:lnTo>
                  <a:pt x="72130" y="21620"/>
                </a:lnTo>
                <a:lnTo>
                  <a:pt x="72170" y="21760"/>
                </a:lnTo>
                <a:lnTo>
                  <a:pt x="72230" y="22180"/>
                </a:lnTo>
                <a:lnTo>
                  <a:pt x="72280" y="22280"/>
                </a:lnTo>
                <a:lnTo>
                  <a:pt x="72430" y="22480"/>
                </a:lnTo>
                <a:lnTo>
                  <a:pt x="72500" y="22600"/>
                </a:lnTo>
                <a:lnTo>
                  <a:pt x="72520" y="22710"/>
                </a:lnTo>
                <a:lnTo>
                  <a:pt x="72530" y="23230"/>
                </a:lnTo>
                <a:lnTo>
                  <a:pt x="72580" y="23480"/>
                </a:lnTo>
                <a:lnTo>
                  <a:pt x="72700" y="23710"/>
                </a:lnTo>
                <a:lnTo>
                  <a:pt x="72880" y="23910"/>
                </a:lnTo>
                <a:lnTo>
                  <a:pt x="73760" y="24510"/>
                </a:lnTo>
                <a:lnTo>
                  <a:pt x="73950" y="24710"/>
                </a:lnTo>
                <a:lnTo>
                  <a:pt x="74050" y="24960"/>
                </a:lnTo>
                <a:lnTo>
                  <a:pt x="73970" y="25170"/>
                </a:lnTo>
                <a:lnTo>
                  <a:pt x="73720" y="25210"/>
                </a:lnTo>
                <a:lnTo>
                  <a:pt x="73220" y="25160"/>
                </a:lnTo>
                <a:lnTo>
                  <a:pt x="73070" y="25270"/>
                </a:lnTo>
                <a:lnTo>
                  <a:pt x="73160" y="25460"/>
                </a:lnTo>
                <a:lnTo>
                  <a:pt x="73490" y="25800"/>
                </a:lnTo>
                <a:lnTo>
                  <a:pt x="73620" y="25910"/>
                </a:lnTo>
                <a:lnTo>
                  <a:pt x="73750" y="25950"/>
                </a:lnTo>
                <a:lnTo>
                  <a:pt x="73890" y="25960"/>
                </a:lnTo>
                <a:lnTo>
                  <a:pt x="74210" y="25890"/>
                </a:lnTo>
                <a:lnTo>
                  <a:pt x="74370" y="25890"/>
                </a:lnTo>
                <a:lnTo>
                  <a:pt x="74510" y="25930"/>
                </a:lnTo>
                <a:lnTo>
                  <a:pt x="74650" y="26030"/>
                </a:lnTo>
                <a:lnTo>
                  <a:pt x="74730" y="26130"/>
                </a:lnTo>
                <a:lnTo>
                  <a:pt x="74760" y="26250"/>
                </a:lnTo>
                <a:lnTo>
                  <a:pt x="74770" y="26370"/>
                </a:lnTo>
                <a:lnTo>
                  <a:pt x="74690" y="26760"/>
                </a:lnTo>
                <a:lnTo>
                  <a:pt x="74700" y="26880"/>
                </a:lnTo>
                <a:lnTo>
                  <a:pt x="74740" y="27020"/>
                </a:lnTo>
                <a:lnTo>
                  <a:pt x="74760" y="27060"/>
                </a:lnTo>
                <a:lnTo>
                  <a:pt x="75130" y="27180"/>
                </a:lnTo>
                <a:lnTo>
                  <a:pt x="75250" y="27300"/>
                </a:lnTo>
                <a:lnTo>
                  <a:pt x="75680" y="27720"/>
                </a:lnTo>
                <a:lnTo>
                  <a:pt x="76080" y="27890"/>
                </a:lnTo>
                <a:lnTo>
                  <a:pt x="76090" y="27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affrine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7400" y="36770"/>
                </a:moveTo>
                <a:lnTo>
                  <a:pt x="47390" y="39640"/>
                </a:lnTo>
                <a:lnTo>
                  <a:pt x="47730" y="40630"/>
                </a:lnTo>
                <a:lnTo>
                  <a:pt x="47910" y="40910"/>
                </a:lnTo>
                <a:lnTo>
                  <a:pt x="47990" y="41180"/>
                </a:lnTo>
                <a:lnTo>
                  <a:pt x="48060" y="42330"/>
                </a:lnTo>
                <a:lnTo>
                  <a:pt x="48190" y="43010"/>
                </a:lnTo>
                <a:lnTo>
                  <a:pt x="48220" y="43310"/>
                </a:lnTo>
                <a:lnTo>
                  <a:pt x="48220" y="43560"/>
                </a:lnTo>
                <a:lnTo>
                  <a:pt x="48090" y="44190"/>
                </a:lnTo>
                <a:lnTo>
                  <a:pt x="48030" y="44310"/>
                </a:lnTo>
                <a:lnTo>
                  <a:pt x="47970" y="44390"/>
                </a:lnTo>
                <a:lnTo>
                  <a:pt x="47830" y="44460"/>
                </a:lnTo>
                <a:lnTo>
                  <a:pt x="47690" y="44510"/>
                </a:lnTo>
                <a:lnTo>
                  <a:pt x="47630" y="44540"/>
                </a:lnTo>
                <a:lnTo>
                  <a:pt x="47610" y="44570"/>
                </a:lnTo>
                <a:lnTo>
                  <a:pt x="47550" y="44840"/>
                </a:lnTo>
                <a:lnTo>
                  <a:pt x="47570" y="45110"/>
                </a:lnTo>
                <a:lnTo>
                  <a:pt x="47540" y="45290"/>
                </a:lnTo>
                <a:lnTo>
                  <a:pt x="47510" y="45400"/>
                </a:lnTo>
                <a:lnTo>
                  <a:pt x="47460" y="45470"/>
                </a:lnTo>
                <a:lnTo>
                  <a:pt x="46600" y="46310"/>
                </a:lnTo>
                <a:lnTo>
                  <a:pt x="46250" y="46590"/>
                </a:lnTo>
                <a:lnTo>
                  <a:pt x="46180" y="46630"/>
                </a:lnTo>
                <a:lnTo>
                  <a:pt x="45500" y="46800"/>
                </a:lnTo>
                <a:lnTo>
                  <a:pt x="45350" y="46870"/>
                </a:lnTo>
                <a:lnTo>
                  <a:pt x="45270" y="46880"/>
                </a:lnTo>
                <a:lnTo>
                  <a:pt x="45080" y="46890"/>
                </a:lnTo>
                <a:lnTo>
                  <a:pt x="44900" y="46920"/>
                </a:lnTo>
                <a:lnTo>
                  <a:pt x="44750" y="46980"/>
                </a:lnTo>
                <a:lnTo>
                  <a:pt x="44550" y="47200"/>
                </a:lnTo>
                <a:lnTo>
                  <a:pt x="44370" y="47450"/>
                </a:lnTo>
                <a:lnTo>
                  <a:pt x="44100" y="47910"/>
                </a:lnTo>
                <a:lnTo>
                  <a:pt x="44040" y="48110"/>
                </a:lnTo>
                <a:lnTo>
                  <a:pt x="43770" y="47890"/>
                </a:lnTo>
                <a:lnTo>
                  <a:pt x="43230" y="47700"/>
                </a:lnTo>
                <a:lnTo>
                  <a:pt x="41740" y="47640"/>
                </a:lnTo>
                <a:lnTo>
                  <a:pt x="40860" y="47300"/>
                </a:lnTo>
                <a:lnTo>
                  <a:pt x="40540" y="47290"/>
                </a:lnTo>
                <a:lnTo>
                  <a:pt x="39460" y="47680"/>
                </a:lnTo>
                <a:lnTo>
                  <a:pt x="38350" y="48400"/>
                </a:lnTo>
                <a:lnTo>
                  <a:pt x="38040" y="48470"/>
                </a:lnTo>
                <a:lnTo>
                  <a:pt x="37910" y="48380"/>
                </a:lnTo>
                <a:lnTo>
                  <a:pt x="37630" y="48000"/>
                </a:lnTo>
                <a:lnTo>
                  <a:pt x="37490" y="47870"/>
                </a:lnTo>
                <a:lnTo>
                  <a:pt x="36850" y="47760"/>
                </a:lnTo>
                <a:lnTo>
                  <a:pt x="36170" y="48020"/>
                </a:lnTo>
                <a:lnTo>
                  <a:pt x="35420" y="47670"/>
                </a:lnTo>
                <a:lnTo>
                  <a:pt x="34990" y="47670"/>
                </a:lnTo>
                <a:lnTo>
                  <a:pt x="34400" y="47620"/>
                </a:lnTo>
                <a:lnTo>
                  <a:pt x="33380" y="47170"/>
                </a:lnTo>
                <a:lnTo>
                  <a:pt x="33060" y="47670"/>
                </a:lnTo>
                <a:lnTo>
                  <a:pt x="32790" y="48110"/>
                </a:lnTo>
                <a:lnTo>
                  <a:pt x="32520" y="48220"/>
                </a:lnTo>
                <a:lnTo>
                  <a:pt x="32150" y="48060"/>
                </a:lnTo>
                <a:lnTo>
                  <a:pt x="31720" y="47620"/>
                </a:lnTo>
                <a:lnTo>
                  <a:pt x="31510" y="47170"/>
                </a:lnTo>
                <a:lnTo>
                  <a:pt x="31510" y="46790"/>
                </a:lnTo>
                <a:lnTo>
                  <a:pt x="31670" y="46400"/>
                </a:lnTo>
                <a:lnTo>
                  <a:pt x="31610" y="46020"/>
                </a:lnTo>
                <a:lnTo>
                  <a:pt x="30970" y="45630"/>
                </a:lnTo>
                <a:lnTo>
                  <a:pt x="30430" y="45080"/>
                </a:lnTo>
                <a:lnTo>
                  <a:pt x="30270" y="44750"/>
                </a:lnTo>
                <a:lnTo>
                  <a:pt x="30220" y="44360"/>
                </a:lnTo>
                <a:lnTo>
                  <a:pt x="30010" y="44080"/>
                </a:lnTo>
                <a:lnTo>
                  <a:pt x="29360" y="43970"/>
                </a:lnTo>
                <a:lnTo>
                  <a:pt x="29360" y="43200"/>
                </a:lnTo>
                <a:lnTo>
                  <a:pt x="29360" y="42210"/>
                </a:lnTo>
                <a:lnTo>
                  <a:pt x="29520" y="41650"/>
                </a:lnTo>
                <a:lnTo>
                  <a:pt x="29900" y="40830"/>
                </a:lnTo>
                <a:lnTo>
                  <a:pt x="30170" y="40160"/>
                </a:lnTo>
                <a:lnTo>
                  <a:pt x="30190" y="38690"/>
                </a:lnTo>
                <a:lnTo>
                  <a:pt x="30580" y="38380"/>
                </a:lnTo>
                <a:lnTo>
                  <a:pt x="30920" y="37960"/>
                </a:lnTo>
                <a:lnTo>
                  <a:pt x="31500" y="37290"/>
                </a:lnTo>
                <a:lnTo>
                  <a:pt x="31880" y="37250"/>
                </a:lnTo>
                <a:lnTo>
                  <a:pt x="32220" y="37070"/>
                </a:lnTo>
                <a:lnTo>
                  <a:pt x="32910" y="36510"/>
                </a:lnTo>
                <a:lnTo>
                  <a:pt x="33220" y="36260"/>
                </a:lnTo>
                <a:lnTo>
                  <a:pt x="33560" y="36190"/>
                </a:lnTo>
                <a:lnTo>
                  <a:pt x="34280" y="36080"/>
                </a:lnTo>
                <a:lnTo>
                  <a:pt x="35070" y="35940"/>
                </a:lnTo>
                <a:lnTo>
                  <a:pt x="35620" y="35800"/>
                </a:lnTo>
                <a:lnTo>
                  <a:pt x="36060" y="35300"/>
                </a:lnTo>
                <a:lnTo>
                  <a:pt x="36380" y="33910"/>
                </a:lnTo>
                <a:lnTo>
                  <a:pt x="37560" y="34620"/>
                </a:lnTo>
                <a:lnTo>
                  <a:pt x="38300" y="34910"/>
                </a:lnTo>
                <a:lnTo>
                  <a:pt x="40550" y="35360"/>
                </a:lnTo>
                <a:lnTo>
                  <a:pt x="41060" y="35410"/>
                </a:lnTo>
                <a:lnTo>
                  <a:pt x="41400" y="35330"/>
                </a:lnTo>
                <a:lnTo>
                  <a:pt x="41690" y="35210"/>
                </a:lnTo>
                <a:lnTo>
                  <a:pt x="42990" y="34410"/>
                </a:lnTo>
                <a:lnTo>
                  <a:pt x="43240" y="34290"/>
                </a:lnTo>
                <a:lnTo>
                  <a:pt x="43490" y="34230"/>
                </a:lnTo>
                <a:lnTo>
                  <a:pt x="43670" y="34370"/>
                </a:lnTo>
                <a:lnTo>
                  <a:pt x="44010" y="34830"/>
                </a:lnTo>
                <a:lnTo>
                  <a:pt x="44280" y="35070"/>
                </a:lnTo>
                <a:lnTo>
                  <a:pt x="44680" y="35260"/>
                </a:lnTo>
                <a:lnTo>
                  <a:pt x="47080" y="35970"/>
                </a:lnTo>
                <a:lnTo>
                  <a:pt x="47310" y="36070"/>
                </a:lnTo>
                <a:lnTo>
                  <a:pt x="47410" y="36170"/>
                </a:lnTo>
                <a:lnTo>
                  <a:pt x="47430" y="36360"/>
                </a:lnTo>
                <a:lnTo>
                  <a:pt x="47430" y="36530"/>
                </a:lnTo>
                <a:lnTo>
                  <a:pt x="47400" y="3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aolack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6170" y="48020"/>
                </a:moveTo>
                <a:lnTo>
                  <a:pt x="35540" y="48480"/>
                </a:lnTo>
                <a:lnTo>
                  <a:pt x="35080" y="48980"/>
                </a:lnTo>
                <a:lnTo>
                  <a:pt x="34920" y="49240"/>
                </a:lnTo>
                <a:lnTo>
                  <a:pt x="34760" y="49560"/>
                </a:lnTo>
                <a:lnTo>
                  <a:pt x="34650" y="49890"/>
                </a:lnTo>
                <a:lnTo>
                  <a:pt x="34630" y="50000"/>
                </a:lnTo>
                <a:lnTo>
                  <a:pt x="34590" y="50200"/>
                </a:lnTo>
                <a:lnTo>
                  <a:pt x="34570" y="50810"/>
                </a:lnTo>
                <a:lnTo>
                  <a:pt x="34330" y="50890"/>
                </a:lnTo>
                <a:lnTo>
                  <a:pt x="33610" y="50880"/>
                </a:lnTo>
                <a:lnTo>
                  <a:pt x="32690" y="50880"/>
                </a:lnTo>
                <a:lnTo>
                  <a:pt x="31780" y="50880"/>
                </a:lnTo>
                <a:lnTo>
                  <a:pt x="30860" y="50870"/>
                </a:lnTo>
                <a:lnTo>
                  <a:pt x="29940" y="50870"/>
                </a:lnTo>
                <a:lnTo>
                  <a:pt x="29030" y="50870"/>
                </a:lnTo>
                <a:lnTo>
                  <a:pt x="28110" y="50860"/>
                </a:lnTo>
                <a:lnTo>
                  <a:pt x="27190" y="50860"/>
                </a:lnTo>
                <a:lnTo>
                  <a:pt x="26280" y="50850"/>
                </a:lnTo>
                <a:lnTo>
                  <a:pt x="25960" y="50850"/>
                </a:lnTo>
                <a:lnTo>
                  <a:pt x="25910" y="50750"/>
                </a:lnTo>
                <a:lnTo>
                  <a:pt x="25830" y="50450"/>
                </a:lnTo>
                <a:lnTo>
                  <a:pt x="25630" y="50180"/>
                </a:lnTo>
                <a:lnTo>
                  <a:pt x="25150" y="49750"/>
                </a:lnTo>
                <a:lnTo>
                  <a:pt x="25030" y="49590"/>
                </a:lnTo>
                <a:lnTo>
                  <a:pt x="24950" y="49450"/>
                </a:lnTo>
                <a:lnTo>
                  <a:pt x="24900" y="49230"/>
                </a:lnTo>
                <a:lnTo>
                  <a:pt x="24830" y="48730"/>
                </a:lnTo>
                <a:lnTo>
                  <a:pt x="24770" y="48530"/>
                </a:lnTo>
                <a:lnTo>
                  <a:pt x="24670" y="48410"/>
                </a:lnTo>
                <a:lnTo>
                  <a:pt x="24570" y="48330"/>
                </a:lnTo>
                <a:lnTo>
                  <a:pt x="24330" y="48190"/>
                </a:lnTo>
                <a:lnTo>
                  <a:pt x="23860" y="47800"/>
                </a:lnTo>
                <a:lnTo>
                  <a:pt x="23720" y="47650"/>
                </a:lnTo>
                <a:lnTo>
                  <a:pt x="23670" y="47510"/>
                </a:lnTo>
                <a:lnTo>
                  <a:pt x="23650" y="47380"/>
                </a:lnTo>
                <a:lnTo>
                  <a:pt x="23660" y="47160"/>
                </a:lnTo>
                <a:lnTo>
                  <a:pt x="23670" y="47050"/>
                </a:lnTo>
                <a:lnTo>
                  <a:pt x="23710" y="46950"/>
                </a:lnTo>
                <a:lnTo>
                  <a:pt x="23790" y="46860"/>
                </a:lnTo>
                <a:lnTo>
                  <a:pt x="24010" y="46670"/>
                </a:lnTo>
                <a:lnTo>
                  <a:pt x="24170" y="46450"/>
                </a:lnTo>
                <a:lnTo>
                  <a:pt x="24250" y="46340"/>
                </a:lnTo>
                <a:lnTo>
                  <a:pt x="24290" y="46220"/>
                </a:lnTo>
                <a:lnTo>
                  <a:pt x="24310" y="46100"/>
                </a:lnTo>
                <a:lnTo>
                  <a:pt x="24310" y="45980"/>
                </a:lnTo>
                <a:lnTo>
                  <a:pt x="24140" y="44940"/>
                </a:lnTo>
                <a:lnTo>
                  <a:pt x="24040" y="44790"/>
                </a:lnTo>
                <a:lnTo>
                  <a:pt x="23860" y="44620"/>
                </a:lnTo>
                <a:lnTo>
                  <a:pt x="23560" y="44230"/>
                </a:lnTo>
                <a:lnTo>
                  <a:pt x="23550" y="44110"/>
                </a:lnTo>
                <a:lnTo>
                  <a:pt x="23600" y="43990"/>
                </a:lnTo>
                <a:lnTo>
                  <a:pt x="23750" y="43770"/>
                </a:lnTo>
                <a:lnTo>
                  <a:pt x="23800" y="43650"/>
                </a:lnTo>
                <a:lnTo>
                  <a:pt x="23820" y="43480"/>
                </a:lnTo>
                <a:lnTo>
                  <a:pt x="23810" y="43290"/>
                </a:lnTo>
                <a:lnTo>
                  <a:pt x="23750" y="42960"/>
                </a:lnTo>
                <a:lnTo>
                  <a:pt x="23650" y="42800"/>
                </a:lnTo>
                <a:lnTo>
                  <a:pt x="23550" y="42670"/>
                </a:lnTo>
                <a:lnTo>
                  <a:pt x="23340" y="42500"/>
                </a:lnTo>
                <a:lnTo>
                  <a:pt x="22920" y="42230"/>
                </a:lnTo>
                <a:lnTo>
                  <a:pt x="22840" y="42160"/>
                </a:lnTo>
                <a:lnTo>
                  <a:pt x="22760" y="42110"/>
                </a:lnTo>
                <a:lnTo>
                  <a:pt x="22680" y="42100"/>
                </a:lnTo>
                <a:lnTo>
                  <a:pt x="21730" y="42070"/>
                </a:lnTo>
                <a:lnTo>
                  <a:pt x="21720" y="42070"/>
                </a:lnTo>
                <a:lnTo>
                  <a:pt x="21840" y="41990"/>
                </a:lnTo>
                <a:lnTo>
                  <a:pt x="21610" y="41990"/>
                </a:lnTo>
                <a:lnTo>
                  <a:pt x="21610" y="41980"/>
                </a:lnTo>
                <a:lnTo>
                  <a:pt x="21820" y="41700"/>
                </a:lnTo>
                <a:lnTo>
                  <a:pt x="21970" y="41190"/>
                </a:lnTo>
                <a:lnTo>
                  <a:pt x="22710" y="40080"/>
                </a:lnTo>
                <a:lnTo>
                  <a:pt x="23110" y="39590"/>
                </a:lnTo>
                <a:lnTo>
                  <a:pt x="23280" y="39450"/>
                </a:lnTo>
                <a:lnTo>
                  <a:pt x="23430" y="39380"/>
                </a:lnTo>
                <a:lnTo>
                  <a:pt x="23900" y="39340"/>
                </a:lnTo>
                <a:lnTo>
                  <a:pt x="24790" y="39140"/>
                </a:lnTo>
                <a:lnTo>
                  <a:pt x="25550" y="39070"/>
                </a:lnTo>
                <a:lnTo>
                  <a:pt x="25680" y="39090"/>
                </a:lnTo>
                <a:lnTo>
                  <a:pt x="25680" y="39160"/>
                </a:lnTo>
                <a:lnTo>
                  <a:pt x="25760" y="39230"/>
                </a:lnTo>
                <a:lnTo>
                  <a:pt x="27010" y="39450"/>
                </a:lnTo>
                <a:lnTo>
                  <a:pt x="27320" y="39340"/>
                </a:lnTo>
                <a:lnTo>
                  <a:pt x="27600" y="39060"/>
                </a:lnTo>
                <a:lnTo>
                  <a:pt x="27900" y="38920"/>
                </a:lnTo>
                <a:lnTo>
                  <a:pt x="28620" y="38950"/>
                </a:lnTo>
                <a:lnTo>
                  <a:pt x="29720" y="38990"/>
                </a:lnTo>
                <a:lnTo>
                  <a:pt x="30190" y="38690"/>
                </a:lnTo>
                <a:lnTo>
                  <a:pt x="30170" y="40160"/>
                </a:lnTo>
                <a:lnTo>
                  <a:pt x="29900" y="40830"/>
                </a:lnTo>
                <a:lnTo>
                  <a:pt x="29520" y="41650"/>
                </a:lnTo>
                <a:lnTo>
                  <a:pt x="29360" y="42210"/>
                </a:lnTo>
                <a:lnTo>
                  <a:pt x="29360" y="43200"/>
                </a:lnTo>
                <a:lnTo>
                  <a:pt x="29360" y="43970"/>
                </a:lnTo>
                <a:lnTo>
                  <a:pt x="30010" y="44080"/>
                </a:lnTo>
                <a:lnTo>
                  <a:pt x="30220" y="44360"/>
                </a:lnTo>
                <a:lnTo>
                  <a:pt x="30270" y="44750"/>
                </a:lnTo>
                <a:lnTo>
                  <a:pt x="30430" y="45080"/>
                </a:lnTo>
                <a:lnTo>
                  <a:pt x="30970" y="45630"/>
                </a:lnTo>
                <a:lnTo>
                  <a:pt x="31610" y="46020"/>
                </a:lnTo>
                <a:lnTo>
                  <a:pt x="31670" y="46400"/>
                </a:lnTo>
                <a:lnTo>
                  <a:pt x="31510" y="46790"/>
                </a:lnTo>
                <a:lnTo>
                  <a:pt x="31510" y="47170"/>
                </a:lnTo>
                <a:lnTo>
                  <a:pt x="31720" y="47620"/>
                </a:lnTo>
                <a:lnTo>
                  <a:pt x="32150" y="48060"/>
                </a:lnTo>
                <a:lnTo>
                  <a:pt x="32520" y="48220"/>
                </a:lnTo>
                <a:lnTo>
                  <a:pt x="32790" y="48110"/>
                </a:lnTo>
                <a:lnTo>
                  <a:pt x="33060" y="47670"/>
                </a:lnTo>
                <a:lnTo>
                  <a:pt x="33380" y="47170"/>
                </a:lnTo>
                <a:lnTo>
                  <a:pt x="34400" y="47620"/>
                </a:lnTo>
                <a:lnTo>
                  <a:pt x="34990" y="47670"/>
                </a:lnTo>
                <a:lnTo>
                  <a:pt x="35420" y="47670"/>
                </a:lnTo>
                <a:lnTo>
                  <a:pt x="36170" y="4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Fatick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5960" y="50850"/>
                </a:moveTo>
                <a:lnTo>
                  <a:pt x="25360" y="50850"/>
                </a:lnTo>
                <a:lnTo>
                  <a:pt x="24440" y="50850"/>
                </a:lnTo>
                <a:lnTo>
                  <a:pt x="23530" y="50850"/>
                </a:lnTo>
                <a:lnTo>
                  <a:pt x="22610" y="50840"/>
                </a:lnTo>
                <a:lnTo>
                  <a:pt x="21690" y="50840"/>
                </a:lnTo>
                <a:lnTo>
                  <a:pt x="20770" y="50830"/>
                </a:lnTo>
                <a:lnTo>
                  <a:pt x="19860" y="50830"/>
                </a:lnTo>
                <a:lnTo>
                  <a:pt x="18930" y="50830"/>
                </a:lnTo>
                <a:lnTo>
                  <a:pt x="18930" y="50820"/>
                </a:lnTo>
                <a:lnTo>
                  <a:pt x="18790" y="50600"/>
                </a:lnTo>
                <a:lnTo>
                  <a:pt x="18710" y="50440"/>
                </a:lnTo>
                <a:lnTo>
                  <a:pt x="18720" y="50020"/>
                </a:lnTo>
                <a:lnTo>
                  <a:pt x="18970" y="49780"/>
                </a:lnTo>
                <a:lnTo>
                  <a:pt x="19340" y="49590"/>
                </a:lnTo>
                <a:lnTo>
                  <a:pt x="19720" y="49290"/>
                </a:lnTo>
                <a:lnTo>
                  <a:pt x="19640" y="49250"/>
                </a:lnTo>
                <a:lnTo>
                  <a:pt x="19490" y="49130"/>
                </a:lnTo>
                <a:lnTo>
                  <a:pt x="19410" y="49090"/>
                </a:lnTo>
                <a:lnTo>
                  <a:pt x="19590" y="48910"/>
                </a:lnTo>
                <a:lnTo>
                  <a:pt x="19730" y="48680"/>
                </a:lnTo>
                <a:lnTo>
                  <a:pt x="19710" y="48500"/>
                </a:lnTo>
                <a:lnTo>
                  <a:pt x="19410" y="48460"/>
                </a:lnTo>
                <a:lnTo>
                  <a:pt x="19450" y="48710"/>
                </a:lnTo>
                <a:lnTo>
                  <a:pt x="19370" y="49000"/>
                </a:lnTo>
                <a:lnTo>
                  <a:pt x="19220" y="49210"/>
                </a:lnTo>
                <a:lnTo>
                  <a:pt x="19000" y="49190"/>
                </a:lnTo>
                <a:lnTo>
                  <a:pt x="18900" y="49510"/>
                </a:lnTo>
                <a:lnTo>
                  <a:pt x="18670" y="49720"/>
                </a:lnTo>
                <a:lnTo>
                  <a:pt x="18380" y="49810"/>
                </a:lnTo>
                <a:lnTo>
                  <a:pt x="18100" y="49720"/>
                </a:lnTo>
                <a:lnTo>
                  <a:pt x="17840" y="49440"/>
                </a:lnTo>
                <a:lnTo>
                  <a:pt x="17770" y="49160"/>
                </a:lnTo>
                <a:lnTo>
                  <a:pt x="17900" y="48570"/>
                </a:lnTo>
                <a:lnTo>
                  <a:pt x="17920" y="48190"/>
                </a:lnTo>
                <a:lnTo>
                  <a:pt x="17960" y="48040"/>
                </a:lnTo>
                <a:lnTo>
                  <a:pt x="18100" y="47840"/>
                </a:lnTo>
                <a:lnTo>
                  <a:pt x="18620" y="47210"/>
                </a:lnTo>
                <a:lnTo>
                  <a:pt x="18710" y="47000"/>
                </a:lnTo>
                <a:lnTo>
                  <a:pt x="18800" y="47060"/>
                </a:lnTo>
                <a:lnTo>
                  <a:pt x="19030" y="47170"/>
                </a:lnTo>
                <a:lnTo>
                  <a:pt x="19110" y="47220"/>
                </a:lnTo>
                <a:lnTo>
                  <a:pt x="19080" y="47150"/>
                </a:lnTo>
                <a:lnTo>
                  <a:pt x="19000" y="46900"/>
                </a:lnTo>
                <a:lnTo>
                  <a:pt x="19520" y="46800"/>
                </a:lnTo>
                <a:lnTo>
                  <a:pt x="19540" y="47100"/>
                </a:lnTo>
                <a:lnTo>
                  <a:pt x="19650" y="47390"/>
                </a:lnTo>
                <a:lnTo>
                  <a:pt x="19820" y="47560"/>
                </a:lnTo>
                <a:lnTo>
                  <a:pt x="20030" y="47520"/>
                </a:lnTo>
                <a:lnTo>
                  <a:pt x="19920" y="47170"/>
                </a:lnTo>
                <a:lnTo>
                  <a:pt x="19890" y="46790"/>
                </a:lnTo>
                <a:lnTo>
                  <a:pt x="19830" y="46480"/>
                </a:lnTo>
                <a:lnTo>
                  <a:pt x="19610" y="46380"/>
                </a:lnTo>
                <a:lnTo>
                  <a:pt x="19690" y="46170"/>
                </a:lnTo>
                <a:lnTo>
                  <a:pt x="20010" y="44760"/>
                </a:lnTo>
                <a:lnTo>
                  <a:pt x="20030" y="44510"/>
                </a:lnTo>
                <a:lnTo>
                  <a:pt x="19710" y="44980"/>
                </a:lnTo>
                <a:lnTo>
                  <a:pt x="19570" y="45280"/>
                </a:lnTo>
                <a:lnTo>
                  <a:pt x="19460" y="45910"/>
                </a:lnTo>
                <a:lnTo>
                  <a:pt x="19310" y="46290"/>
                </a:lnTo>
                <a:lnTo>
                  <a:pt x="19110" y="46540"/>
                </a:lnTo>
                <a:lnTo>
                  <a:pt x="18910" y="46480"/>
                </a:lnTo>
                <a:lnTo>
                  <a:pt x="18800" y="46480"/>
                </a:lnTo>
                <a:lnTo>
                  <a:pt x="18660" y="46680"/>
                </a:lnTo>
                <a:lnTo>
                  <a:pt x="18390" y="46760"/>
                </a:lnTo>
                <a:lnTo>
                  <a:pt x="18090" y="46800"/>
                </a:lnTo>
                <a:lnTo>
                  <a:pt x="17800" y="46900"/>
                </a:lnTo>
                <a:lnTo>
                  <a:pt x="17640" y="47030"/>
                </a:lnTo>
                <a:lnTo>
                  <a:pt x="17590" y="47160"/>
                </a:lnTo>
                <a:lnTo>
                  <a:pt x="17570" y="47290"/>
                </a:lnTo>
                <a:lnTo>
                  <a:pt x="17490" y="47420"/>
                </a:lnTo>
                <a:lnTo>
                  <a:pt x="17410" y="47500"/>
                </a:lnTo>
                <a:lnTo>
                  <a:pt x="17240" y="47600"/>
                </a:lnTo>
                <a:lnTo>
                  <a:pt x="17150" y="47680"/>
                </a:lnTo>
                <a:lnTo>
                  <a:pt x="17000" y="47960"/>
                </a:lnTo>
                <a:lnTo>
                  <a:pt x="16890" y="48060"/>
                </a:lnTo>
                <a:lnTo>
                  <a:pt x="16740" y="47990"/>
                </a:lnTo>
                <a:lnTo>
                  <a:pt x="16690" y="47840"/>
                </a:lnTo>
                <a:lnTo>
                  <a:pt x="16690" y="47650"/>
                </a:lnTo>
                <a:lnTo>
                  <a:pt x="16660" y="47490"/>
                </a:lnTo>
                <a:lnTo>
                  <a:pt x="16530" y="47420"/>
                </a:lnTo>
                <a:lnTo>
                  <a:pt x="16340" y="47290"/>
                </a:lnTo>
                <a:lnTo>
                  <a:pt x="16260" y="46990"/>
                </a:lnTo>
                <a:lnTo>
                  <a:pt x="16280" y="46670"/>
                </a:lnTo>
                <a:lnTo>
                  <a:pt x="16380" y="46480"/>
                </a:lnTo>
                <a:lnTo>
                  <a:pt x="16290" y="46270"/>
                </a:lnTo>
                <a:lnTo>
                  <a:pt x="16230" y="46040"/>
                </a:lnTo>
                <a:lnTo>
                  <a:pt x="16180" y="45550"/>
                </a:lnTo>
                <a:lnTo>
                  <a:pt x="16200" y="45290"/>
                </a:lnTo>
                <a:lnTo>
                  <a:pt x="16250" y="45140"/>
                </a:lnTo>
                <a:lnTo>
                  <a:pt x="16340" y="45040"/>
                </a:lnTo>
                <a:lnTo>
                  <a:pt x="16680" y="44770"/>
                </a:lnTo>
                <a:lnTo>
                  <a:pt x="16850" y="44700"/>
                </a:lnTo>
                <a:lnTo>
                  <a:pt x="17040" y="44690"/>
                </a:lnTo>
                <a:lnTo>
                  <a:pt x="17470" y="44740"/>
                </a:lnTo>
                <a:lnTo>
                  <a:pt x="17680" y="44810"/>
                </a:lnTo>
                <a:lnTo>
                  <a:pt x="17820" y="44930"/>
                </a:lnTo>
                <a:lnTo>
                  <a:pt x="17800" y="45130"/>
                </a:lnTo>
                <a:lnTo>
                  <a:pt x="18010" y="44940"/>
                </a:lnTo>
                <a:lnTo>
                  <a:pt x="18170" y="44720"/>
                </a:lnTo>
                <a:lnTo>
                  <a:pt x="18380" y="44600"/>
                </a:lnTo>
                <a:lnTo>
                  <a:pt x="18710" y="44720"/>
                </a:lnTo>
                <a:lnTo>
                  <a:pt x="18710" y="44380"/>
                </a:lnTo>
                <a:lnTo>
                  <a:pt x="18820" y="44230"/>
                </a:lnTo>
                <a:lnTo>
                  <a:pt x="19010" y="44140"/>
                </a:lnTo>
                <a:lnTo>
                  <a:pt x="19210" y="43980"/>
                </a:lnTo>
                <a:lnTo>
                  <a:pt x="19030" y="44040"/>
                </a:lnTo>
                <a:lnTo>
                  <a:pt x="18830" y="44090"/>
                </a:lnTo>
                <a:lnTo>
                  <a:pt x="18640" y="44050"/>
                </a:lnTo>
                <a:lnTo>
                  <a:pt x="18500" y="43880"/>
                </a:lnTo>
                <a:lnTo>
                  <a:pt x="19170" y="43470"/>
                </a:lnTo>
                <a:lnTo>
                  <a:pt x="19410" y="43250"/>
                </a:lnTo>
                <a:lnTo>
                  <a:pt x="19790" y="42780"/>
                </a:lnTo>
                <a:lnTo>
                  <a:pt x="20000" y="42600"/>
                </a:lnTo>
                <a:lnTo>
                  <a:pt x="20470" y="42460"/>
                </a:lnTo>
                <a:lnTo>
                  <a:pt x="20700" y="42170"/>
                </a:lnTo>
                <a:lnTo>
                  <a:pt x="20880" y="42100"/>
                </a:lnTo>
                <a:lnTo>
                  <a:pt x="21010" y="42160"/>
                </a:lnTo>
                <a:lnTo>
                  <a:pt x="21120" y="42270"/>
                </a:lnTo>
                <a:lnTo>
                  <a:pt x="21250" y="42340"/>
                </a:lnTo>
                <a:lnTo>
                  <a:pt x="21390" y="42260"/>
                </a:lnTo>
                <a:lnTo>
                  <a:pt x="21480" y="42190"/>
                </a:lnTo>
                <a:lnTo>
                  <a:pt x="21720" y="42080"/>
                </a:lnTo>
                <a:lnTo>
                  <a:pt x="21720" y="42070"/>
                </a:lnTo>
                <a:lnTo>
                  <a:pt x="21730" y="42070"/>
                </a:lnTo>
                <a:lnTo>
                  <a:pt x="22680" y="42100"/>
                </a:lnTo>
                <a:lnTo>
                  <a:pt x="22760" y="42110"/>
                </a:lnTo>
                <a:lnTo>
                  <a:pt x="22840" y="42160"/>
                </a:lnTo>
                <a:lnTo>
                  <a:pt x="22920" y="42230"/>
                </a:lnTo>
                <a:lnTo>
                  <a:pt x="23340" y="42500"/>
                </a:lnTo>
                <a:lnTo>
                  <a:pt x="23550" y="42670"/>
                </a:lnTo>
                <a:lnTo>
                  <a:pt x="23650" y="42800"/>
                </a:lnTo>
                <a:lnTo>
                  <a:pt x="23750" y="42960"/>
                </a:lnTo>
                <a:lnTo>
                  <a:pt x="23810" y="43290"/>
                </a:lnTo>
                <a:lnTo>
                  <a:pt x="23820" y="43480"/>
                </a:lnTo>
                <a:lnTo>
                  <a:pt x="23800" y="43650"/>
                </a:lnTo>
                <a:lnTo>
                  <a:pt x="23750" y="43770"/>
                </a:lnTo>
                <a:lnTo>
                  <a:pt x="23600" y="43990"/>
                </a:lnTo>
                <a:lnTo>
                  <a:pt x="23550" y="44110"/>
                </a:lnTo>
                <a:lnTo>
                  <a:pt x="23560" y="44230"/>
                </a:lnTo>
                <a:lnTo>
                  <a:pt x="23860" y="44620"/>
                </a:lnTo>
                <a:lnTo>
                  <a:pt x="24040" y="44790"/>
                </a:lnTo>
                <a:lnTo>
                  <a:pt x="24140" y="44940"/>
                </a:lnTo>
                <a:lnTo>
                  <a:pt x="24310" y="45980"/>
                </a:lnTo>
                <a:lnTo>
                  <a:pt x="24310" y="46100"/>
                </a:lnTo>
                <a:lnTo>
                  <a:pt x="24290" y="46220"/>
                </a:lnTo>
                <a:lnTo>
                  <a:pt x="24250" y="46340"/>
                </a:lnTo>
                <a:lnTo>
                  <a:pt x="24170" y="46450"/>
                </a:lnTo>
                <a:lnTo>
                  <a:pt x="24010" y="46670"/>
                </a:lnTo>
                <a:lnTo>
                  <a:pt x="23790" y="46860"/>
                </a:lnTo>
                <a:lnTo>
                  <a:pt x="23710" y="46950"/>
                </a:lnTo>
                <a:lnTo>
                  <a:pt x="23670" y="47050"/>
                </a:lnTo>
                <a:lnTo>
                  <a:pt x="23660" y="47160"/>
                </a:lnTo>
                <a:lnTo>
                  <a:pt x="23650" y="47380"/>
                </a:lnTo>
                <a:lnTo>
                  <a:pt x="23670" y="47510"/>
                </a:lnTo>
                <a:lnTo>
                  <a:pt x="23720" y="47650"/>
                </a:lnTo>
                <a:lnTo>
                  <a:pt x="23860" y="47800"/>
                </a:lnTo>
                <a:lnTo>
                  <a:pt x="24330" y="48190"/>
                </a:lnTo>
                <a:lnTo>
                  <a:pt x="24570" y="48330"/>
                </a:lnTo>
                <a:lnTo>
                  <a:pt x="24670" y="48410"/>
                </a:lnTo>
                <a:lnTo>
                  <a:pt x="24770" y="48530"/>
                </a:lnTo>
                <a:lnTo>
                  <a:pt x="24830" y="48730"/>
                </a:lnTo>
                <a:lnTo>
                  <a:pt x="24900" y="49230"/>
                </a:lnTo>
                <a:lnTo>
                  <a:pt x="24950" y="49450"/>
                </a:lnTo>
                <a:lnTo>
                  <a:pt x="25030" y="49590"/>
                </a:lnTo>
                <a:lnTo>
                  <a:pt x="25150" y="49750"/>
                </a:lnTo>
                <a:lnTo>
                  <a:pt x="25630" y="50180"/>
                </a:lnTo>
                <a:lnTo>
                  <a:pt x="25830" y="50450"/>
                </a:lnTo>
                <a:lnTo>
                  <a:pt x="25910" y="50750"/>
                </a:lnTo>
                <a:lnTo>
                  <a:pt x="25960" y="50850"/>
                </a:lnTo>
                <a:close/>
                <a:moveTo>
                  <a:pt x="35620" y="35800"/>
                </a:moveTo>
                <a:lnTo>
                  <a:pt x="35070" y="35940"/>
                </a:lnTo>
                <a:lnTo>
                  <a:pt x="34280" y="36080"/>
                </a:lnTo>
                <a:lnTo>
                  <a:pt x="33560" y="36190"/>
                </a:lnTo>
                <a:lnTo>
                  <a:pt x="33220" y="36260"/>
                </a:lnTo>
                <a:lnTo>
                  <a:pt x="32910" y="36510"/>
                </a:lnTo>
                <a:lnTo>
                  <a:pt x="32220" y="37070"/>
                </a:lnTo>
                <a:lnTo>
                  <a:pt x="31880" y="37250"/>
                </a:lnTo>
                <a:lnTo>
                  <a:pt x="31500" y="37290"/>
                </a:lnTo>
                <a:lnTo>
                  <a:pt x="30920" y="37960"/>
                </a:lnTo>
                <a:lnTo>
                  <a:pt x="30580" y="38380"/>
                </a:lnTo>
                <a:lnTo>
                  <a:pt x="30190" y="38690"/>
                </a:lnTo>
                <a:lnTo>
                  <a:pt x="29720" y="38990"/>
                </a:lnTo>
                <a:lnTo>
                  <a:pt x="28620" y="38950"/>
                </a:lnTo>
                <a:lnTo>
                  <a:pt x="27900" y="38920"/>
                </a:lnTo>
                <a:lnTo>
                  <a:pt x="27600" y="39060"/>
                </a:lnTo>
                <a:lnTo>
                  <a:pt x="27320" y="39340"/>
                </a:lnTo>
                <a:lnTo>
                  <a:pt x="27010" y="39450"/>
                </a:lnTo>
                <a:lnTo>
                  <a:pt x="25760" y="39230"/>
                </a:lnTo>
                <a:lnTo>
                  <a:pt x="25680" y="39160"/>
                </a:lnTo>
                <a:lnTo>
                  <a:pt x="25680" y="39090"/>
                </a:lnTo>
                <a:lnTo>
                  <a:pt x="25550" y="39070"/>
                </a:lnTo>
                <a:lnTo>
                  <a:pt x="24790" y="39140"/>
                </a:lnTo>
                <a:lnTo>
                  <a:pt x="23900" y="39340"/>
                </a:lnTo>
                <a:lnTo>
                  <a:pt x="23430" y="39380"/>
                </a:lnTo>
                <a:lnTo>
                  <a:pt x="23280" y="39450"/>
                </a:lnTo>
                <a:lnTo>
                  <a:pt x="23110" y="39590"/>
                </a:lnTo>
                <a:lnTo>
                  <a:pt x="22710" y="40080"/>
                </a:lnTo>
                <a:lnTo>
                  <a:pt x="21970" y="41190"/>
                </a:lnTo>
                <a:lnTo>
                  <a:pt x="21820" y="41700"/>
                </a:lnTo>
                <a:lnTo>
                  <a:pt x="21610" y="41980"/>
                </a:lnTo>
                <a:lnTo>
                  <a:pt x="21610" y="41990"/>
                </a:lnTo>
                <a:lnTo>
                  <a:pt x="20910" y="41960"/>
                </a:lnTo>
                <a:lnTo>
                  <a:pt x="20510" y="41810"/>
                </a:lnTo>
                <a:lnTo>
                  <a:pt x="20530" y="41480"/>
                </a:lnTo>
                <a:lnTo>
                  <a:pt x="20300" y="41600"/>
                </a:lnTo>
                <a:lnTo>
                  <a:pt x="20210" y="41820"/>
                </a:lnTo>
                <a:lnTo>
                  <a:pt x="20260" y="42050"/>
                </a:lnTo>
                <a:lnTo>
                  <a:pt x="20420" y="42200"/>
                </a:lnTo>
                <a:lnTo>
                  <a:pt x="20240" y="42310"/>
                </a:lnTo>
                <a:lnTo>
                  <a:pt x="20090" y="42290"/>
                </a:lnTo>
                <a:lnTo>
                  <a:pt x="19940" y="42240"/>
                </a:lnTo>
                <a:lnTo>
                  <a:pt x="19770" y="42200"/>
                </a:lnTo>
                <a:lnTo>
                  <a:pt x="19650" y="42250"/>
                </a:lnTo>
                <a:lnTo>
                  <a:pt x="19590" y="42370"/>
                </a:lnTo>
                <a:lnTo>
                  <a:pt x="19560" y="42510"/>
                </a:lnTo>
                <a:lnTo>
                  <a:pt x="19520" y="42630"/>
                </a:lnTo>
                <a:lnTo>
                  <a:pt x="19140" y="43300"/>
                </a:lnTo>
                <a:lnTo>
                  <a:pt x="19000" y="43460"/>
                </a:lnTo>
                <a:lnTo>
                  <a:pt x="18850" y="43530"/>
                </a:lnTo>
                <a:lnTo>
                  <a:pt x="18530" y="43610"/>
                </a:lnTo>
                <a:lnTo>
                  <a:pt x="18360" y="43720"/>
                </a:lnTo>
                <a:lnTo>
                  <a:pt x="18230" y="43890"/>
                </a:lnTo>
                <a:lnTo>
                  <a:pt x="18040" y="44240"/>
                </a:lnTo>
                <a:lnTo>
                  <a:pt x="17900" y="44400"/>
                </a:lnTo>
                <a:lnTo>
                  <a:pt x="17560" y="44510"/>
                </a:lnTo>
                <a:lnTo>
                  <a:pt x="17250" y="44440"/>
                </a:lnTo>
                <a:lnTo>
                  <a:pt x="16930" y="44330"/>
                </a:lnTo>
                <a:lnTo>
                  <a:pt x="16580" y="44300"/>
                </a:lnTo>
                <a:lnTo>
                  <a:pt x="16920" y="43670"/>
                </a:lnTo>
                <a:lnTo>
                  <a:pt x="16930" y="43560"/>
                </a:lnTo>
                <a:lnTo>
                  <a:pt x="17180" y="43490"/>
                </a:lnTo>
                <a:lnTo>
                  <a:pt x="17590" y="43030"/>
                </a:lnTo>
                <a:lnTo>
                  <a:pt x="17390" y="43090"/>
                </a:lnTo>
                <a:lnTo>
                  <a:pt x="17200" y="43390"/>
                </a:lnTo>
                <a:lnTo>
                  <a:pt x="17040" y="43460"/>
                </a:lnTo>
                <a:lnTo>
                  <a:pt x="16710" y="43470"/>
                </a:lnTo>
                <a:lnTo>
                  <a:pt x="16580" y="43500"/>
                </a:lnTo>
                <a:lnTo>
                  <a:pt x="16480" y="43560"/>
                </a:lnTo>
                <a:lnTo>
                  <a:pt x="16650" y="43770"/>
                </a:lnTo>
                <a:lnTo>
                  <a:pt x="16630" y="43900"/>
                </a:lnTo>
                <a:lnTo>
                  <a:pt x="16380" y="44200"/>
                </a:lnTo>
                <a:lnTo>
                  <a:pt x="16340" y="44310"/>
                </a:lnTo>
                <a:lnTo>
                  <a:pt x="16300" y="44530"/>
                </a:lnTo>
                <a:lnTo>
                  <a:pt x="16230" y="44660"/>
                </a:lnTo>
                <a:lnTo>
                  <a:pt x="15930" y="45000"/>
                </a:lnTo>
                <a:lnTo>
                  <a:pt x="15870" y="45130"/>
                </a:lnTo>
                <a:lnTo>
                  <a:pt x="15800" y="45560"/>
                </a:lnTo>
                <a:lnTo>
                  <a:pt x="15870" y="47000"/>
                </a:lnTo>
                <a:lnTo>
                  <a:pt x="15780" y="47000"/>
                </a:lnTo>
                <a:lnTo>
                  <a:pt x="15690" y="44080"/>
                </a:lnTo>
                <a:lnTo>
                  <a:pt x="15620" y="43640"/>
                </a:lnTo>
                <a:lnTo>
                  <a:pt x="15370" y="42910"/>
                </a:lnTo>
                <a:lnTo>
                  <a:pt x="15240" y="42650"/>
                </a:lnTo>
                <a:lnTo>
                  <a:pt x="15250" y="42650"/>
                </a:lnTo>
                <a:lnTo>
                  <a:pt x="15360" y="42520"/>
                </a:lnTo>
                <a:lnTo>
                  <a:pt x="15780" y="42390"/>
                </a:lnTo>
                <a:lnTo>
                  <a:pt x="15850" y="42310"/>
                </a:lnTo>
                <a:lnTo>
                  <a:pt x="15860" y="42230"/>
                </a:lnTo>
                <a:lnTo>
                  <a:pt x="15830" y="42170"/>
                </a:lnTo>
                <a:lnTo>
                  <a:pt x="15780" y="42100"/>
                </a:lnTo>
                <a:lnTo>
                  <a:pt x="15730" y="42030"/>
                </a:lnTo>
                <a:lnTo>
                  <a:pt x="15730" y="41900"/>
                </a:lnTo>
                <a:lnTo>
                  <a:pt x="15770" y="41830"/>
                </a:lnTo>
                <a:lnTo>
                  <a:pt x="16150" y="41510"/>
                </a:lnTo>
                <a:lnTo>
                  <a:pt x="16220" y="41390"/>
                </a:lnTo>
                <a:lnTo>
                  <a:pt x="16220" y="41300"/>
                </a:lnTo>
                <a:lnTo>
                  <a:pt x="16170" y="41240"/>
                </a:lnTo>
                <a:lnTo>
                  <a:pt x="16110" y="41190"/>
                </a:lnTo>
                <a:lnTo>
                  <a:pt x="16060" y="41140"/>
                </a:lnTo>
                <a:lnTo>
                  <a:pt x="16010" y="41080"/>
                </a:lnTo>
                <a:lnTo>
                  <a:pt x="16220" y="40200"/>
                </a:lnTo>
                <a:lnTo>
                  <a:pt x="16960" y="38050"/>
                </a:lnTo>
                <a:lnTo>
                  <a:pt x="17010" y="38020"/>
                </a:lnTo>
                <a:lnTo>
                  <a:pt x="17090" y="38000"/>
                </a:lnTo>
                <a:lnTo>
                  <a:pt x="17570" y="37970"/>
                </a:lnTo>
                <a:lnTo>
                  <a:pt x="17660" y="37950"/>
                </a:lnTo>
                <a:lnTo>
                  <a:pt x="17730" y="37910"/>
                </a:lnTo>
                <a:lnTo>
                  <a:pt x="17790" y="37870"/>
                </a:lnTo>
                <a:lnTo>
                  <a:pt x="17840" y="37810"/>
                </a:lnTo>
                <a:lnTo>
                  <a:pt x="17990" y="37630"/>
                </a:lnTo>
                <a:lnTo>
                  <a:pt x="18100" y="37540"/>
                </a:lnTo>
                <a:lnTo>
                  <a:pt x="18170" y="37510"/>
                </a:lnTo>
                <a:lnTo>
                  <a:pt x="18330" y="37460"/>
                </a:lnTo>
                <a:lnTo>
                  <a:pt x="18460" y="37380"/>
                </a:lnTo>
                <a:lnTo>
                  <a:pt x="18700" y="37120"/>
                </a:lnTo>
                <a:lnTo>
                  <a:pt x="19090" y="36610"/>
                </a:lnTo>
                <a:lnTo>
                  <a:pt x="19160" y="36480"/>
                </a:lnTo>
                <a:lnTo>
                  <a:pt x="19270" y="36160"/>
                </a:lnTo>
                <a:lnTo>
                  <a:pt x="19380" y="35700"/>
                </a:lnTo>
                <a:lnTo>
                  <a:pt x="19560" y="35420"/>
                </a:lnTo>
                <a:lnTo>
                  <a:pt x="19750" y="35360"/>
                </a:lnTo>
                <a:lnTo>
                  <a:pt x="20400" y="35300"/>
                </a:lnTo>
                <a:lnTo>
                  <a:pt x="21660" y="35360"/>
                </a:lnTo>
                <a:lnTo>
                  <a:pt x="21800" y="35390"/>
                </a:lnTo>
                <a:lnTo>
                  <a:pt x="21870" y="35440"/>
                </a:lnTo>
                <a:lnTo>
                  <a:pt x="21990" y="35550"/>
                </a:lnTo>
                <a:lnTo>
                  <a:pt x="22070" y="35610"/>
                </a:lnTo>
                <a:lnTo>
                  <a:pt x="22190" y="35690"/>
                </a:lnTo>
                <a:lnTo>
                  <a:pt x="22300" y="35710"/>
                </a:lnTo>
                <a:lnTo>
                  <a:pt x="22400" y="35710"/>
                </a:lnTo>
                <a:lnTo>
                  <a:pt x="23170" y="35540"/>
                </a:lnTo>
                <a:lnTo>
                  <a:pt x="23330" y="35530"/>
                </a:lnTo>
                <a:lnTo>
                  <a:pt x="23820" y="35590"/>
                </a:lnTo>
                <a:lnTo>
                  <a:pt x="24310" y="35750"/>
                </a:lnTo>
                <a:lnTo>
                  <a:pt x="24450" y="35820"/>
                </a:lnTo>
                <a:lnTo>
                  <a:pt x="24640" y="35950"/>
                </a:lnTo>
                <a:lnTo>
                  <a:pt x="24800" y="36120"/>
                </a:lnTo>
                <a:lnTo>
                  <a:pt x="24940" y="36180"/>
                </a:lnTo>
                <a:lnTo>
                  <a:pt x="25160" y="36240"/>
                </a:lnTo>
                <a:lnTo>
                  <a:pt x="26770" y="36530"/>
                </a:lnTo>
                <a:lnTo>
                  <a:pt x="26970" y="36530"/>
                </a:lnTo>
                <a:lnTo>
                  <a:pt x="28210" y="36400"/>
                </a:lnTo>
                <a:lnTo>
                  <a:pt x="28710" y="36270"/>
                </a:lnTo>
                <a:lnTo>
                  <a:pt x="29080" y="36100"/>
                </a:lnTo>
                <a:lnTo>
                  <a:pt x="29140" y="36060"/>
                </a:lnTo>
                <a:lnTo>
                  <a:pt x="29940" y="35260"/>
                </a:lnTo>
                <a:lnTo>
                  <a:pt x="29980" y="35200"/>
                </a:lnTo>
                <a:lnTo>
                  <a:pt x="30010" y="35120"/>
                </a:lnTo>
                <a:lnTo>
                  <a:pt x="30050" y="34950"/>
                </a:lnTo>
                <a:lnTo>
                  <a:pt x="30120" y="33650"/>
                </a:lnTo>
                <a:lnTo>
                  <a:pt x="30150" y="33570"/>
                </a:lnTo>
                <a:lnTo>
                  <a:pt x="30180" y="33500"/>
                </a:lnTo>
                <a:lnTo>
                  <a:pt x="30240" y="33430"/>
                </a:lnTo>
                <a:lnTo>
                  <a:pt x="30310" y="33380"/>
                </a:lnTo>
                <a:lnTo>
                  <a:pt x="30500" y="33290"/>
                </a:lnTo>
                <a:lnTo>
                  <a:pt x="30560" y="33250"/>
                </a:lnTo>
                <a:lnTo>
                  <a:pt x="31300" y="33780"/>
                </a:lnTo>
                <a:lnTo>
                  <a:pt x="31610" y="33750"/>
                </a:lnTo>
                <a:lnTo>
                  <a:pt x="32020" y="33600"/>
                </a:lnTo>
                <a:lnTo>
                  <a:pt x="32290" y="33640"/>
                </a:lnTo>
                <a:lnTo>
                  <a:pt x="32630" y="33990"/>
                </a:lnTo>
                <a:lnTo>
                  <a:pt x="33110" y="34210"/>
                </a:lnTo>
                <a:lnTo>
                  <a:pt x="35070" y="34990"/>
                </a:lnTo>
                <a:lnTo>
                  <a:pt x="35410" y="35270"/>
                </a:lnTo>
                <a:lnTo>
                  <a:pt x="35620" y="3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Lou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19240" y="16960"/>
                </a:moveTo>
                <a:lnTo>
                  <a:pt x="19250" y="16960"/>
                </a:lnTo>
                <a:lnTo>
                  <a:pt x="21650" y="16910"/>
                </a:lnTo>
                <a:lnTo>
                  <a:pt x="21930" y="16860"/>
                </a:lnTo>
                <a:lnTo>
                  <a:pt x="22200" y="16770"/>
                </a:lnTo>
                <a:lnTo>
                  <a:pt x="22520" y="16530"/>
                </a:lnTo>
                <a:lnTo>
                  <a:pt x="22730" y="16450"/>
                </a:lnTo>
                <a:lnTo>
                  <a:pt x="22980" y="16410"/>
                </a:lnTo>
                <a:lnTo>
                  <a:pt x="23210" y="16400"/>
                </a:lnTo>
                <a:lnTo>
                  <a:pt x="23420" y="16370"/>
                </a:lnTo>
                <a:lnTo>
                  <a:pt x="23530" y="16250"/>
                </a:lnTo>
                <a:lnTo>
                  <a:pt x="23600" y="16140"/>
                </a:lnTo>
                <a:lnTo>
                  <a:pt x="23780" y="15630"/>
                </a:lnTo>
                <a:lnTo>
                  <a:pt x="23880" y="15450"/>
                </a:lnTo>
                <a:lnTo>
                  <a:pt x="24030" y="15320"/>
                </a:lnTo>
                <a:lnTo>
                  <a:pt x="24660" y="14990"/>
                </a:lnTo>
                <a:lnTo>
                  <a:pt x="24740" y="14930"/>
                </a:lnTo>
                <a:lnTo>
                  <a:pt x="24780" y="14850"/>
                </a:lnTo>
                <a:lnTo>
                  <a:pt x="24820" y="14700"/>
                </a:lnTo>
                <a:lnTo>
                  <a:pt x="24850" y="14630"/>
                </a:lnTo>
                <a:lnTo>
                  <a:pt x="24890" y="14560"/>
                </a:lnTo>
                <a:lnTo>
                  <a:pt x="24990" y="14450"/>
                </a:lnTo>
                <a:lnTo>
                  <a:pt x="25510" y="14020"/>
                </a:lnTo>
                <a:lnTo>
                  <a:pt x="25580" y="13980"/>
                </a:lnTo>
                <a:lnTo>
                  <a:pt x="25590" y="13980"/>
                </a:lnTo>
                <a:lnTo>
                  <a:pt x="28370" y="12390"/>
                </a:lnTo>
                <a:lnTo>
                  <a:pt x="28470" y="12320"/>
                </a:lnTo>
                <a:lnTo>
                  <a:pt x="28570" y="12200"/>
                </a:lnTo>
                <a:lnTo>
                  <a:pt x="28720" y="11940"/>
                </a:lnTo>
                <a:lnTo>
                  <a:pt x="28780" y="11780"/>
                </a:lnTo>
                <a:lnTo>
                  <a:pt x="28830" y="11730"/>
                </a:lnTo>
                <a:lnTo>
                  <a:pt x="28890" y="11680"/>
                </a:lnTo>
                <a:lnTo>
                  <a:pt x="29170" y="11540"/>
                </a:lnTo>
                <a:lnTo>
                  <a:pt x="29420" y="11360"/>
                </a:lnTo>
                <a:lnTo>
                  <a:pt x="29470" y="11300"/>
                </a:lnTo>
                <a:lnTo>
                  <a:pt x="29570" y="11190"/>
                </a:lnTo>
                <a:lnTo>
                  <a:pt x="29750" y="11310"/>
                </a:lnTo>
                <a:lnTo>
                  <a:pt x="30060" y="11590"/>
                </a:lnTo>
                <a:lnTo>
                  <a:pt x="33100" y="15090"/>
                </a:lnTo>
                <a:lnTo>
                  <a:pt x="33260" y="15190"/>
                </a:lnTo>
                <a:lnTo>
                  <a:pt x="35580" y="15030"/>
                </a:lnTo>
                <a:lnTo>
                  <a:pt x="35680" y="14000"/>
                </a:lnTo>
                <a:lnTo>
                  <a:pt x="44130" y="14020"/>
                </a:lnTo>
                <a:lnTo>
                  <a:pt x="44380" y="14110"/>
                </a:lnTo>
                <a:lnTo>
                  <a:pt x="45570" y="14750"/>
                </a:lnTo>
                <a:lnTo>
                  <a:pt x="46340" y="14690"/>
                </a:lnTo>
                <a:lnTo>
                  <a:pt x="48000" y="15860"/>
                </a:lnTo>
                <a:lnTo>
                  <a:pt x="48750" y="16980"/>
                </a:lnTo>
                <a:lnTo>
                  <a:pt x="47570" y="18090"/>
                </a:lnTo>
                <a:lnTo>
                  <a:pt x="46980" y="18480"/>
                </a:lnTo>
                <a:lnTo>
                  <a:pt x="46230" y="18760"/>
                </a:lnTo>
                <a:lnTo>
                  <a:pt x="45810" y="18930"/>
                </a:lnTo>
                <a:lnTo>
                  <a:pt x="45700" y="21710"/>
                </a:lnTo>
                <a:lnTo>
                  <a:pt x="45160" y="22540"/>
                </a:lnTo>
                <a:lnTo>
                  <a:pt x="47630" y="23820"/>
                </a:lnTo>
                <a:lnTo>
                  <a:pt x="48860" y="23650"/>
                </a:lnTo>
                <a:lnTo>
                  <a:pt x="48380" y="25760"/>
                </a:lnTo>
                <a:lnTo>
                  <a:pt x="48110" y="27430"/>
                </a:lnTo>
                <a:lnTo>
                  <a:pt x="48740" y="27740"/>
                </a:lnTo>
                <a:lnTo>
                  <a:pt x="47570" y="28090"/>
                </a:lnTo>
                <a:lnTo>
                  <a:pt x="45910" y="28310"/>
                </a:lnTo>
                <a:lnTo>
                  <a:pt x="44900" y="28700"/>
                </a:lnTo>
                <a:lnTo>
                  <a:pt x="45320" y="30200"/>
                </a:lnTo>
                <a:lnTo>
                  <a:pt x="45970" y="31640"/>
                </a:lnTo>
                <a:lnTo>
                  <a:pt x="45430" y="32750"/>
                </a:lnTo>
                <a:lnTo>
                  <a:pt x="44790" y="33190"/>
                </a:lnTo>
                <a:lnTo>
                  <a:pt x="44570" y="34410"/>
                </a:lnTo>
                <a:lnTo>
                  <a:pt x="44010" y="34830"/>
                </a:lnTo>
                <a:lnTo>
                  <a:pt x="43670" y="34370"/>
                </a:lnTo>
                <a:lnTo>
                  <a:pt x="43490" y="34230"/>
                </a:lnTo>
                <a:lnTo>
                  <a:pt x="43240" y="34290"/>
                </a:lnTo>
                <a:lnTo>
                  <a:pt x="42990" y="34410"/>
                </a:lnTo>
                <a:lnTo>
                  <a:pt x="41690" y="35210"/>
                </a:lnTo>
                <a:lnTo>
                  <a:pt x="41400" y="35330"/>
                </a:lnTo>
                <a:lnTo>
                  <a:pt x="41060" y="35410"/>
                </a:lnTo>
                <a:lnTo>
                  <a:pt x="40550" y="35360"/>
                </a:lnTo>
                <a:lnTo>
                  <a:pt x="38300" y="34910"/>
                </a:lnTo>
                <a:lnTo>
                  <a:pt x="37560" y="34620"/>
                </a:lnTo>
                <a:lnTo>
                  <a:pt x="36380" y="33910"/>
                </a:lnTo>
                <a:lnTo>
                  <a:pt x="35850" y="33580"/>
                </a:lnTo>
                <a:lnTo>
                  <a:pt x="35460" y="33160"/>
                </a:lnTo>
                <a:lnTo>
                  <a:pt x="35370" y="32830"/>
                </a:lnTo>
                <a:lnTo>
                  <a:pt x="35300" y="31910"/>
                </a:lnTo>
                <a:lnTo>
                  <a:pt x="35250" y="31840"/>
                </a:lnTo>
                <a:lnTo>
                  <a:pt x="35200" y="31780"/>
                </a:lnTo>
                <a:lnTo>
                  <a:pt x="35070" y="31740"/>
                </a:lnTo>
                <a:lnTo>
                  <a:pt x="34880" y="31730"/>
                </a:lnTo>
                <a:lnTo>
                  <a:pt x="33900" y="31820"/>
                </a:lnTo>
                <a:lnTo>
                  <a:pt x="33770" y="31800"/>
                </a:lnTo>
                <a:lnTo>
                  <a:pt x="33550" y="31720"/>
                </a:lnTo>
                <a:lnTo>
                  <a:pt x="33430" y="31650"/>
                </a:lnTo>
                <a:lnTo>
                  <a:pt x="33290" y="31550"/>
                </a:lnTo>
                <a:lnTo>
                  <a:pt x="33220" y="31520"/>
                </a:lnTo>
                <a:lnTo>
                  <a:pt x="32810" y="31480"/>
                </a:lnTo>
                <a:lnTo>
                  <a:pt x="32030" y="31510"/>
                </a:lnTo>
                <a:lnTo>
                  <a:pt x="31650" y="31620"/>
                </a:lnTo>
                <a:lnTo>
                  <a:pt x="31390" y="31410"/>
                </a:lnTo>
                <a:lnTo>
                  <a:pt x="31320" y="31210"/>
                </a:lnTo>
                <a:lnTo>
                  <a:pt x="31310" y="31010"/>
                </a:lnTo>
                <a:lnTo>
                  <a:pt x="31290" y="30930"/>
                </a:lnTo>
                <a:lnTo>
                  <a:pt x="31250" y="30860"/>
                </a:lnTo>
                <a:lnTo>
                  <a:pt x="31210" y="30800"/>
                </a:lnTo>
                <a:lnTo>
                  <a:pt x="30960" y="30630"/>
                </a:lnTo>
                <a:lnTo>
                  <a:pt x="30580" y="30470"/>
                </a:lnTo>
                <a:lnTo>
                  <a:pt x="30520" y="30420"/>
                </a:lnTo>
                <a:lnTo>
                  <a:pt x="30470" y="30370"/>
                </a:lnTo>
                <a:lnTo>
                  <a:pt x="30430" y="30310"/>
                </a:lnTo>
                <a:lnTo>
                  <a:pt x="30340" y="30080"/>
                </a:lnTo>
                <a:lnTo>
                  <a:pt x="30300" y="30020"/>
                </a:lnTo>
                <a:lnTo>
                  <a:pt x="30240" y="29990"/>
                </a:lnTo>
                <a:lnTo>
                  <a:pt x="30140" y="29950"/>
                </a:lnTo>
                <a:lnTo>
                  <a:pt x="30080" y="29910"/>
                </a:lnTo>
                <a:lnTo>
                  <a:pt x="30020" y="29870"/>
                </a:lnTo>
                <a:lnTo>
                  <a:pt x="29980" y="29800"/>
                </a:lnTo>
                <a:lnTo>
                  <a:pt x="29950" y="29720"/>
                </a:lnTo>
                <a:lnTo>
                  <a:pt x="29930" y="29630"/>
                </a:lnTo>
                <a:lnTo>
                  <a:pt x="29920" y="29430"/>
                </a:lnTo>
                <a:lnTo>
                  <a:pt x="29930" y="29290"/>
                </a:lnTo>
                <a:lnTo>
                  <a:pt x="29700" y="29250"/>
                </a:lnTo>
                <a:lnTo>
                  <a:pt x="26080" y="29270"/>
                </a:lnTo>
                <a:lnTo>
                  <a:pt x="25740" y="29360"/>
                </a:lnTo>
                <a:lnTo>
                  <a:pt x="25270" y="29770"/>
                </a:lnTo>
                <a:lnTo>
                  <a:pt x="24940" y="29600"/>
                </a:lnTo>
                <a:lnTo>
                  <a:pt x="24610" y="29480"/>
                </a:lnTo>
                <a:lnTo>
                  <a:pt x="24540" y="29440"/>
                </a:lnTo>
                <a:lnTo>
                  <a:pt x="24460" y="29380"/>
                </a:lnTo>
                <a:lnTo>
                  <a:pt x="24380" y="29300"/>
                </a:lnTo>
                <a:lnTo>
                  <a:pt x="24280" y="29140"/>
                </a:lnTo>
                <a:lnTo>
                  <a:pt x="24240" y="29030"/>
                </a:lnTo>
                <a:lnTo>
                  <a:pt x="24200" y="28920"/>
                </a:lnTo>
                <a:lnTo>
                  <a:pt x="24150" y="28650"/>
                </a:lnTo>
                <a:lnTo>
                  <a:pt x="24130" y="28570"/>
                </a:lnTo>
                <a:lnTo>
                  <a:pt x="24090" y="28490"/>
                </a:lnTo>
                <a:lnTo>
                  <a:pt x="24010" y="28360"/>
                </a:lnTo>
                <a:lnTo>
                  <a:pt x="23580" y="27840"/>
                </a:lnTo>
                <a:lnTo>
                  <a:pt x="23500" y="27710"/>
                </a:lnTo>
                <a:lnTo>
                  <a:pt x="23360" y="27330"/>
                </a:lnTo>
                <a:lnTo>
                  <a:pt x="23330" y="27180"/>
                </a:lnTo>
                <a:lnTo>
                  <a:pt x="23310" y="27050"/>
                </a:lnTo>
                <a:lnTo>
                  <a:pt x="23320" y="26920"/>
                </a:lnTo>
                <a:lnTo>
                  <a:pt x="23330" y="26860"/>
                </a:lnTo>
                <a:lnTo>
                  <a:pt x="23370" y="26470"/>
                </a:lnTo>
                <a:lnTo>
                  <a:pt x="23330" y="26260"/>
                </a:lnTo>
                <a:lnTo>
                  <a:pt x="23260" y="26100"/>
                </a:lnTo>
                <a:lnTo>
                  <a:pt x="23210" y="26000"/>
                </a:lnTo>
                <a:lnTo>
                  <a:pt x="23170" y="25940"/>
                </a:lnTo>
                <a:lnTo>
                  <a:pt x="23040" y="25650"/>
                </a:lnTo>
                <a:lnTo>
                  <a:pt x="22990" y="25590"/>
                </a:lnTo>
                <a:lnTo>
                  <a:pt x="22930" y="25560"/>
                </a:lnTo>
                <a:lnTo>
                  <a:pt x="22850" y="25590"/>
                </a:lnTo>
                <a:lnTo>
                  <a:pt x="22720" y="25690"/>
                </a:lnTo>
                <a:lnTo>
                  <a:pt x="22660" y="25720"/>
                </a:lnTo>
                <a:lnTo>
                  <a:pt x="22590" y="25730"/>
                </a:lnTo>
                <a:lnTo>
                  <a:pt x="22530" y="25700"/>
                </a:lnTo>
                <a:lnTo>
                  <a:pt x="22470" y="25610"/>
                </a:lnTo>
                <a:lnTo>
                  <a:pt x="22430" y="25410"/>
                </a:lnTo>
                <a:lnTo>
                  <a:pt x="22340" y="24680"/>
                </a:lnTo>
                <a:lnTo>
                  <a:pt x="22320" y="24600"/>
                </a:lnTo>
                <a:lnTo>
                  <a:pt x="22290" y="24540"/>
                </a:lnTo>
                <a:lnTo>
                  <a:pt x="22230" y="24480"/>
                </a:lnTo>
                <a:lnTo>
                  <a:pt x="22150" y="24440"/>
                </a:lnTo>
                <a:lnTo>
                  <a:pt x="22010" y="24430"/>
                </a:lnTo>
                <a:lnTo>
                  <a:pt x="21920" y="24430"/>
                </a:lnTo>
                <a:lnTo>
                  <a:pt x="21700" y="24490"/>
                </a:lnTo>
                <a:lnTo>
                  <a:pt x="21520" y="24510"/>
                </a:lnTo>
                <a:lnTo>
                  <a:pt x="20830" y="24330"/>
                </a:lnTo>
                <a:lnTo>
                  <a:pt x="20720" y="24330"/>
                </a:lnTo>
                <a:lnTo>
                  <a:pt x="20620" y="24350"/>
                </a:lnTo>
                <a:lnTo>
                  <a:pt x="20560" y="24400"/>
                </a:lnTo>
                <a:lnTo>
                  <a:pt x="20500" y="24450"/>
                </a:lnTo>
                <a:lnTo>
                  <a:pt x="20450" y="24500"/>
                </a:lnTo>
                <a:lnTo>
                  <a:pt x="20330" y="24690"/>
                </a:lnTo>
                <a:lnTo>
                  <a:pt x="20190" y="24860"/>
                </a:lnTo>
                <a:lnTo>
                  <a:pt x="20020" y="25110"/>
                </a:lnTo>
                <a:lnTo>
                  <a:pt x="19920" y="25220"/>
                </a:lnTo>
                <a:lnTo>
                  <a:pt x="19690" y="25520"/>
                </a:lnTo>
                <a:lnTo>
                  <a:pt x="19610" y="25750"/>
                </a:lnTo>
                <a:lnTo>
                  <a:pt x="19560" y="25920"/>
                </a:lnTo>
                <a:lnTo>
                  <a:pt x="19510" y="26070"/>
                </a:lnTo>
                <a:lnTo>
                  <a:pt x="19430" y="26190"/>
                </a:lnTo>
                <a:lnTo>
                  <a:pt x="18760" y="26900"/>
                </a:lnTo>
                <a:lnTo>
                  <a:pt x="18690" y="27030"/>
                </a:lnTo>
                <a:lnTo>
                  <a:pt x="18490" y="27250"/>
                </a:lnTo>
                <a:lnTo>
                  <a:pt x="18440" y="27300"/>
                </a:lnTo>
                <a:lnTo>
                  <a:pt x="18380" y="27340"/>
                </a:lnTo>
                <a:lnTo>
                  <a:pt x="18300" y="27350"/>
                </a:lnTo>
                <a:lnTo>
                  <a:pt x="18230" y="27340"/>
                </a:lnTo>
                <a:lnTo>
                  <a:pt x="18150" y="27300"/>
                </a:lnTo>
                <a:lnTo>
                  <a:pt x="18090" y="27220"/>
                </a:lnTo>
                <a:lnTo>
                  <a:pt x="18020" y="27080"/>
                </a:lnTo>
                <a:lnTo>
                  <a:pt x="18000" y="26840"/>
                </a:lnTo>
                <a:lnTo>
                  <a:pt x="18020" y="26770"/>
                </a:lnTo>
                <a:lnTo>
                  <a:pt x="18040" y="26720"/>
                </a:lnTo>
                <a:lnTo>
                  <a:pt x="18080" y="26660"/>
                </a:lnTo>
                <a:lnTo>
                  <a:pt x="18100" y="26600"/>
                </a:lnTo>
                <a:lnTo>
                  <a:pt x="18110" y="26530"/>
                </a:lnTo>
                <a:lnTo>
                  <a:pt x="18090" y="26450"/>
                </a:lnTo>
                <a:lnTo>
                  <a:pt x="18050" y="26370"/>
                </a:lnTo>
                <a:lnTo>
                  <a:pt x="17950" y="26250"/>
                </a:lnTo>
                <a:lnTo>
                  <a:pt x="17860" y="26190"/>
                </a:lnTo>
                <a:lnTo>
                  <a:pt x="17630" y="26080"/>
                </a:lnTo>
                <a:lnTo>
                  <a:pt x="17500" y="26000"/>
                </a:lnTo>
                <a:lnTo>
                  <a:pt x="17440" y="25950"/>
                </a:lnTo>
                <a:lnTo>
                  <a:pt x="17390" y="25900"/>
                </a:lnTo>
                <a:lnTo>
                  <a:pt x="17210" y="25650"/>
                </a:lnTo>
                <a:lnTo>
                  <a:pt x="17120" y="25460"/>
                </a:lnTo>
                <a:lnTo>
                  <a:pt x="17070" y="25390"/>
                </a:lnTo>
                <a:lnTo>
                  <a:pt x="17020" y="25330"/>
                </a:lnTo>
                <a:lnTo>
                  <a:pt x="16930" y="25270"/>
                </a:lnTo>
                <a:lnTo>
                  <a:pt x="16760" y="25190"/>
                </a:lnTo>
                <a:lnTo>
                  <a:pt x="16640" y="25160"/>
                </a:lnTo>
                <a:lnTo>
                  <a:pt x="16550" y="24990"/>
                </a:lnTo>
                <a:lnTo>
                  <a:pt x="16510" y="24700"/>
                </a:lnTo>
                <a:lnTo>
                  <a:pt x="16590" y="24060"/>
                </a:lnTo>
                <a:lnTo>
                  <a:pt x="16690" y="23700"/>
                </a:lnTo>
                <a:lnTo>
                  <a:pt x="16960" y="23170"/>
                </a:lnTo>
                <a:lnTo>
                  <a:pt x="17030" y="22870"/>
                </a:lnTo>
                <a:lnTo>
                  <a:pt x="17030" y="22770"/>
                </a:lnTo>
                <a:lnTo>
                  <a:pt x="17020" y="22690"/>
                </a:lnTo>
                <a:lnTo>
                  <a:pt x="16950" y="22510"/>
                </a:lnTo>
                <a:lnTo>
                  <a:pt x="16880" y="22400"/>
                </a:lnTo>
                <a:lnTo>
                  <a:pt x="16440" y="22040"/>
                </a:lnTo>
                <a:lnTo>
                  <a:pt x="16370" y="22000"/>
                </a:lnTo>
                <a:lnTo>
                  <a:pt x="17330" y="20700"/>
                </a:lnTo>
                <a:lnTo>
                  <a:pt x="19260" y="17440"/>
                </a:lnTo>
                <a:lnTo>
                  <a:pt x="19330" y="17290"/>
                </a:lnTo>
                <a:lnTo>
                  <a:pt x="19310" y="17130"/>
                </a:lnTo>
                <a:lnTo>
                  <a:pt x="19240" y="1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Thiès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19380" y="35700"/>
                </a:moveTo>
                <a:lnTo>
                  <a:pt x="19270" y="36160"/>
                </a:lnTo>
                <a:lnTo>
                  <a:pt x="19160" y="36480"/>
                </a:lnTo>
                <a:lnTo>
                  <a:pt x="19090" y="36610"/>
                </a:lnTo>
                <a:lnTo>
                  <a:pt x="18700" y="37120"/>
                </a:lnTo>
                <a:lnTo>
                  <a:pt x="18460" y="37380"/>
                </a:lnTo>
                <a:lnTo>
                  <a:pt x="18330" y="37460"/>
                </a:lnTo>
                <a:lnTo>
                  <a:pt x="18170" y="37510"/>
                </a:lnTo>
                <a:lnTo>
                  <a:pt x="18100" y="37540"/>
                </a:lnTo>
                <a:lnTo>
                  <a:pt x="17990" y="37630"/>
                </a:lnTo>
                <a:lnTo>
                  <a:pt x="17840" y="37810"/>
                </a:lnTo>
                <a:lnTo>
                  <a:pt x="17790" y="37870"/>
                </a:lnTo>
                <a:lnTo>
                  <a:pt x="17730" y="37910"/>
                </a:lnTo>
                <a:lnTo>
                  <a:pt x="17660" y="37950"/>
                </a:lnTo>
                <a:lnTo>
                  <a:pt x="17570" y="37970"/>
                </a:lnTo>
                <a:lnTo>
                  <a:pt x="17090" y="38000"/>
                </a:lnTo>
                <a:lnTo>
                  <a:pt x="17010" y="38020"/>
                </a:lnTo>
                <a:lnTo>
                  <a:pt x="16960" y="38050"/>
                </a:lnTo>
                <a:lnTo>
                  <a:pt x="16220" y="40200"/>
                </a:lnTo>
                <a:lnTo>
                  <a:pt x="16010" y="41080"/>
                </a:lnTo>
                <a:lnTo>
                  <a:pt x="16060" y="41140"/>
                </a:lnTo>
                <a:lnTo>
                  <a:pt x="16110" y="41190"/>
                </a:lnTo>
                <a:lnTo>
                  <a:pt x="16170" y="41240"/>
                </a:lnTo>
                <a:lnTo>
                  <a:pt x="16220" y="41300"/>
                </a:lnTo>
                <a:lnTo>
                  <a:pt x="16220" y="41390"/>
                </a:lnTo>
                <a:lnTo>
                  <a:pt x="16150" y="41510"/>
                </a:lnTo>
                <a:lnTo>
                  <a:pt x="15770" y="41830"/>
                </a:lnTo>
                <a:lnTo>
                  <a:pt x="15730" y="41900"/>
                </a:lnTo>
                <a:lnTo>
                  <a:pt x="15730" y="42030"/>
                </a:lnTo>
                <a:lnTo>
                  <a:pt x="15780" y="42100"/>
                </a:lnTo>
                <a:lnTo>
                  <a:pt x="15830" y="42170"/>
                </a:lnTo>
                <a:lnTo>
                  <a:pt x="15860" y="42230"/>
                </a:lnTo>
                <a:lnTo>
                  <a:pt x="15850" y="42310"/>
                </a:lnTo>
                <a:lnTo>
                  <a:pt x="15780" y="42390"/>
                </a:lnTo>
                <a:lnTo>
                  <a:pt x="15360" y="42520"/>
                </a:lnTo>
                <a:lnTo>
                  <a:pt x="15250" y="42650"/>
                </a:lnTo>
                <a:lnTo>
                  <a:pt x="15240" y="42650"/>
                </a:lnTo>
                <a:lnTo>
                  <a:pt x="15100" y="42370"/>
                </a:lnTo>
                <a:lnTo>
                  <a:pt x="14970" y="42200"/>
                </a:lnTo>
                <a:lnTo>
                  <a:pt x="14780" y="42110"/>
                </a:lnTo>
                <a:lnTo>
                  <a:pt x="14400" y="42030"/>
                </a:lnTo>
                <a:lnTo>
                  <a:pt x="14250" y="41890"/>
                </a:lnTo>
                <a:lnTo>
                  <a:pt x="14170" y="41670"/>
                </a:lnTo>
                <a:lnTo>
                  <a:pt x="14050" y="40850"/>
                </a:lnTo>
                <a:lnTo>
                  <a:pt x="13950" y="40590"/>
                </a:lnTo>
                <a:lnTo>
                  <a:pt x="13830" y="40400"/>
                </a:lnTo>
                <a:lnTo>
                  <a:pt x="13550" y="40110"/>
                </a:lnTo>
                <a:lnTo>
                  <a:pt x="13420" y="40040"/>
                </a:lnTo>
                <a:lnTo>
                  <a:pt x="13330" y="40020"/>
                </a:lnTo>
                <a:lnTo>
                  <a:pt x="13260" y="39960"/>
                </a:lnTo>
                <a:lnTo>
                  <a:pt x="13240" y="39760"/>
                </a:lnTo>
                <a:lnTo>
                  <a:pt x="13260" y="39600"/>
                </a:lnTo>
                <a:lnTo>
                  <a:pt x="13330" y="39300"/>
                </a:lnTo>
                <a:lnTo>
                  <a:pt x="13350" y="39130"/>
                </a:lnTo>
                <a:lnTo>
                  <a:pt x="13280" y="38880"/>
                </a:lnTo>
                <a:lnTo>
                  <a:pt x="13100" y="38610"/>
                </a:lnTo>
                <a:lnTo>
                  <a:pt x="12640" y="38140"/>
                </a:lnTo>
                <a:lnTo>
                  <a:pt x="11580" y="37640"/>
                </a:lnTo>
                <a:lnTo>
                  <a:pt x="11420" y="37460"/>
                </a:lnTo>
                <a:lnTo>
                  <a:pt x="11330" y="37260"/>
                </a:lnTo>
                <a:lnTo>
                  <a:pt x="10810" y="36470"/>
                </a:lnTo>
                <a:lnTo>
                  <a:pt x="10420" y="35420"/>
                </a:lnTo>
                <a:lnTo>
                  <a:pt x="10270" y="35210"/>
                </a:lnTo>
                <a:lnTo>
                  <a:pt x="10270" y="35200"/>
                </a:lnTo>
                <a:lnTo>
                  <a:pt x="10550" y="33110"/>
                </a:lnTo>
                <a:lnTo>
                  <a:pt x="10530" y="32970"/>
                </a:lnTo>
                <a:lnTo>
                  <a:pt x="10480" y="32830"/>
                </a:lnTo>
                <a:lnTo>
                  <a:pt x="10250" y="32440"/>
                </a:lnTo>
                <a:lnTo>
                  <a:pt x="10200" y="32300"/>
                </a:lnTo>
                <a:lnTo>
                  <a:pt x="10190" y="31940"/>
                </a:lnTo>
                <a:lnTo>
                  <a:pt x="10180" y="31860"/>
                </a:lnTo>
                <a:lnTo>
                  <a:pt x="10100" y="31580"/>
                </a:lnTo>
                <a:lnTo>
                  <a:pt x="9790" y="30900"/>
                </a:lnTo>
                <a:lnTo>
                  <a:pt x="9770" y="30870"/>
                </a:lnTo>
                <a:lnTo>
                  <a:pt x="9910" y="30820"/>
                </a:lnTo>
                <a:lnTo>
                  <a:pt x="10410" y="30400"/>
                </a:lnTo>
                <a:lnTo>
                  <a:pt x="12760" y="27590"/>
                </a:lnTo>
                <a:lnTo>
                  <a:pt x="13230" y="26890"/>
                </a:lnTo>
                <a:lnTo>
                  <a:pt x="14260" y="25740"/>
                </a:lnTo>
                <a:lnTo>
                  <a:pt x="16310" y="22070"/>
                </a:lnTo>
                <a:lnTo>
                  <a:pt x="16370" y="22000"/>
                </a:lnTo>
                <a:lnTo>
                  <a:pt x="16440" y="22040"/>
                </a:lnTo>
                <a:lnTo>
                  <a:pt x="16880" y="22400"/>
                </a:lnTo>
                <a:lnTo>
                  <a:pt x="16950" y="22510"/>
                </a:lnTo>
                <a:lnTo>
                  <a:pt x="17020" y="22690"/>
                </a:lnTo>
                <a:lnTo>
                  <a:pt x="17030" y="22770"/>
                </a:lnTo>
                <a:lnTo>
                  <a:pt x="17030" y="22870"/>
                </a:lnTo>
                <a:lnTo>
                  <a:pt x="16960" y="23170"/>
                </a:lnTo>
                <a:lnTo>
                  <a:pt x="16690" y="23700"/>
                </a:lnTo>
                <a:lnTo>
                  <a:pt x="16590" y="24060"/>
                </a:lnTo>
                <a:lnTo>
                  <a:pt x="16510" y="24700"/>
                </a:lnTo>
                <a:lnTo>
                  <a:pt x="16550" y="24990"/>
                </a:lnTo>
                <a:lnTo>
                  <a:pt x="16640" y="25160"/>
                </a:lnTo>
                <a:lnTo>
                  <a:pt x="16760" y="25190"/>
                </a:lnTo>
                <a:lnTo>
                  <a:pt x="16930" y="25270"/>
                </a:lnTo>
                <a:lnTo>
                  <a:pt x="17020" y="25330"/>
                </a:lnTo>
                <a:lnTo>
                  <a:pt x="17070" y="25390"/>
                </a:lnTo>
                <a:lnTo>
                  <a:pt x="17120" y="25460"/>
                </a:lnTo>
                <a:lnTo>
                  <a:pt x="17210" y="25650"/>
                </a:lnTo>
                <a:lnTo>
                  <a:pt x="17390" y="25900"/>
                </a:lnTo>
                <a:lnTo>
                  <a:pt x="17440" y="25950"/>
                </a:lnTo>
                <a:lnTo>
                  <a:pt x="17500" y="26000"/>
                </a:lnTo>
                <a:lnTo>
                  <a:pt x="17630" y="26080"/>
                </a:lnTo>
                <a:lnTo>
                  <a:pt x="17860" y="26190"/>
                </a:lnTo>
                <a:lnTo>
                  <a:pt x="17950" y="26250"/>
                </a:lnTo>
                <a:lnTo>
                  <a:pt x="18050" y="26370"/>
                </a:lnTo>
                <a:lnTo>
                  <a:pt x="18090" y="26450"/>
                </a:lnTo>
                <a:lnTo>
                  <a:pt x="18110" y="26530"/>
                </a:lnTo>
                <a:lnTo>
                  <a:pt x="18100" y="26600"/>
                </a:lnTo>
                <a:lnTo>
                  <a:pt x="18080" y="26660"/>
                </a:lnTo>
                <a:lnTo>
                  <a:pt x="18040" y="26720"/>
                </a:lnTo>
                <a:lnTo>
                  <a:pt x="18020" y="26770"/>
                </a:lnTo>
                <a:lnTo>
                  <a:pt x="18000" y="26840"/>
                </a:lnTo>
                <a:lnTo>
                  <a:pt x="18020" y="27080"/>
                </a:lnTo>
                <a:lnTo>
                  <a:pt x="18090" y="27220"/>
                </a:lnTo>
                <a:lnTo>
                  <a:pt x="18150" y="27300"/>
                </a:lnTo>
                <a:lnTo>
                  <a:pt x="18230" y="27340"/>
                </a:lnTo>
                <a:lnTo>
                  <a:pt x="18300" y="27350"/>
                </a:lnTo>
                <a:lnTo>
                  <a:pt x="18380" y="27340"/>
                </a:lnTo>
                <a:lnTo>
                  <a:pt x="18440" y="27300"/>
                </a:lnTo>
                <a:lnTo>
                  <a:pt x="18490" y="27250"/>
                </a:lnTo>
                <a:lnTo>
                  <a:pt x="18690" y="27030"/>
                </a:lnTo>
                <a:lnTo>
                  <a:pt x="18760" y="26900"/>
                </a:lnTo>
                <a:lnTo>
                  <a:pt x="19430" y="26190"/>
                </a:lnTo>
                <a:lnTo>
                  <a:pt x="19510" y="26070"/>
                </a:lnTo>
                <a:lnTo>
                  <a:pt x="19560" y="25920"/>
                </a:lnTo>
                <a:lnTo>
                  <a:pt x="19610" y="25750"/>
                </a:lnTo>
                <a:lnTo>
                  <a:pt x="19690" y="25520"/>
                </a:lnTo>
                <a:lnTo>
                  <a:pt x="19920" y="25220"/>
                </a:lnTo>
                <a:lnTo>
                  <a:pt x="20020" y="25110"/>
                </a:lnTo>
                <a:lnTo>
                  <a:pt x="20190" y="24860"/>
                </a:lnTo>
                <a:lnTo>
                  <a:pt x="20330" y="24690"/>
                </a:lnTo>
                <a:lnTo>
                  <a:pt x="20450" y="24500"/>
                </a:lnTo>
                <a:lnTo>
                  <a:pt x="20500" y="24450"/>
                </a:lnTo>
                <a:lnTo>
                  <a:pt x="20560" y="24400"/>
                </a:lnTo>
                <a:lnTo>
                  <a:pt x="20620" y="24350"/>
                </a:lnTo>
                <a:lnTo>
                  <a:pt x="20720" y="24330"/>
                </a:lnTo>
                <a:lnTo>
                  <a:pt x="20830" y="24330"/>
                </a:lnTo>
                <a:lnTo>
                  <a:pt x="21520" y="24510"/>
                </a:lnTo>
                <a:lnTo>
                  <a:pt x="21700" y="24490"/>
                </a:lnTo>
                <a:lnTo>
                  <a:pt x="21920" y="24430"/>
                </a:lnTo>
                <a:lnTo>
                  <a:pt x="22010" y="24430"/>
                </a:lnTo>
                <a:lnTo>
                  <a:pt x="22150" y="24440"/>
                </a:lnTo>
                <a:lnTo>
                  <a:pt x="22230" y="24480"/>
                </a:lnTo>
                <a:lnTo>
                  <a:pt x="22290" y="24540"/>
                </a:lnTo>
                <a:lnTo>
                  <a:pt x="22320" y="24600"/>
                </a:lnTo>
                <a:lnTo>
                  <a:pt x="22340" y="24680"/>
                </a:lnTo>
                <a:lnTo>
                  <a:pt x="22430" y="25410"/>
                </a:lnTo>
                <a:lnTo>
                  <a:pt x="22470" y="25610"/>
                </a:lnTo>
                <a:lnTo>
                  <a:pt x="22530" y="25700"/>
                </a:lnTo>
                <a:lnTo>
                  <a:pt x="22590" y="25730"/>
                </a:lnTo>
                <a:lnTo>
                  <a:pt x="22660" y="25720"/>
                </a:lnTo>
                <a:lnTo>
                  <a:pt x="22720" y="25690"/>
                </a:lnTo>
                <a:lnTo>
                  <a:pt x="22850" y="25590"/>
                </a:lnTo>
                <a:lnTo>
                  <a:pt x="22930" y="25560"/>
                </a:lnTo>
                <a:lnTo>
                  <a:pt x="22990" y="25590"/>
                </a:lnTo>
                <a:lnTo>
                  <a:pt x="23040" y="25650"/>
                </a:lnTo>
                <a:lnTo>
                  <a:pt x="23170" y="25940"/>
                </a:lnTo>
                <a:lnTo>
                  <a:pt x="23210" y="26000"/>
                </a:lnTo>
                <a:lnTo>
                  <a:pt x="23260" y="26100"/>
                </a:lnTo>
                <a:lnTo>
                  <a:pt x="23330" y="26260"/>
                </a:lnTo>
                <a:lnTo>
                  <a:pt x="23370" y="26470"/>
                </a:lnTo>
                <a:lnTo>
                  <a:pt x="23330" y="26860"/>
                </a:lnTo>
                <a:lnTo>
                  <a:pt x="23320" y="26920"/>
                </a:lnTo>
                <a:lnTo>
                  <a:pt x="23310" y="27050"/>
                </a:lnTo>
                <a:lnTo>
                  <a:pt x="23330" y="27180"/>
                </a:lnTo>
                <a:lnTo>
                  <a:pt x="23360" y="27330"/>
                </a:lnTo>
                <a:lnTo>
                  <a:pt x="23500" y="27710"/>
                </a:lnTo>
                <a:lnTo>
                  <a:pt x="23580" y="27840"/>
                </a:lnTo>
                <a:lnTo>
                  <a:pt x="24010" y="28360"/>
                </a:lnTo>
                <a:lnTo>
                  <a:pt x="24090" y="28490"/>
                </a:lnTo>
                <a:lnTo>
                  <a:pt x="24130" y="28570"/>
                </a:lnTo>
                <a:lnTo>
                  <a:pt x="24150" y="28650"/>
                </a:lnTo>
                <a:lnTo>
                  <a:pt x="24200" y="28920"/>
                </a:lnTo>
                <a:lnTo>
                  <a:pt x="24240" y="29030"/>
                </a:lnTo>
                <a:lnTo>
                  <a:pt x="24280" y="29140"/>
                </a:lnTo>
                <a:lnTo>
                  <a:pt x="24380" y="29300"/>
                </a:lnTo>
                <a:lnTo>
                  <a:pt x="24460" y="29380"/>
                </a:lnTo>
                <a:lnTo>
                  <a:pt x="24540" y="29440"/>
                </a:lnTo>
                <a:lnTo>
                  <a:pt x="24610" y="29480"/>
                </a:lnTo>
                <a:lnTo>
                  <a:pt x="24940" y="29600"/>
                </a:lnTo>
                <a:lnTo>
                  <a:pt x="25270" y="29770"/>
                </a:lnTo>
                <a:lnTo>
                  <a:pt x="25210" y="29970"/>
                </a:lnTo>
                <a:lnTo>
                  <a:pt x="25080" y="30050"/>
                </a:lnTo>
                <a:lnTo>
                  <a:pt x="24380" y="30430"/>
                </a:lnTo>
                <a:lnTo>
                  <a:pt x="24210" y="30470"/>
                </a:lnTo>
                <a:lnTo>
                  <a:pt x="24010" y="30490"/>
                </a:lnTo>
                <a:lnTo>
                  <a:pt x="23880" y="30470"/>
                </a:lnTo>
                <a:lnTo>
                  <a:pt x="23790" y="30440"/>
                </a:lnTo>
                <a:lnTo>
                  <a:pt x="23710" y="30400"/>
                </a:lnTo>
                <a:lnTo>
                  <a:pt x="23650" y="30360"/>
                </a:lnTo>
                <a:lnTo>
                  <a:pt x="23610" y="30300"/>
                </a:lnTo>
                <a:lnTo>
                  <a:pt x="23580" y="30220"/>
                </a:lnTo>
                <a:lnTo>
                  <a:pt x="23560" y="30140"/>
                </a:lnTo>
                <a:lnTo>
                  <a:pt x="23560" y="30050"/>
                </a:lnTo>
                <a:lnTo>
                  <a:pt x="23530" y="29970"/>
                </a:lnTo>
                <a:lnTo>
                  <a:pt x="23480" y="29900"/>
                </a:lnTo>
                <a:lnTo>
                  <a:pt x="23380" y="29840"/>
                </a:lnTo>
                <a:lnTo>
                  <a:pt x="23140" y="29750"/>
                </a:lnTo>
                <a:lnTo>
                  <a:pt x="23070" y="29710"/>
                </a:lnTo>
                <a:lnTo>
                  <a:pt x="22580" y="29300"/>
                </a:lnTo>
                <a:lnTo>
                  <a:pt x="22500" y="29280"/>
                </a:lnTo>
                <a:lnTo>
                  <a:pt x="22450" y="29280"/>
                </a:lnTo>
                <a:lnTo>
                  <a:pt x="22420" y="29290"/>
                </a:lnTo>
                <a:lnTo>
                  <a:pt x="22410" y="29300"/>
                </a:lnTo>
                <a:lnTo>
                  <a:pt x="22390" y="29310"/>
                </a:lnTo>
                <a:lnTo>
                  <a:pt x="22330" y="29340"/>
                </a:lnTo>
                <a:lnTo>
                  <a:pt x="22210" y="29360"/>
                </a:lnTo>
                <a:lnTo>
                  <a:pt x="22000" y="29390"/>
                </a:lnTo>
                <a:lnTo>
                  <a:pt x="21870" y="29390"/>
                </a:lnTo>
                <a:lnTo>
                  <a:pt x="21760" y="29370"/>
                </a:lnTo>
                <a:lnTo>
                  <a:pt x="21630" y="29320"/>
                </a:lnTo>
                <a:lnTo>
                  <a:pt x="21460" y="29220"/>
                </a:lnTo>
                <a:lnTo>
                  <a:pt x="21420" y="29180"/>
                </a:lnTo>
                <a:lnTo>
                  <a:pt x="21380" y="29150"/>
                </a:lnTo>
                <a:lnTo>
                  <a:pt x="21320" y="29120"/>
                </a:lnTo>
                <a:lnTo>
                  <a:pt x="17770" y="30150"/>
                </a:lnTo>
                <a:lnTo>
                  <a:pt x="17490" y="30300"/>
                </a:lnTo>
                <a:lnTo>
                  <a:pt x="17350" y="30520"/>
                </a:lnTo>
                <a:lnTo>
                  <a:pt x="17260" y="30760"/>
                </a:lnTo>
                <a:lnTo>
                  <a:pt x="17200" y="31100"/>
                </a:lnTo>
                <a:lnTo>
                  <a:pt x="17210" y="31170"/>
                </a:lnTo>
                <a:lnTo>
                  <a:pt x="17240" y="31220"/>
                </a:lnTo>
                <a:lnTo>
                  <a:pt x="17320" y="31300"/>
                </a:lnTo>
                <a:lnTo>
                  <a:pt x="17380" y="31330"/>
                </a:lnTo>
                <a:lnTo>
                  <a:pt x="17520" y="31370"/>
                </a:lnTo>
                <a:lnTo>
                  <a:pt x="17590" y="31400"/>
                </a:lnTo>
                <a:lnTo>
                  <a:pt x="17650" y="31440"/>
                </a:lnTo>
                <a:lnTo>
                  <a:pt x="17690" y="31500"/>
                </a:lnTo>
                <a:lnTo>
                  <a:pt x="17720" y="31580"/>
                </a:lnTo>
                <a:lnTo>
                  <a:pt x="17730" y="31680"/>
                </a:lnTo>
                <a:lnTo>
                  <a:pt x="17730" y="32060"/>
                </a:lnTo>
                <a:lnTo>
                  <a:pt x="17690" y="32220"/>
                </a:lnTo>
                <a:lnTo>
                  <a:pt x="17680" y="32310"/>
                </a:lnTo>
                <a:lnTo>
                  <a:pt x="17710" y="32490"/>
                </a:lnTo>
                <a:lnTo>
                  <a:pt x="17730" y="32570"/>
                </a:lnTo>
                <a:lnTo>
                  <a:pt x="17760" y="32650"/>
                </a:lnTo>
                <a:lnTo>
                  <a:pt x="17820" y="32700"/>
                </a:lnTo>
                <a:lnTo>
                  <a:pt x="17960" y="32760"/>
                </a:lnTo>
                <a:lnTo>
                  <a:pt x="18020" y="32800"/>
                </a:lnTo>
                <a:lnTo>
                  <a:pt x="18080" y="32850"/>
                </a:lnTo>
                <a:lnTo>
                  <a:pt x="18130" y="32900"/>
                </a:lnTo>
                <a:lnTo>
                  <a:pt x="18170" y="32960"/>
                </a:lnTo>
                <a:lnTo>
                  <a:pt x="18180" y="33030"/>
                </a:lnTo>
                <a:lnTo>
                  <a:pt x="18170" y="33100"/>
                </a:lnTo>
                <a:lnTo>
                  <a:pt x="18120" y="33260"/>
                </a:lnTo>
                <a:lnTo>
                  <a:pt x="18100" y="33390"/>
                </a:lnTo>
                <a:lnTo>
                  <a:pt x="18090" y="33520"/>
                </a:lnTo>
                <a:lnTo>
                  <a:pt x="18120" y="33590"/>
                </a:lnTo>
                <a:lnTo>
                  <a:pt x="18160" y="33640"/>
                </a:lnTo>
                <a:lnTo>
                  <a:pt x="18220" y="33690"/>
                </a:lnTo>
                <a:lnTo>
                  <a:pt x="18360" y="33750"/>
                </a:lnTo>
                <a:lnTo>
                  <a:pt x="18420" y="33800"/>
                </a:lnTo>
                <a:lnTo>
                  <a:pt x="18470" y="33850"/>
                </a:lnTo>
                <a:lnTo>
                  <a:pt x="18510" y="33920"/>
                </a:lnTo>
                <a:lnTo>
                  <a:pt x="18530" y="34010"/>
                </a:lnTo>
                <a:lnTo>
                  <a:pt x="18550" y="34100"/>
                </a:lnTo>
                <a:lnTo>
                  <a:pt x="18510" y="34230"/>
                </a:lnTo>
                <a:lnTo>
                  <a:pt x="18430" y="34380"/>
                </a:lnTo>
                <a:lnTo>
                  <a:pt x="18210" y="34620"/>
                </a:lnTo>
                <a:lnTo>
                  <a:pt x="18110" y="34760"/>
                </a:lnTo>
                <a:lnTo>
                  <a:pt x="18050" y="34860"/>
                </a:lnTo>
                <a:lnTo>
                  <a:pt x="18050" y="34950"/>
                </a:lnTo>
                <a:lnTo>
                  <a:pt x="18060" y="35040"/>
                </a:lnTo>
                <a:lnTo>
                  <a:pt x="18100" y="35110"/>
                </a:lnTo>
                <a:lnTo>
                  <a:pt x="18150" y="35160"/>
                </a:lnTo>
                <a:lnTo>
                  <a:pt x="18320" y="35270"/>
                </a:lnTo>
                <a:lnTo>
                  <a:pt x="19070" y="35610"/>
                </a:lnTo>
                <a:lnTo>
                  <a:pt x="19380" y="3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Dakar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9770" y="30870"/>
                </a:moveTo>
                <a:lnTo>
                  <a:pt x="9790" y="30900"/>
                </a:lnTo>
                <a:lnTo>
                  <a:pt x="10100" y="31580"/>
                </a:lnTo>
                <a:lnTo>
                  <a:pt x="10180" y="31860"/>
                </a:lnTo>
                <a:lnTo>
                  <a:pt x="10190" y="31940"/>
                </a:lnTo>
                <a:lnTo>
                  <a:pt x="10200" y="32300"/>
                </a:lnTo>
                <a:lnTo>
                  <a:pt x="10250" y="32440"/>
                </a:lnTo>
                <a:lnTo>
                  <a:pt x="10480" y="32830"/>
                </a:lnTo>
                <a:lnTo>
                  <a:pt x="10530" y="32970"/>
                </a:lnTo>
                <a:lnTo>
                  <a:pt x="10550" y="33110"/>
                </a:lnTo>
                <a:lnTo>
                  <a:pt x="10270" y="35200"/>
                </a:lnTo>
                <a:lnTo>
                  <a:pt x="10270" y="35210"/>
                </a:lnTo>
                <a:lnTo>
                  <a:pt x="9830" y="34600"/>
                </a:lnTo>
                <a:lnTo>
                  <a:pt x="9400" y="34200"/>
                </a:lnTo>
                <a:lnTo>
                  <a:pt x="9150" y="34030"/>
                </a:lnTo>
                <a:lnTo>
                  <a:pt x="8860" y="33890"/>
                </a:lnTo>
                <a:lnTo>
                  <a:pt x="8540" y="33840"/>
                </a:lnTo>
                <a:lnTo>
                  <a:pt x="8300" y="33770"/>
                </a:lnTo>
                <a:lnTo>
                  <a:pt x="7670" y="33440"/>
                </a:lnTo>
                <a:lnTo>
                  <a:pt x="7580" y="33330"/>
                </a:lnTo>
                <a:lnTo>
                  <a:pt x="7090" y="33330"/>
                </a:lnTo>
                <a:lnTo>
                  <a:pt x="6670" y="33280"/>
                </a:lnTo>
                <a:lnTo>
                  <a:pt x="6300" y="33310"/>
                </a:lnTo>
                <a:lnTo>
                  <a:pt x="5970" y="33550"/>
                </a:lnTo>
                <a:lnTo>
                  <a:pt x="6090" y="33690"/>
                </a:lnTo>
                <a:lnTo>
                  <a:pt x="6270" y="33750"/>
                </a:lnTo>
                <a:lnTo>
                  <a:pt x="6160" y="33970"/>
                </a:lnTo>
                <a:lnTo>
                  <a:pt x="5970" y="34060"/>
                </a:lnTo>
                <a:lnTo>
                  <a:pt x="6020" y="34110"/>
                </a:lnTo>
                <a:lnTo>
                  <a:pt x="6110" y="34220"/>
                </a:lnTo>
                <a:lnTo>
                  <a:pt x="6160" y="34270"/>
                </a:lnTo>
                <a:lnTo>
                  <a:pt x="6070" y="34480"/>
                </a:lnTo>
                <a:lnTo>
                  <a:pt x="6020" y="34500"/>
                </a:lnTo>
                <a:lnTo>
                  <a:pt x="5970" y="34590"/>
                </a:lnTo>
                <a:lnTo>
                  <a:pt x="5770" y="34460"/>
                </a:lnTo>
                <a:lnTo>
                  <a:pt x="4780" y="33220"/>
                </a:lnTo>
                <a:lnTo>
                  <a:pt x="4550" y="33010"/>
                </a:lnTo>
                <a:lnTo>
                  <a:pt x="6980" y="32350"/>
                </a:lnTo>
                <a:lnTo>
                  <a:pt x="7700" y="31760"/>
                </a:lnTo>
                <a:lnTo>
                  <a:pt x="9770" y="3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Diourbel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6380" y="33910"/>
                </a:moveTo>
                <a:lnTo>
                  <a:pt x="36060" y="35300"/>
                </a:lnTo>
                <a:lnTo>
                  <a:pt x="35620" y="35800"/>
                </a:lnTo>
                <a:lnTo>
                  <a:pt x="35410" y="35270"/>
                </a:lnTo>
                <a:lnTo>
                  <a:pt x="35070" y="34990"/>
                </a:lnTo>
                <a:lnTo>
                  <a:pt x="33110" y="34210"/>
                </a:lnTo>
                <a:lnTo>
                  <a:pt x="32630" y="33990"/>
                </a:lnTo>
                <a:lnTo>
                  <a:pt x="32290" y="33640"/>
                </a:lnTo>
                <a:lnTo>
                  <a:pt x="32020" y="33600"/>
                </a:lnTo>
                <a:lnTo>
                  <a:pt x="31610" y="33750"/>
                </a:lnTo>
                <a:lnTo>
                  <a:pt x="31300" y="33780"/>
                </a:lnTo>
                <a:lnTo>
                  <a:pt x="30560" y="33250"/>
                </a:lnTo>
                <a:lnTo>
                  <a:pt x="30500" y="33290"/>
                </a:lnTo>
                <a:lnTo>
                  <a:pt x="30310" y="33380"/>
                </a:lnTo>
                <a:lnTo>
                  <a:pt x="30240" y="33430"/>
                </a:lnTo>
                <a:lnTo>
                  <a:pt x="30180" y="33500"/>
                </a:lnTo>
                <a:lnTo>
                  <a:pt x="30150" y="33570"/>
                </a:lnTo>
                <a:lnTo>
                  <a:pt x="30120" y="33650"/>
                </a:lnTo>
                <a:lnTo>
                  <a:pt x="30050" y="34950"/>
                </a:lnTo>
                <a:lnTo>
                  <a:pt x="30010" y="35120"/>
                </a:lnTo>
                <a:lnTo>
                  <a:pt x="29980" y="35200"/>
                </a:lnTo>
                <a:lnTo>
                  <a:pt x="29940" y="35260"/>
                </a:lnTo>
                <a:lnTo>
                  <a:pt x="29140" y="36060"/>
                </a:lnTo>
                <a:lnTo>
                  <a:pt x="29080" y="36100"/>
                </a:lnTo>
                <a:lnTo>
                  <a:pt x="28710" y="36270"/>
                </a:lnTo>
                <a:lnTo>
                  <a:pt x="28210" y="36400"/>
                </a:lnTo>
                <a:lnTo>
                  <a:pt x="26970" y="36530"/>
                </a:lnTo>
                <a:lnTo>
                  <a:pt x="26770" y="36530"/>
                </a:lnTo>
                <a:lnTo>
                  <a:pt x="25160" y="36240"/>
                </a:lnTo>
                <a:lnTo>
                  <a:pt x="24940" y="36180"/>
                </a:lnTo>
                <a:lnTo>
                  <a:pt x="24800" y="36120"/>
                </a:lnTo>
                <a:lnTo>
                  <a:pt x="24640" y="35950"/>
                </a:lnTo>
                <a:lnTo>
                  <a:pt x="24450" y="35820"/>
                </a:lnTo>
                <a:lnTo>
                  <a:pt x="24310" y="35750"/>
                </a:lnTo>
                <a:lnTo>
                  <a:pt x="23820" y="35590"/>
                </a:lnTo>
                <a:lnTo>
                  <a:pt x="23330" y="35530"/>
                </a:lnTo>
                <a:lnTo>
                  <a:pt x="23170" y="35540"/>
                </a:lnTo>
                <a:lnTo>
                  <a:pt x="22400" y="35710"/>
                </a:lnTo>
                <a:lnTo>
                  <a:pt x="22300" y="35710"/>
                </a:lnTo>
                <a:lnTo>
                  <a:pt x="22190" y="35690"/>
                </a:lnTo>
                <a:lnTo>
                  <a:pt x="22070" y="35610"/>
                </a:lnTo>
                <a:lnTo>
                  <a:pt x="21990" y="35550"/>
                </a:lnTo>
                <a:lnTo>
                  <a:pt x="21870" y="35440"/>
                </a:lnTo>
                <a:lnTo>
                  <a:pt x="21800" y="35390"/>
                </a:lnTo>
                <a:lnTo>
                  <a:pt x="21660" y="35360"/>
                </a:lnTo>
                <a:lnTo>
                  <a:pt x="20400" y="35300"/>
                </a:lnTo>
                <a:lnTo>
                  <a:pt x="19750" y="35360"/>
                </a:lnTo>
                <a:lnTo>
                  <a:pt x="19560" y="35420"/>
                </a:lnTo>
                <a:lnTo>
                  <a:pt x="19380" y="35700"/>
                </a:lnTo>
                <a:lnTo>
                  <a:pt x="19070" y="35610"/>
                </a:lnTo>
                <a:lnTo>
                  <a:pt x="18320" y="35270"/>
                </a:lnTo>
                <a:lnTo>
                  <a:pt x="18150" y="35160"/>
                </a:lnTo>
                <a:lnTo>
                  <a:pt x="18100" y="35110"/>
                </a:lnTo>
                <a:lnTo>
                  <a:pt x="18060" y="35040"/>
                </a:lnTo>
                <a:lnTo>
                  <a:pt x="18050" y="34950"/>
                </a:lnTo>
                <a:lnTo>
                  <a:pt x="18050" y="34860"/>
                </a:lnTo>
                <a:lnTo>
                  <a:pt x="18110" y="34760"/>
                </a:lnTo>
                <a:lnTo>
                  <a:pt x="18210" y="34620"/>
                </a:lnTo>
                <a:lnTo>
                  <a:pt x="18430" y="34380"/>
                </a:lnTo>
                <a:lnTo>
                  <a:pt x="18510" y="34230"/>
                </a:lnTo>
                <a:lnTo>
                  <a:pt x="18550" y="34100"/>
                </a:lnTo>
                <a:lnTo>
                  <a:pt x="18530" y="34010"/>
                </a:lnTo>
                <a:lnTo>
                  <a:pt x="18510" y="33920"/>
                </a:lnTo>
                <a:lnTo>
                  <a:pt x="18470" y="33850"/>
                </a:lnTo>
                <a:lnTo>
                  <a:pt x="18420" y="33800"/>
                </a:lnTo>
                <a:lnTo>
                  <a:pt x="18360" y="33750"/>
                </a:lnTo>
                <a:lnTo>
                  <a:pt x="18220" y="33690"/>
                </a:lnTo>
                <a:lnTo>
                  <a:pt x="18160" y="33640"/>
                </a:lnTo>
                <a:lnTo>
                  <a:pt x="18120" y="33590"/>
                </a:lnTo>
                <a:lnTo>
                  <a:pt x="18090" y="33520"/>
                </a:lnTo>
                <a:lnTo>
                  <a:pt x="18100" y="33390"/>
                </a:lnTo>
                <a:lnTo>
                  <a:pt x="18120" y="33260"/>
                </a:lnTo>
                <a:lnTo>
                  <a:pt x="18170" y="33100"/>
                </a:lnTo>
                <a:lnTo>
                  <a:pt x="18180" y="33030"/>
                </a:lnTo>
                <a:lnTo>
                  <a:pt x="18170" y="32960"/>
                </a:lnTo>
                <a:lnTo>
                  <a:pt x="18130" y="32900"/>
                </a:lnTo>
                <a:lnTo>
                  <a:pt x="18080" y="32850"/>
                </a:lnTo>
                <a:lnTo>
                  <a:pt x="18020" y="32800"/>
                </a:lnTo>
                <a:lnTo>
                  <a:pt x="17960" y="32760"/>
                </a:lnTo>
                <a:lnTo>
                  <a:pt x="17820" y="32700"/>
                </a:lnTo>
                <a:lnTo>
                  <a:pt x="17760" y="32650"/>
                </a:lnTo>
                <a:lnTo>
                  <a:pt x="17730" y="32570"/>
                </a:lnTo>
                <a:lnTo>
                  <a:pt x="17710" y="32490"/>
                </a:lnTo>
                <a:lnTo>
                  <a:pt x="17680" y="32310"/>
                </a:lnTo>
                <a:lnTo>
                  <a:pt x="17690" y="32220"/>
                </a:lnTo>
                <a:lnTo>
                  <a:pt x="17730" y="32060"/>
                </a:lnTo>
                <a:lnTo>
                  <a:pt x="17730" y="31680"/>
                </a:lnTo>
                <a:lnTo>
                  <a:pt x="17720" y="31580"/>
                </a:lnTo>
                <a:lnTo>
                  <a:pt x="17690" y="31500"/>
                </a:lnTo>
                <a:lnTo>
                  <a:pt x="17650" y="31440"/>
                </a:lnTo>
                <a:lnTo>
                  <a:pt x="17590" y="31400"/>
                </a:lnTo>
                <a:lnTo>
                  <a:pt x="17520" y="31370"/>
                </a:lnTo>
                <a:lnTo>
                  <a:pt x="17380" y="31330"/>
                </a:lnTo>
                <a:lnTo>
                  <a:pt x="17320" y="31300"/>
                </a:lnTo>
                <a:lnTo>
                  <a:pt x="17240" y="31220"/>
                </a:lnTo>
                <a:lnTo>
                  <a:pt x="17210" y="31170"/>
                </a:lnTo>
                <a:lnTo>
                  <a:pt x="17200" y="31100"/>
                </a:lnTo>
                <a:lnTo>
                  <a:pt x="17260" y="30760"/>
                </a:lnTo>
                <a:lnTo>
                  <a:pt x="17350" y="30520"/>
                </a:lnTo>
                <a:lnTo>
                  <a:pt x="17490" y="30300"/>
                </a:lnTo>
                <a:lnTo>
                  <a:pt x="17770" y="30150"/>
                </a:lnTo>
                <a:lnTo>
                  <a:pt x="21320" y="29120"/>
                </a:lnTo>
                <a:lnTo>
                  <a:pt x="21380" y="29150"/>
                </a:lnTo>
                <a:lnTo>
                  <a:pt x="21420" y="29180"/>
                </a:lnTo>
                <a:lnTo>
                  <a:pt x="21460" y="29220"/>
                </a:lnTo>
                <a:lnTo>
                  <a:pt x="21630" y="29320"/>
                </a:lnTo>
                <a:lnTo>
                  <a:pt x="21760" y="29370"/>
                </a:lnTo>
                <a:lnTo>
                  <a:pt x="21870" y="29390"/>
                </a:lnTo>
                <a:lnTo>
                  <a:pt x="22000" y="29390"/>
                </a:lnTo>
                <a:lnTo>
                  <a:pt x="22210" y="29360"/>
                </a:lnTo>
                <a:lnTo>
                  <a:pt x="22330" y="29340"/>
                </a:lnTo>
                <a:lnTo>
                  <a:pt x="22390" y="29310"/>
                </a:lnTo>
                <a:lnTo>
                  <a:pt x="22410" y="29300"/>
                </a:lnTo>
                <a:lnTo>
                  <a:pt x="22420" y="29290"/>
                </a:lnTo>
                <a:lnTo>
                  <a:pt x="22450" y="29280"/>
                </a:lnTo>
                <a:lnTo>
                  <a:pt x="22500" y="29280"/>
                </a:lnTo>
                <a:lnTo>
                  <a:pt x="22580" y="29300"/>
                </a:lnTo>
                <a:lnTo>
                  <a:pt x="23070" y="29710"/>
                </a:lnTo>
                <a:lnTo>
                  <a:pt x="23140" y="29750"/>
                </a:lnTo>
                <a:lnTo>
                  <a:pt x="23380" y="29840"/>
                </a:lnTo>
                <a:lnTo>
                  <a:pt x="23480" y="29900"/>
                </a:lnTo>
                <a:lnTo>
                  <a:pt x="23530" y="29970"/>
                </a:lnTo>
                <a:lnTo>
                  <a:pt x="23560" y="30050"/>
                </a:lnTo>
                <a:lnTo>
                  <a:pt x="23560" y="30140"/>
                </a:lnTo>
                <a:lnTo>
                  <a:pt x="23580" y="30220"/>
                </a:lnTo>
                <a:lnTo>
                  <a:pt x="23610" y="30300"/>
                </a:lnTo>
                <a:lnTo>
                  <a:pt x="23650" y="30360"/>
                </a:lnTo>
                <a:lnTo>
                  <a:pt x="23710" y="30400"/>
                </a:lnTo>
                <a:lnTo>
                  <a:pt x="23790" y="30440"/>
                </a:lnTo>
                <a:lnTo>
                  <a:pt x="23880" y="30470"/>
                </a:lnTo>
                <a:lnTo>
                  <a:pt x="24010" y="30490"/>
                </a:lnTo>
                <a:lnTo>
                  <a:pt x="24210" y="30470"/>
                </a:lnTo>
                <a:lnTo>
                  <a:pt x="24380" y="30430"/>
                </a:lnTo>
                <a:lnTo>
                  <a:pt x="25080" y="30050"/>
                </a:lnTo>
                <a:lnTo>
                  <a:pt x="25210" y="29970"/>
                </a:lnTo>
                <a:lnTo>
                  <a:pt x="25270" y="29770"/>
                </a:lnTo>
                <a:lnTo>
                  <a:pt x="25740" y="29360"/>
                </a:lnTo>
                <a:lnTo>
                  <a:pt x="26080" y="29270"/>
                </a:lnTo>
                <a:lnTo>
                  <a:pt x="29700" y="29250"/>
                </a:lnTo>
                <a:lnTo>
                  <a:pt x="29930" y="29290"/>
                </a:lnTo>
                <a:lnTo>
                  <a:pt x="29920" y="29430"/>
                </a:lnTo>
                <a:lnTo>
                  <a:pt x="29930" y="29630"/>
                </a:lnTo>
                <a:lnTo>
                  <a:pt x="29950" y="29720"/>
                </a:lnTo>
                <a:lnTo>
                  <a:pt x="29980" y="29800"/>
                </a:lnTo>
                <a:lnTo>
                  <a:pt x="30020" y="29870"/>
                </a:lnTo>
                <a:lnTo>
                  <a:pt x="30080" y="29910"/>
                </a:lnTo>
                <a:lnTo>
                  <a:pt x="30140" y="29950"/>
                </a:lnTo>
                <a:lnTo>
                  <a:pt x="30240" y="29990"/>
                </a:lnTo>
                <a:lnTo>
                  <a:pt x="30300" y="30020"/>
                </a:lnTo>
                <a:lnTo>
                  <a:pt x="30340" y="30080"/>
                </a:lnTo>
                <a:lnTo>
                  <a:pt x="30430" y="30310"/>
                </a:lnTo>
                <a:lnTo>
                  <a:pt x="30470" y="30370"/>
                </a:lnTo>
                <a:lnTo>
                  <a:pt x="30520" y="30420"/>
                </a:lnTo>
                <a:lnTo>
                  <a:pt x="30580" y="30470"/>
                </a:lnTo>
                <a:lnTo>
                  <a:pt x="30960" y="30630"/>
                </a:lnTo>
                <a:lnTo>
                  <a:pt x="31210" y="30800"/>
                </a:lnTo>
                <a:lnTo>
                  <a:pt x="31250" y="30860"/>
                </a:lnTo>
                <a:lnTo>
                  <a:pt x="31290" y="30930"/>
                </a:lnTo>
                <a:lnTo>
                  <a:pt x="31310" y="31010"/>
                </a:lnTo>
                <a:lnTo>
                  <a:pt x="31320" y="31210"/>
                </a:lnTo>
                <a:lnTo>
                  <a:pt x="31390" y="31410"/>
                </a:lnTo>
                <a:lnTo>
                  <a:pt x="31650" y="31620"/>
                </a:lnTo>
                <a:lnTo>
                  <a:pt x="32030" y="31510"/>
                </a:lnTo>
                <a:lnTo>
                  <a:pt x="32810" y="31480"/>
                </a:lnTo>
                <a:lnTo>
                  <a:pt x="33220" y="31520"/>
                </a:lnTo>
                <a:lnTo>
                  <a:pt x="33290" y="31550"/>
                </a:lnTo>
                <a:lnTo>
                  <a:pt x="33430" y="31650"/>
                </a:lnTo>
                <a:lnTo>
                  <a:pt x="33550" y="31720"/>
                </a:lnTo>
                <a:lnTo>
                  <a:pt x="33770" y="31800"/>
                </a:lnTo>
                <a:lnTo>
                  <a:pt x="33900" y="31820"/>
                </a:lnTo>
                <a:lnTo>
                  <a:pt x="34880" y="31730"/>
                </a:lnTo>
                <a:lnTo>
                  <a:pt x="35070" y="31740"/>
                </a:lnTo>
                <a:lnTo>
                  <a:pt x="35200" y="31780"/>
                </a:lnTo>
                <a:lnTo>
                  <a:pt x="35250" y="31840"/>
                </a:lnTo>
                <a:lnTo>
                  <a:pt x="35300" y="31910"/>
                </a:lnTo>
                <a:lnTo>
                  <a:pt x="35370" y="32830"/>
                </a:lnTo>
                <a:lnTo>
                  <a:pt x="35460" y="33160"/>
                </a:lnTo>
                <a:lnTo>
                  <a:pt x="35850" y="33580"/>
                </a:lnTo>
                <a:lnTo>
                  <a:pt x="36380" y="3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