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Tabuk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Saudi Arabia • State Map | Fully Editable Vector Shape</a:t>
            </a:r>
          </a:p>
        </p:txBody>
      </p:sp>
      <p:sp>
        <p:nvSpPr>
          <p:cNvPr id="101" name="Tabuk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5710" y="19960"/>
                </a:moveTo>
                <a:lnTo>
                  <a:pt x="6080" y="19950"/>
                </a:lnTo>
                <a:lnTo>
                  <a:pt x="6220" y="19920"/>
                </a:lnTo>
                <a:lnTo>
                  <a:pt x="6370" y="19930"/>
                </a:lnTo>
                <a:lnTo>
                  <a:pt x="6720" y="20020"/>
                </a:lnTo>
                <a:lnTo>
                  <a:pt x="7340" y="20080"/>
                </a:lnTo>
                <a:lnTo>
                  <a:pt x="7450" y="20060"/>
                </a:lnTo>
                <a:lnTo>
                  <a:pt x="7520" y="20020"/>
                </a:lnTo>
                <a:lnTo>
                  <a:pt x="7670" y="19870"/>
                </a:lnTo>
                <a:lnTo>
                  <a:pt x="7820" y="19800"/>
                </a:lnTo>
                <a:lnTo>
                  <a:pt x="8000" y="19740"/>
                </a:lnTo>
                <a:lnTo>
                  <a:pt x="8890" y="19570"/>
                </a:lnTo>
                <a:lnTo>
                  <a:pt x="9460" y="19530"/>
                </a:lnTo>
                <a:lnTo>
                  <a:pt x="9800" y="19470"/>
                </a:lnTo>
                <a:lnTo>
                  <a:pt x="10080" y="19470"/>
                </a:lnTo>
                <a:lnTo>
                  <a:pt x="10930" y="19680"/>
                </a:lnTo>
                <a:lnTo>
                  <a:pt x="11030" y="19730"/>
                </a:lnTo>
                <a:lnTo>
                  <a:pt x="11220" y="19860"/>
                </a:lnTo>
                <a:lnTo>
                  <a:pt x="11360" y="19990"/>
                </a:lnTo>
                <a:lnTo>
                  <a:pt x="12470" y="21440"/>
                </a:lnTo>
                <a:lnTo>
                  <a:pt x="12500" y="21470"/>
                </a:lnTo>
                <a:lnTo>
                  <a:pt x="12530" y="21490"/>
                </a:lnTo>
                <a:lnTo>
                  <a:pt x="12710" y="21550"/>
                </a:lnTo>
                <a:lnTo>
                  <a:pt x="12810" y="21550"/>
                </a:lnTo>
                <a:lnTo>
                  <a:pt x="12880" y="21550"/>
                </a:lnTo>
                <a:lnTo>
                  <a:pt x="13360" y="21370"/>
                </a:lnTo>
                <a:lnTo>
                  <a:pt x="14390" y="21140"/>
                </a:lnTo>
                <a:lnTo>
                  <a:pt x="14730" y="21140"/>
                </a:lnTo>
                <a:lnTo>
                  <a:pt x="14980" y="21180"/>
                </a:lnTo>
                <a:lnTo>
                  <a:pt x="15640" y="21400"/>
                </a:lnTo>
                <a:lnTo>
                  <a:pt x="16000" y="21470"/>
                </a:lnTo>
                <a:lnTo>
                  <a:pt x="16740" y="21520"/>
                </a:lnTo>
                <a:lnTo>
                  <a:pt x="16860" y="21490"/>
                </a:lnTo>
                <a:lnTo>
                  <a:pt x="16960" y="21440"/>
                </a:lnTo>
                <a:lnTo>
                  <a:pt x="17030" y="21350"/>
                </a:lnTo>
                <a:lnTo>
                  <a:pt x="17080" y="21250"/>
                </a:lnTo>
                <a:lnTo>
                  <a:pt x="17260" y="20800"/>
                </a:lnTo>
                <a:lnTo>
                  <a:pt x="17310" y="20700"/>
                </a:lnTo>
                <a:lnTo>
                  <a:pt x="17370" y="20600"/>
                </a:lnTo>
                <a:lnTo>
                  <a:pt x="17460" y="20520"/>
                </a:lnTo>
                <a:lnTo>
                  <a:pt x="17750" y="20340"/>
                </a:lnTo>
                <a:lnTo>
                  <a:pt x="18020" y="20080"/>
                </a:lnTo>
                <a:lnTo>
                  <a:pt x="18110" y="20050"/>
                </a:lnTo>
                <a:lnTo>
                  <a:pt x="18210" y="20070"/>
                </a:lnTo>
                <a:lnTo>
                  <a:pt x="18290" y="20130"/>
                </a:lnTo>
                <a:lnTo>
                  <a:pt x="18330" y="20230"/>
                </a:lnTo>
                <a:lnTo>
                  <a:pt x="18350" y="20340"/>
                </a:lnTo>
                <a:lnTo>
                  <a:pt x="18310" y="21130"/>
                </a:lnTo>
                <a:lnTo>
                  <a:pt x="18320" y="21570"/>
                </a:lnTo>
                <a:lnTo>
                  <a:pt x="18350" y="21850"/>
                </a:lnTo>
                <a:lnTo>
                  <a:pt x="18400" y="22060"/>
                </a:lnTo>
                <a:lnTo>
                  <a:pt x="18470" y="22230"/>
                </a:lnTo>
                <a:lnTo>
                  <a:pt x="18520" y="22330"/>
                </a:lnTo>
                <a:lnTo>
                  <a:pt x="18590" y="22430"/>
                </a:lnTo>
                <a:lnTo>
                  <a:pt x="18660" y="22520"/>
                </a:lnTo>
                <a:lnTo>
                  <a:pt x="18950" y="22760"/>
                </a:lnTo>
                <a:lnTo>
                  <a:pt x="19150" y="22880"/>
                </a:lnTo>
                <a:lnTo>
                  <a:pt x="19620" y="23040"/>
                </a:lnTo>
                <a:lnTo>
                  <a:pt x="19890" y="23100"/>
                </a:lnTo>
                <a:lnTo>
                  <a:pt x="20750" y="23190"/>
                </a:lnTo>
                <a:lnTo>
                  <a:pt x="20910" y="23180"/>
                </a:lnTo>
                <a:lnTo>
                  <a:pt x="21050" y="23130"/>
                </a:lnTo>
                <a:lnTo>
                  <a:pt x="21160" y="23080"/>
                </a:lnTo>
                <a:lnTo>
                  <a:pt x="21300" y="23040"/>
                </a:lnTo>
                <a:lnTo>
                  <a:pt x="21400" y="23060"/>
                </a:lnTo>
                <a:lnTo>
                  <a:pt x="21550" y="23150"/>
                </a:lnTo>
                <a:lnTo>
                  <a:pt x="21640" y="23180"/>
                </a:lnTo>
                <a:lnTo>
                  <a:pt x="21720" y="23190"/>
                </a:lnTo>
                <a:lnTo>
                  <a:pt x="21910" y="23190"/>
                </a:lnTo>
                <a:lnTo>
                  <a:pt x="22030" y="23480"/>
                </a:lnTo>
                <a:lnTo>
                  <a:pt x="22100" y="23560"/>
                </a:lnTo>
                <a:lnTo>
                  <a:pt x="22190" y="23620"/>
                </a:lnTo>
                <a:lnTo>
                  <a:pt x="22300" y="23630"/>
                </a:lnTo>
                <a:lnTo>
                  <a:pt x="22400" y="23620"/>
                </a:lnTo>
                <a:lnTo>
                  <a:pt x="22510" y="23570"/>
                </a:lnTo>
                <a:lnTo>
                  <a:pt x="22960" y="23340"/>
                </a:lnTo>
                <a:lnTo>
                  <a:pt x="23090" y="23310"/>
                </a:lnTo>
                <a:lnTo>
                  <a:pt x="23240" y="23280"/>
                </a:lnTo>
                <a:lnTo>
                  <a:pt x="23350" y="23290"/>
                </a:lnTo>
                <a:lnTo>
                  <a:pt x="23420" y="23310"/>
                </a:lnTo>
                <a:lnTo>
                  <a:pt x="23480" y="23340"/>
                </a:lnTo>
                <a:lnTo>
                  <a:pt x="23650" y="23480"/>
                </a:lnTo>
                <a:lnTo>
                  <a:pt x="23730" y="23580"/>
                </a:lnTo>
                <a:lnTo>
                  <a:pt x="23800" y="23630"/>
                </a:lnTo>
                <a:lnTo>
                  <a:pt x="23900" y="23670"/>
                </a:lnTo>
                <a:lnTo>
                  <a:pt x="25290" y="24000"/>
                </a:lnTo>
                <a:lnTo>
                  <a:pt x="25530" y="24090"/>
                </a:lnTo>
                <a:lnTo>
                  <a:pt x="25690" y="24180"/>
                </a:lnTo>
                <a:lnTo>
                  <a:pt x="25780" y="24290"/>
                </a:lnTo>
                <a:lnTo>
                  <a:pt x="25800" y="24310"/>
                </a:lnTo>
                <a:lnTo>
                  <a:pt x="25900" y="24410"/>
                </a:lnTo>
                <a:lnTo>
                  <a:pt x="26030" y="24500"/>
                </a:lnTo>
                <a:lnTo>
                  <a:pt x="26290" y="24630"/>
                </a:lnTo>
                <a:lnTo>
                  <a:pt x="26800" y="25050"/>
                </a:lnTo>
                <a:lnTo>
                  <a:pt x="27050" y="25300"/>
                </a:lnTo>
                <a:lnTo>
                  <a:pt x="27110" y="25400"/>
                </a:lnTo>
                <a:lnTo>
                  <a:pt x="27150" y="25510"/>
                </a:lnTo>
                <a:lnTo>
                  <a:pt x="27620" y="27420"/>
                </a:lnTo>
                <a:lnTo>
                  <a:pt x="27670" y="27510"/>
                </a:lnTo>
                <a:lnTo>
                  <a:pt x="27740" y="27600"/>
                </a:lnTo>
                <a:lnTo>
                  <a:pt x="27800" y="27670"/>
                </a:lnTo>
                <a:lnTo>
                  <a:pt x="27970" y="27780"/>
                </a:lnTo>
                <a:lnTo>
                  <a:pt x="28490" y="28060"/>
                </a:lnTo>
                <a:lnTo>
                  <a:pt x="28590" y="28150"/>
                </a:lnTo>
                <a:lnTo>
                  <a:pt x="28680" y="28260"/>
                </a:lnTo>
                <a:lnTo>
                  <a:pt x="28700" y="28360"/>
                </a:lnTo>
                <a:lnTo>
                  <a:pt x="28690" y="28460"/>
                </a:lnTo>
                <a:lnTo>
                  <a:pt x="28650" y="28560"/>
                </a:lnTo>
                <a:lnTo>
                  <a:pt x="28580" y="28660"/>
                </a:lnTo>
                <a:lnTo>
                  <a:pt x="28500" y="28750"/>
                </a:lnTo>
                <a:lnTo>
                  <a:pt x="27970" y="29210"/>
                </a:lnTo>
                <a:lnTo>
                  <a:pt x="27770" y="29480"/>
                </a:lnTo>
                <a:lnTo>
                  <a:pt x="27640" y="29740"/>
                </a:lnTo>
                <a:lnTo>
                  <a:pt x="27390" y="30520"/>
                </a:lnTo>
                <a:lnTo>
                  <a:pt x="27310" y="30680"/>
                </a:lnTo>
                <a:lnTo>
                  <a:pt x="27240" y="30780"/>
                </a:lnTo>
                <a:lnTo>
                  <a:pt x="27170" y="30830"/>
                </a:lnTo>
                <a:lnTo>
                  <a:pt x="27030" y="30610"/>
                </a:lnTo>
                <a:lnTo>
                  <a:pt x="26950" y="30550"/>
                </a:lnTo>
                <a:lnTo>
                  <a:pt x="26850" y="30490"/>
                </a:lnTo>
                <a:lnTo>
                  <a:pt x="26760" y="30480"/>
                </a:lnTo>
                <a:lnTo>
                  <a:pt x="24960" y="30750"/>
                </a:lnTo>
                <a:lnTo>
                  <a:pt x="24530" y="30760"/>
                </a:lnTo>
                <a:lnTo>
                  <a:pt x="24320" y="30730"/>
                </a:lnTo>
                <a:lnTo>
                  <a:pt x="24150" y="30670"/>
                </a:lnTo>
                <a:lnTo>
                  <a:pt x="23630" y="30270"/>
                </a:lnTo>
                <a:lnTo>
                  <a:pt x="23090" y="30070"/>
                </a:lnTo>
                <a:lnTo>
                  <a:pt x="22930" y="29990"/>
                </a:lnTo>
                <a:lnTo>
                  <a:pt x="22830" y="29900"/>
                </a:lnTo>
                <a:lnTo>
                  <a:pt x="22760" y="29710"/>
                </a:lnTo>
                <a:lnTo>
                  <a:pt x="22710" y="29610"/>
                </a:lnTo>
                <a:lnTo>
                  <a:pt x="22610" y="29530"/>
                </a:lnTo>
                <a:lnTo>
                  <a:pt x="22530" y="29520"/>
                </a:lnTo>
                <a:lnTo>
                  <a:pt x="22480" y="29570"/>
                </a:lnTo>
                <a:lnTo>
                  <a:pt x="22480" y="29660"/>
                </a:lnTo>
                <a:lnTo>
                  <a:pt x="22500" y="29750"/>
                </a:lnTo>
                <a:lnTo>
                  <a:pt x="22510" y="29850"/>
                </a:lnTo>
                <a:lnTo>
                  <a:pt x="22490" y="29920"/>
                </a:lnTo>
                <a:lnTo>
                  <a:pt x="22380" y="29970"/>
                </a:lnTo>
                <a:lnTo>
                  <a:pt x="22280" y="29960"/>
                </a:lnTo>
                <a:lnTo>
                  <a:pt x="22170" y="29930"/>
                </a:lnTo>
                <a:lnTo>
                  <a:pt x="21850" y="29780"/>
                </a:lnTo>
                <a:lnTo>
                  <a:pt x="21710" y="29730"/>
                </a:lnTo>
                <a:lnTo>
                  <a:pt x="21610" y="29730"/>
                </a:lnTo>
                <a:lnTo>
                  <a:pt x="21510" y="29740"/>
                </a:lnTo>
                <a:lnTo>
                  <a:pt x="21450" y="29770"/>
                </a:lnTo>
                <a:lnTo>
                  <a:pt x="21070" y="30080"/>
                </a:lnTo>
                <a:lnTo>
                  <a:pt x="20950" y="30160"/>
                </a:lnTo>
                <a:lnTo>
                  <a:pt x="20820" y="30190"/>
                </a:lnTo>
                <a:lnTo>
                  <a:pt x="20730" y="30160"/>
                </a:lnTo>
                <a:lnTo>
                  <a:pt x="20690" y="30090"/>
                </a:lnTo>
                <a:lnTo>
                  <a:pt x="20690" y="30000"/>
                </a:lnTo>
                <a:lnTo>
                  <a:pt x="20700" y="29900"/>
                </a:lnTo>
                <a:lnTo>
                  <a:pt x="20700" y="29800"/>
                </a:lnTo>
                <a:lnTo>
                  <a:pt x="20670" y="29710"/>
                </a:lnTo>
                <a:lnTo>
                  <a:pt x="20600" y="29630"/>
                </a:lnTo>
                <a:lnTo>
                  <a:pt x="20330" y="29460"/>
                </a:lnTo>
                <a:lnTo>
                  <a:pt x="20260" y="29380"/>
                </a:lnTo>
                <a:lnTo>
                  <a:pt x="20230" y="29300"/>
                </a:lnTo>
                <a:lnTo>
                  <a:pt x="20220" y="29220"/>
                </a:lnTo>
                <a:lnTo>
                  <a:pt x="20230" y="29180"/>
                </a:lnTo>
                <a:lnTo>
                  <a:pt x="20230" y="29160"/>
                </a:lnTo>
                <a:lnTo>
                  <a:pt x="20230" y="29140"/>
                </a:lnTo>
                <a:lnTo>
                  <a:pt x="20220" y="29080"/>
                </a:lnTo>
                <a:lnTo>
                  <a:pt x="20180" y="29010"/>
                </a:lnTo>
                <a:lnTo>
                  <a:pt x="20110" y="28960"/>
                </a:lnTo>
                <a:lnTo>
                  <a:pt x="20020" y="28920"/>
                </a:lnTo>
                <a:lnTo>
                  <a:pt x="19920" y="28910"/>
                </a:lnTo>
                <a:lnTo>
                  <a:pt x="19490" y="28890"/>
                </a:lnTo>
                <a:lnTo>
                  <a:pt x="19300" y="28860"/>
                </a:lnTo>
                <a:lnTo>
                  <a:pt x="19180" y="28790"/>
                </a:lnTo>
                <a:lnTo>
                  <a:pt x="19080" y="28710"/>
                </a:lnTo>
                <a:lnTo>
                  <a:pt x="18840" y="28340"/>
                </a:lnTo>
                <a:lnTo>
                  <a:pt x="18750" y="28170"/>
                </a:lnTo>
                <a:lnTo>
                  <a:pt x="18670" y="27970"/>
                </a:lnTo>
                <a:lnTo>
                  <a:pt x="18550" y="27530"/>
                </a:lnTo>
                <a:lnTo>
                  <a:pt x="18510" y="27450"/>
                </a:lnTo>
                <a:lnTo>
                  <a:pt x="18450" y="27360"/>
                </a:lnTo>
                <a:lnTo>
                  <a:pt x="18340" y="27280"/>
                </a:lnTo>
                <a:lnTo>
                  <a:pt x="18260" y="27250"/>
                </a:lnTo>
                <a:lnTo>
                  <a:pt x="18180" y="27260"/>
                </a:lnTo>
                <a:lnTo>
                  <a:pt x="17370" y="27700"/>
                </a:lnTo>
                <a:lnTo>
                  <a:pt x="17280" y="27730"/>
                </a:lnTo>
                <a:lnTo>
                  <a:pt x="17180" y="27750"/>
                </a:lnTo>
                <a:lnTo>
                  <a:pt x="17080" y="27740"/>
                </a:lnTo>
                <a:lnTo>
                  <a:pt x="16900" y="27710"/>
                </a:lnTo>
                <a:lnTo>
                  <a:pt x="16770" y="27660"/>
                </a:lnTo>
                <a:lnTo>
                  <a:pt x="16410" y="27430"/>
                </a:lnTo>
                <a:lnTo>
                  <a:pt x="16210" y="27340"/>
                </a:lnTo>
                <a:lnTo>
                  <a:pt x="16080" y="27320"/>
                </a:lnTo>
                <a:lnTo>
                  <a:pt x="15960" y="27320"/>
                </a:lnTo>
                <a:lnTo>
                  <a:pt x="15870" y="27350"/>
                </a:lnTo>
                <a:lnTo>
                  <a:pt x="14760" y="27880"/>
                </a:lnTo>
                <a:lnTo>
                  <a:pt x="14260" y="28000"/>
                </a:lnTo>
                <a:lnTo>
                  <a:pt x="14170" y="28050"/>
                </a:lnTo>
                <a:lnTo>
                  <a:pt x="14090" y="28120"/>
                </a:lnTo>
                <a:lnTo>
                  <a:pt x="14070" y="28200"/>
                </a:lnTo>
                <a:lnTo>
                  <a:pt x="14090" y="28280"/>
                </a:lnTo>
                <a:lnTo>
                  <a:pt x="14160" y="28330"/>
                </a:lnTo>
                <a:lnTo>
                  <a:pt x="14250" y="28340"/>
                </a:lnTo>
                <a:lnTo>
                  <a:pt x="14530" y="28290"/>
                </a:lnTo>
                <a:lnTo>
                  <a:pt x="14610" y="28280"/>
                </a:lnTo>
                <a:lnTo>
                  <a:pt x="14670" y="28290"/>
                </a:lnTo>
                <a:lnTo>
                  <a:pt x="14740" y="28320"/>
                </a:lnTo>
                <a:lnTo>
                  <a:pt x="14820" y="28370"/>
                </a:lnTo>
                <a:lnTo>
                  <a:pt x="14880" y="28440"/>
                </a:lnTo>
                <a:lnTo>
                  <a:pt x="14920" y="28500"/>
                </a:lnTo>
                <a:lnTo>
                  <a:pt x="14960" y="28590"/>
                </a:lnTo>
                <a:lnTo>
                  <a:pt x="15020" y="28880"/>
                </a:lnTo>
                <a:lnTo>
                  <a:pt x="15030" y="29010"/>
                </a:lnTo>
                <a:lnTo>
                  <a:pt x="15020" y="29280"/>
                </a:lnTo>
                <a:lnTo>
                  <a:pt x="14930" y="29930"/>
                </a:lnTo>
                <a:lnTo>
                  <a:pt x="14940" y="30140"/>
                </a:lnTo>
                <a:lnTo>
                  <a:pt x="14960" y="30250"/>
                </a:lnTo>
                <a:lnTo>
                  <a:pt x="14990" y="30360"/>
                </a:lnTo>
                <a:lnTo>
                  <a:pt x="15030" y="30460"/>
                </a:lnTo>
                <a:lnTo>
                  <a:pt x="15090" y="30560"/>
                </a:lnTo>
                <a:lnTo>
                  <a:pt x="15160" y="30650"/>
                </a:lnTo>
                <a:lnTo>
                  <a:pt x="15250" y="30740"/>
                </a:lnTo>
                <a:lnTo>
                  <a:pt x="15350" y="30810"/>
                </a:lnTo>
                <a:lnTo>
                  <a:pt x="15450" y="30850"/>
                </a:lnTo>
                <a:lnTo>
                  <a:pt x="15950" y="31000"/>
                </a:lnTo>
                <a:lnTo>
                  <a:pt x="16040" y="31050"/>
                </a:lnTo>
                <a:lnTo>
                  <a:pt x="16120" y="31140"/>
                </a:lnTo>
                <a:lnTo>
                  <a:pt x="16160" y="31250"/>
                </a:lnTo>
                <a:lnTo>
                  <a:pt x="16170" y="31370"/>
                </a:lnTo>
                <a:lnTo>
                  <a:pt x="16140" y="31470"/>
                </a:lnTo>
                <a:lnTo>
                  <a:pt x="16110" y="31550"/>
                </a:lnTo>
                <a:lnTo>
                  <a:pt x="15850" y="31980"/>
                </a:lnTo>
                <a:lnTo>
                  <a:pt x="15770" y="32180"/>
                </a:lnTo>
                <a:lnTo>
                  <a:pt x="15750" y="32280"/>
                </a:lnTo>
                <a:lnTo>
                  <a:pt x="15740" y="32380"/>
                </a:lnTo>
                <a:lnTo>
                  <a:pt x="15750" y="32480"/>
                </a:lnTo>
                <a:lnTo>
                  <a:pt x="15780" y="32580"/>
                </a:lnTo>
                <a:lnTo>
                  <a:pt x="16030" y="33080"/>
                </a:lnTo>
                <a:lnTo>
                  <a:pt x="16090" y="33280"/>
                </a:lnTo>
                <a:lnTo>
                  <a:pt x="16140" y="33480"/>
                </a:lnTo>
                <a:lnTo>
                  <a:pt x="16160" y="33560"/>
                </a:lnTo>
                <a:lnTo>
                  <a:pt x="16200" y="33620"/>
                </a:lnTo>
                <a:lnTo>
                  <a:pt x="16260" y="33600"/>
                </a:lnTo>
                <a:lnTo>
                  <a:pt x="16420" y="33470"/>
                </a:lnTo>
                <a:lnTo>
                  <a:pt x="16510" y="33440"/>
                </a:lnTo>
                <a:lnTo>
                  <a:pt x="16610" y="33450"/>
                </a:lnTo>
                <a:lnTo>
                  <a:pt x="17380" y="33900"/>
                </a:lnTo>
                <a:lnTo>
                  <a:pt x="17450" y="33950"/>
                </a:lnTo>
                <a:lnTo>
                  <a:pt x="17470" y="33980"/>
                </a:lnTo>
                <a:lnTo>
                  <a:pt x="17490" y="33990"/>
                </a:lnTo>
                <a:lnTo>
                  <a:pt x="17550" y="34260"/>
                </a:lnTo>
                <a:lnTo>
                  <a:pt x="17590" y="34360"/>
                </a:lnTo>
                <a:lnTo>
                  <a:pt x="17640" y="34450"/>
                </a:lnTo>
                <a:lnTo>
                  <a:pt x="17720" y="34550"/>
                </a:lnTo>
                <a:lnTo>
                  <a:pt x="18280" y="35020"/>
                </a:lnTo>
                <a:lnTo>
                  <a:pt x="18360" y="35110"/>
                </a:lnTo>
                <a:lnTo>
                  <a:pt x="18420" y="35200"/>
                </a:lnTo>
                <a:lnTo>
                  <a:pt x="18490" y="35340"/>
                </a:lnTo>
                <a:lnTo>
                  <a:pt x="18620" y="35700"/>
                </a:lnTo>
                <a:lnTo>
                  <a:pt x="18770" y="36280"/>
                </a:lnTo>
                <a:lnTo>
                  <a:pt x="18810" y="36380"/>
                </a:lnTo>
                <a:lnTo>
                  <a:pt x="18820" y="36390"/>
                </a:lnTo>
                <a:lnTo>
                  <a:pt x="18850" y="36400"/>
                </a:lnTo>
                <a:lnTo>
                  <a:pt x="18920" y="36420"/>
                </a:lnTo>
                <a:lnTo>
                  <a:pt x="19190" y="36440"/>
                </a:lnTo>
                <a:lnTo>
                  <a:pt x="19280" y="36450"/>
                </a:lnTo>
                <a:lnTo>
                  <a:pt x="19340" y="36490"/>
                </a:lnTo>
                <a:lnTo>
                  <a:pt x="19400" y="36540"/>
                </a:lnTo>
                <a:lnTo>
                  <a:pt x="19430" y="36630"/>
                </a:lnTo>
                <a:lnTo>
                  <a:pt x="19440" y="36720"/>
                </a:lnTo>
                <a:lnTo>
                  <a:pt x="19280" y="37810"/>
                </a:lnTo>
                <a:lnTo>
                  <a:pt x="19340" y="39380"/>
                </a:lnTo>
                <a:lnTo>
                  <a:pt x="19320" y="39450"/>
                </a:lnTo>
                <a:lnTo>
                  <a:pt x="19280" y="39540"/>
                </a:lnTo>
                <a:lnTo>
                  <a:pt x="19190" y="39660"/>
                </a:lnTo>
                <a:lnTo>
                  <a:pt x="19090" y="39740"/>
                </a:lnTo>
                <a:lnTo>
                  <a:pt x="18990" y="39790"/>
                </a:lnTo>
                <a:lnTo>
                  <a:pt x="18880" y="39810"/>
                </a:lnTo>
                <a:lnTo>
                  <a:pt x="18670" y="39800"/>
                </a:lnTo>
                <a:lnTo>
                  <a:pt x="18480" y="39760"/>
                </a:lnTo>
                <a:lnTo>
                  <a:pt x="18380" y="39760"/>
                </a:lnTo>
                <a:lnTo>
                  <a:pt x="18290" y="39770"/>
                </a:lnTo>
                <a:lnTo>
                  <a:pt x="18190" y="39830"/>
                </a:lnTo>
                <a:lnTo>
                  <a:pt x="18100" y="39930"/>
                </a:lnTo>
                <a:lnTo>
                  <a:pt x="17980" y="40080"/>
                </a:lnTo>
                <a:lnTo>
                  <a:pt x="17880" y="40180"/>
                </a:lnTo>
                <a:lnTo>
                  <a:pt x="17770" y="40250"/>
                </a:lnTo>
                <a:lnTo>
                  <a:pt x="17670" y="40290"/>
                </a:lnTo>
                <a:lnTo>
                  <a:pt x="17580" y="40320"/>
                </a:lnTo>
                <a:lnTo>
                  <a:pt x="17410" y="40340"/>
                </a:lnTo>
                <a:lnTo>
                  <a:pt x="17060" y="40340"/>
                </a:lnTo>
                <a:lnTo>
                  <a:pt x="16970" y="40360"/>
                </a:lnTo>
                <a:lnTo>
                  <a:pt x="16880" y="40400"/>
                </a:lnTo>
                <a:lnTo>
                  <a:pt x="16810" y="40480"/>
                </a:lnTo>
                <a:lnTo>
                  <a:pt x="16760" y="40560"/>
                </a:lnTo>
                <a:lnTo>
                  <a:pt x="16730" y="40650"/>
                </a:lnTo>
                <a:lnTo>
                  <a:pt x="16680" y="40930"/>
                </a:lnTo>
                <a:lnTo>
                  <a:pt x="16670" y="40960"/>
                </a:lnTo>
                <a:lnTo>
                  <a:pt x="16400" y="40560"/>
                </a:lnTo>
                <a:lnTo>
                  <a:pt x="16130" y="40190"/>
                </a:lnTo>
                <a:lnTo>
                  <a:pt x="16010" y="40020"/>
                </a:lnTo>
                <a:lnTo>
                  <a:pt x="16000" y="39890"/>
                </a:lnTo>
                <a:lnTo>
                  <a:pt x="16020" y="39850"/>
                </a:lnTo>
                <a:lnTo>
                  <a:pt x="16020" y="39810"/>
                </a:lnTo>
                <a:lnTo>
                  <a:pt x="16010" y="39760"/>
                </a:lnTo>
                <a:lnTo>
                  <a:pt x="16000" y="39730"/>
                </a:lnTo>
                <a:lnTo>
                  <a:pt x="15970" y="39710"/>
                </a:lnTo>
                <a:lnTo>
                  <a:pt x="15910" y="39770"/>
                </a:lnTo>
                <a:lnTo>
                  <a:pt x="15870" y="39770"/>
                </a:lnTo>
                <a:lnTo>
                  <a:pt x="15790" y="39730"/>
                </a:lnTo>
                <a:lnTo>
                  <a:pt x="15740" y="39650"/>
                </a:lnTo>
                <a:lnTo>
                  <a:pt x="15660" y="39480"/>
                </a:lnTo>
                <a:lnTo>
                  <a:pt x="15770" y="39480"/>
                </a:lnTo>
                <a:lnTo>
                  <a:pt x="15870" y="39500"/>
                </a:lnTo>
                <a:lnTo>
                  <a:pt x="15970" y="39500"/>
                </a:lnTo>
                <a:lnTo>
                  <a:pt x="16070" y="39460"/>
                </a:lnTo>
                <a:lnTo>
                  <a:pt x="16130" y="39380"/>
                </a:lnTo>
                <a:lnTo>
                  <a:pt x="16130" y="39140"/>
                </a:lnTo>
                <a:lnTo>
                  <a:pt x="16230" y="38940"/>
                </a:lnTo>
                <a:lnTo>
                  <a:pt x="16220" y="38840"/>
                </a:lnTo>
                <a:lnTo>
                  <a:pt x="16130" y="38640"/>
                </a:lnTo>
                <a:lnTo>
                  <a:pt x="16110" y="38520"/>
                </a:lnTo>
                <a:lnTo>
                  <a:pt x="16130" y="38240"/>
                </a:lnTo>
                <a:lnTo>
                  <a:pt x="16130" y="38130"/>
                </a:lnTo>
                <a:lnTo>
                  <a:pt x="16100" y="38030"/>
                </a:lnTo>
                <a:lnTo>
                  <a:pt x="16070" y="37940"/>
                </a:lnTo>
                <a:lnTo>
                  <a:pt x="16020" y="37850"/>
                </a:lnTo>
                <a:lnTo>
                  <a:pt x="15930" y="37750"/>
                </a:lnTo>
                <a:lnTo>
                  <a:pt x="15880" y="37700"/>
                </a:lnTo>
                <a:lnTo>
                  <a:pt x="15840" y="37670"/>
                </a:lnTo>
                <a:lnTo>
                  <a:pt x="15800" y="37630"/>
                </a:lnTo>
                <a:lnTo>
                  <a:pt x="15760" y="37540"/>
                </a:lnTo>
                <a:lnTo>
                  <a:pt x="15720" y="37510"/>
                </a:lnTo>
                <a:lnTo>
                  <a:pt x="15630" y="37440"/>
                </a:lnTo>
                <a:lnTo>
                  <a:pt x="15550" y="37340"/>
                </a:lnTo>
                <a:lnTo>
                  <a:pt x="15480" y="37240"/>
                </a:lnTo>
                <a:lnTo>
                  <a:pt x="15420" y="37130"/>
                </a:lnTo>
                <a:lnTo>
                  <a:pt x="15410" y="37080"/>
                </a:lnTo>
                <a:lnTo>
                  <a:pt x="15400" y="36970"/>
                </a:lnTo>
                <a:lnTo>
                  <a:pt x="15390" y="36930"/>
                </a:lnTo>
                <a:lnTo>
                  <a:pt x="15370" y="36890"/>
                </a:lnTo>
                <a:lnTo>
                  <a:pt x="15300" y="36820"/>
                </a:lnTo>
                <a:lnTo>
                  <a:pt x="15280" y="36770"/>
                </a:lnTo>
                <a:lnTo>
                  <a:pt x="15350" y="36720"/>
                </a:lnTo>
                <a:lnTo>
                  <a:pt x="15290" y="36610"/>
                </a:lnTo>
                <a:lnTo>
                  <a:pt x="15100" y="36410"/>
                </a:lnTo>
                <a:lnTo>
                  <a:pt x="15070" y="36350"/>
                </a:lnTo>
                <a:lnTo>
                  <a:pt x="15000" y="36150"/>
                </a:lnTo>
                <a:lnTo>
                  <a:pt x="14970" y="36110"/>
                </a:lnTo>
                <a:lnTo>
                  <a:pt x="14920" y="36070"/>
                </a:lnTo>
                <a:lnTo>
                  <a:pt x="14890" y="36050"/>
                </a:lnTo>
                <a:lnTo>
                  <a:pt x="14890" y="36020"/>
                </a:lnTo>
                <a:lnTo>
                  <a:pt x="14890" y="35960"/>
                </a:lnTo>
                <a:lnTo>
                  <a:pt x="14880" y="35930"/>
                </a:lnTo>
                <a:lnTo>
                  <a:pt x="14840" y="35880"/>
                </a:lnTo>
                <a:lnTo>
                  <a:pt x="14780" y="35740"/>
                </a:lnTo>
                <a:lnTo>
                  <a:pt x="14750" y="35690"/>
                </a:lnTo>
                <a:lnTo>
                  <a:pt x="14690" y="35650"/>
                </a:lnTo>
                <a:lnTo>
                  <a:pt x="14560" y="35590"/>
                </a:lnTo>
                <a:lnTo>
                  <a:pt x="14510" y="35560"/>
                </a:lnTo>
                <a:lnTo>
                  <a:pt x="14340" y="35290"/>
                </a:lnTo>
                <a:lnTo>
                  <a:pt x="14230" y="35150"/>
                </a:lnTo>
                <a:lnTo>
                  <a:pt x="14140" y="35140"/>
                </a:lnTo>
                <a:lnTo>
                  <a:pt x="14130" y="35200"/>
                </a:lnTo>
                <a:lnTo>
                  <a:pt x="14160" y="35250"/>
                </a:lnTo>
                <a:lnTo>
                  <a:pt x="14170" y="35300"/>
                </a:lnTo>
                <a:lnTo>
                  <a:pt x="14120" y="35330"/>
                </a:lnTo>
                <a:lnTo>
                  <a:pt x="14070" y="35310"/>
                </a:lnTo>
                <a:lnTo>
                  <a:pt x="13940" y="35220"/>
                </a:lnTo>
                <a:lnTo>
                  <a:pt x="13870" y="35200"/>
                </a:lnTo>
                <a:lnTo>
                  <a:pt x="13830" y="35170"/>
                </a:lnTo>
                <a:lnTo>
                  <a:pt x="13740" y="35050"/>
                </a:lnTo>
                <a:lnTo>
                  <a:pt x="13710" y="35000"/>
                </a:lnTo>
                <a:lnTo>
                  <a:pt x="13700" y="34970"/>
                </a:lnTo>
                <a:lnTo>
                  <a:pt x="13710" y="34870"/>
                </a:lnTo>
                <a:lnTo>
                  <a:pt x="13700" y="34840"/>
                </a:lnTo>
                <a:lnTo>
                  <a:pt x="13650" y="34830"/>
                </a:lnTo>
                <a:lnTo>
                  <a:pt x="13620" y="34800"/>
                </a:lnTo>
                <a:lnTo>
                  <a:pt x="13570" y="34680"/>
                </a:lnTo>
                <a:lnTo>
                  <a:pt x="13560" y="34570"/>
                </a:lnTo>
                <a:lnTo>
                  <a:pt x="13600" y="34460"/>
                </a:lnTo>
                <a:lnTo>
                  <a:pt x="13690" y="34360"/>
                </a:lnTo>
                <a:lnTo>
                  <a:pt x="13750" y="34260"/>
                </a:lnTo>
                <a:lnTo>
                  <a:pt x="13770" y="34130"/>
                </a:lnTo>
                <a:lnTo>
                  <a:pt x="13750" y="33990"/>
                </a:lnTo>
                <a:lnTo>
                  <a:pt x="13710" y="33880"/>
                </a:lnTo>
                <a:lnTo>
                  <a:pt x="13610" y="33770"/>
                </a:lnTo>
                <a:lnTo>
                  <a:pt x="13470" y="33700"/>
                </a:lnTo>
                <a:lnTo>
                  <a:pt x="13320" y="33660"/>
                </a:lnTo>
                <a:lnTo>
                  <a:pt x="13180" y="33650"/>
                </a:lnTo>
                <a:lnTo>
                  <a:pt x="13020" y="33590"/>
                </a:lnTo>
                <a:lnTo>
                  <a:pt x="12920" y="33460"/>
                </a:lnTo>
                <a:lnTo>
                  <a:pt x="12640" y="32800"/>
                </a:lnTo>
                <a:lnTo>
                  <a:pt x="12540" y="32640"/>
                </a:lnTo>
                <a:lnTo>
                  <a:pt x="12360" y="32380"/>
                </a:lnTo>
                <a:lnTo>
                  <a:pt x="12040" y="31590"/>
                </a:lnTo>
                <a:lnTo>
                  <a:pt x="11700" y="30980"/>
                </a:lnTo>
                <a:lnTo>
                  <a:pt x="11490" y="30710"/>
                </a:lnTo>
                <a:lnTo>
                  <a:pt x="11240" y="30490"/>
                </a:lnTo>
                <a:lnTo>
                  <a:pt x="11130" y="30360"/>
                </a:lnTo>
                <a:lnTo>
                  <a:pt x="11060" y="30150"/>
                </a:lnTo>
                <a:lnTo>
                  <a:pt x="10930" y="29920"/>
                </a:lnTo>
                <a:lnTo>
                  <a:pt x="10840" y="29620"/>
                </a:lnTo>
                <a:lnTo>
                  <a:pt x="10770" y="29640"/>
                </a:lnTo>
                <a:lnTo>
                  <a:pt x="10710" y="29590"/>
                </a:lnTo>
                <a:lnTo>
                  <a:pt x="10600" y="29420"/>
                </a:lnTo>
                <a:lnTo>
                  <a:pt x="10320" y="29170"/>
                </a:lnTo>
                <a:lnTo>
                  <a:pt x="9980" y="28720"/>
                </a:lnTo>
                <a:lnTo>
                  <a:pt x="9860" y="28480"/>
                </a:lnTo>
                <a:lnTo>
                  <a:pt x="9840" y="28440"/>
                </a:lnTo>
                <a:lnTo>
                  <a:pt x="9840" y="28390"/>
                </a:lnTo>
                <a:lnTo>
                  <a:pt x="9850" y="28350"/>
                </a:lnTo>
                <a:lnTo>
                  <a:pt x="9890" y="28280"/>
                </a:lnTo>
                <a:lnTo>
                  <a:pt x="9900" y="28240"/>
                </a:lnTo>
                <a:lnTo>
                  <a:pt x="9880" y="28180"/>
                </a:lnTo>
                <a:lnTo>
                  <a:pt x="9770" y="28030"/>
                </a:lnTo>
                <a:lnTo>
                  <a:pt x="9410" y="27590"/>
                </a:lnTo>
                <a:lnTo>
                  <a:pt x="9210" y="27450"/>
                </a:lnTo>
                <a:lnTo>
                  <a:pt x="9150" y="27400"/>
                </a:lnTo>
                <a:lnTo>
                  <a:pt x="9050" y="27280"/>
                </a:lnTo>
                <a:lnTo>
                  <a:pt x="8930" y="27090"/>
                </a:lnTo>
                <a:lnTo>
                  <a:pt x="8800" y="26960"/>
                </a:lnTo>
                <a:lnTo>
                  <a:pt x="8640" y="26650"/>
                </a:lnTo>
                <a:lnTo>
                  <a:pt x="8590" y="26530"/>
                </a:lnTo>
                <a:lnTo>
                  <a:pt x="8580" y="26430"/>
                </a:lnTo>
                <a:lnTo>
                  <a:pt x="8570" y="26250"/>
                </a:lnTo>
                <a:lnTo>
                  <a:pt x="8550" y="26160"/>
                </a:lnTo>
                <a:lnTo>
                  <a:pt x="8510" y="26100"/>
                </a:lnTo>
                <a:lnTo>
                  <a:pt x="8370" y="25940"/>
                </a:lnTo>
                <a:lnTo>
                  <a:pt x="8290" y="25810"/>
                </a:lnTo>
                <a:lnTo>
                  <a:pt x="8180" y="25520"/>
                </a:lnTo>
                <a:lnTo>
                  <a:pt x="8090" y="25390"/>
                </a:lnTo>
                <a:lnTo>
                  <a:pt x="8050" y="25360"/>
                </a:lnTo>
                <a:lnTo>
                  <a:pt x="7960" y="25330"/>
                </a:lnTo>
                <a:lnTo>
                  <a:pt x="7930" y="25310"/>
                </a:lnTo>
                <a:lnTo>
                  <a:pt x="7910" y="25270"/>
                </a:lnTo>
                <a:lnTo>
                  <a:pt x="7890" y="25210"/>
                </a:lnTo>
                <a:lnTo>
                  <a:pt x="7840" y="25110"/>
                </a:lnTo>
                <a:lnTo>
                  <a:pt x="7820" y="24980"/>
                </a:lnTo>
                <a:lnTo>
                  <a:pt x="7780" y="24910"/>
                </a:lnTo>
                <a:lnTo>
                  <a:pt x="7560" y="24650"/>
                </a:lnTo>
                <a:lnTo>
                  <a:pt x="7490" y="24530"/>
                </a:lnTo>
                <a:lnTo>
                  <a:pt x="7450" y="24490"/>
                </a:lnTo>
                <a:lnTo>
                  <a:pt x="7380" y="24450"/>
                </a:lnTo>
                <a:lnTo>
                  <a:pt x="7170" y="24290"/>
                </a:lnTo>
                <a:lnTo>
                  <a:pt x="7170" y="24320"/>
                </a:lnTo>
                <a:lnTo>
                  <a:pt x="7140" y="24320"/>
                </a:lnTo>
                <a:lnTo>
                  <a:pt x="7100" y="24260"/>
                </a:lnTo>
                <a:lnTo>
                  <a:pt x="7150" y="24210"/>
                </a:lnTo>
                <a:lnTo>
                  <a:pt x="7250" y="24160"/>
                </a:lnTo>
                <a:lnTo>
                  <a:pt x="7320" y="24120"/>
                </a:lnTo>
                <a:lnTo>
                  <a:pt x="7370" y="24140"/>
                </a:lnTo>
                <a:lnTo>
                  <a:pt x="7360" y="24110"/>
                </a:lnTo>
                <a:lnTo>
                  <a:pt x="7320" y="24040"/>
                </a:lnTo>
                <a:lnTo>
                  <a:pt x="7300" y="24030"/>
                </a:lnTo>
                <a:lnTo>
                  <a:pt x="7180" y="24000"/>
                </a:lnTo>
                <a:lnTo>
                  <a:pt x="7140" y="23980"/>
                </a:lnTo>
                <a:lnTo>
                  <a:pt x="7110" y="23980"/>
                </a:lnTo>
                <a:lnTo>
                  <a:pt x="7110" y="24020"/>
                </a:lnTo>
                <a:lnTo>
                  <a:pt x="7090" y="24020"/>
                </a:lnTo>
                <a:lnTo>
                  <a:pt x="7070" y="23990"/>
                </a:lnTo>
                <a:lnTo>
                  <a:pt x="7040" y="23950"/>
                </a:lnTo>
                <a:lnTo>
                  <a:pt x="7010" y="23930"/>
                </a:lnTo>
                <a:lnTo>
                  <a:pt x="6980" y="23920"/>
                </a:lnTo>
                <a:lnTo>
                  <a:pt x="6900" y="23920"/>
                </a:lnTo>
                <a:lnTo>
                  <a:pt x="6870" y="23920"/>
                </a:lnTo>
                <a:lnTo>
                  <a:pt x="6810" y="23860"/>
                </a:lnTo>
                <a:lnTo>
                  <a:pt x="6610" y="23720"/>
                </a:lnTo>
                <a:lnTo>
                  <a:pt x="6570" y="23750"/>
                </a:lnTo>
                <a:lnTo>
                  <a:pt x="6520" y="23750"/>
                </a:lnTo>
                <a:lnTo>
                  <a:pt x="6470" y="23750"/>
                </a:lnTo>
                <a:lnTo>
                  <a:pt x="6490" y="23770"/>
                </a:lnTo>
                <a:lnTo>
                  <a:pt x="6500" y="23800"/>
                </a:lnTo>
                <a:lnTo>
                  <a:pt x="6520" y="23820"/>
                </a:lnTo>
                <a:lnTo>
                  <a:pt x="6480" y="23790"/>
                </a:lnTo>
                <a:lnTo>
                  <a:pt x="6430" y="23760"/>
                </a:lnTo>
                <a:lnTo>
                  <a:pt x="6380" y="23740"/>
                </a:lnTo>
                <a:lnTo>
                  <a:pt x="6330" y="23770"/>
                </a:lnTo>
                <a:lnTo>
                  <a:pt x="6290" y="23800"/>
                </a:lnTo>
                <a:lnTo>
                  <a:pt x="6150" y="23840"/>
                </a:lnTo>
                <a:lnTo>
                  <a:pt x="6120" y="23860"/>
                </a:lnTo>
                <a:lnTo>
                  <a:pt x="6090" y="23880"/>
                </a:lnTo>
                <a:lnTo>
                  <a:pt x="6080" y="23920"/>
                </a:lnTo>
                <a:lnTo>
                  <a:pt x="6050" y="23920"/>
                </a:lnTo>
                <a:lnTo>
                  <a:pt x="6050" y="23880"/>
                </a:lnTo>
                <a:lnTo>
                  <a:pt x="6020" y="23880"/>
                </a:lnTo>
                <a:lnTo>
                  <a:pt x="5960" y="23900"/>
                </a:lnTo>
                <a:lnTo>
                  <a:pt x="5870" y="23880"/>
                </a:lnTo>
                <a:lnTo>
                  <a:pt x="5790" y="23880"/>
                </a:lnTo>
                <a:lnTo>
                  <a:pt x="5730" y="23950"/>
                </a:lnTo>
                <a:lnTo>
                  <a:pt x="5710" y="23930"/>
                </a:lnTo>
                <a:lnTo>
                  <a:pt x="5690" y="23920"/>
                </a:lnTo>
                <a:lnTo>
                  <a:pt x="5690" y="23880"/>
                </a:lnTo>
                <a:lnTo>
                  <a:pt x="5730" y="23880"/>
                </a:lnTo>
                <a:lnTo>
                  <a:pt x="5730" y="23850"/>
                </a:lnTo>
                <a:lnTo>
                  <a:pt x="5710" y="23810"/>
                </a:lnTo>
                <a:lnTo>
                  <a:pt x="5730" y="23790"/>
                </a:lnTo>
                <a:lnTo>
                  <a:pt x="5770" y="23760"/>
                </a:lnTo>
                <a:lnTo>
                  <a:pt x="5810" y="23750"/>
                </a:lnTo>
                <a:lnTo>
                  <a:pt x="5770" y="23730"/>
                </a:lnTo>
                <a:lnTo>
                  <a:pt x="5730" y="23730"/>
                </a:lnTo>
                <a:lnTo>
                  <a:pt x="5680" y="23730"/>
                </a:lnTo>
                <a:lnTo>
                  <a:pt x="5640" y="23750"/>
                </a:lnTo>
                <a:lnTo>
                  <a:pt x="5640" y="23780"/>
                </a:lnTo>
                <a:lnTo>
                  <a:pt x="5670" y="23780"/>
                </a:lnTo>
                <a:lnTo>
                  <a:pt x="5670" y="23820"/>
                </a:lnTo>
                <a:lnTo>
                  <a:pt x="5620" y="23830"/>
                </a:lnTo>
                <a:lnTo>
                  <a:pt x="5590" y="23870"/>
                </a:lnTo>
                <a:lnTo>
                  <a:pt x="5550" y="23950"/>
                </a:lnTo>
                <a:lnTo>
                  <a:pt x="5530" y="23930"/>
                </a:lnTo>
                <a:lnTo>
                  <a:pt x="5520" y="23930"/>
                </a:lnTo>
                <a:lnTo>
                  <a:pt x="5510" y="23920"/>
                </a:lnTo>
                <a:lnTo>
                  <a:pt x="5490" y="23920"/>
                </a:lnTo>
                <a:lnTo>
                  <a:pt x="5510" y="23890"/>
                </a:lnTo>
                <a:lnTo>
                  <a:pt x="5530" y="23860"/>
                </a:lnTo>
                <a:lnTo>
                  <a:pt x="5570" y="23840"/>
                </a:lnTo>
                <a:lnTo>
                  <a:pt x="5610" y="23820"/>
                </a:lnTo>
                <a:lnTo>
                  <a:pt x="5610" y="23800"/>
                </a:lnTo>
                <a:lnTo>
                  <a:pt x="5610" y="23780"/>
                </a:lnTo>
                <a:lnTo>
                  <a:pt x="5610" y="23750"/>
                </a:lnTo>
                <a:lnTo>
                  <a:pt x="5550" y="23750"/>
                </a:lnTo>
                <a:lnTo>
                  <a:pt x="5500" y="23760"/>
                </a:lnTo>
                <a:lnTo>
                  <a:pt x="5470" y="23790"/>
                </a:lnTo>
                <a:lnTo>
                  <a:pt x="5460" y="23850"/>
                </a:lnTo>
                <a:lnTo>
                  <a:pt x="5440" y="23830"/>
                </a:lnTo>
                <a:lnTo>
                  <a:pt x="5430" y="23830"/>
                </a:lnTo>
                <a:lnTo>
                  <a:pt x="5420" y="23840"/>
                </a:lnTo>
                <a:lnTo>
                  <a:pt x="5400" y="23850"/>
                </a:lnTo>
                <a:lnTo>
                  <a:pt x="5400" y="23830"/>
                </a:lnTo>
                <a:lnTo>
                  <a:pt x="5400" y="23800"/>
                </a:lnTo>
                <a:lnTo>
                  <a:pt x="5400" y="23780"/>
                </a:lnTo>
                <a:lnTo>
                  <a:pt x="5380" y="23780"/>
                </a:lnTo>
                <a:lnTo>
                  <a:pt x="5380" y="23820"/>
                </a:lnTo>
                <a:lnTo>
                  <a:pt x="5340" y="23820"/>
                </a:lnTo>
                <a:lnTo>
                  <a:pt x="5320" y="23780"/>
                </a:lnTo>
                <a:lnTo>
                  <a:pt x="5300" y="23750"/>
                </a:lnTo>
                <a:lnTo>
                  <a:pt x="5280" y="23760"/>
                </a:lnTo>
                <a:lnTo>
                  <a:pt x="5250" y="23780"/>
                </a:lnTo>
                <a:lnTo>
                  <a:pt x="5210" y="23750"/>
                </a:lnTo>
                <a:lnTo>
                  <a:pt x="5200" y="23740"/>
                </a:lnTo>
                <a:lnTo>
                  <a:pt x="5180" y="23700"/>
                </a:lnTo>
                <a:lnTo>
                  <a:pt x="5160" y="23680"/>
                </a:lnTo>
                <a:lnTo>
                  <a:pt x="5130" y="23620"/>
                </a:lnTo>
                <a:lnTo>
                  <a:pt x="5120" y="23630"/>
                </a:lnTo>
                <a:lnTo>
                  <a:pt x="5110" y="23640"/>
                </a:lnTo>
                <a:lnTo>
                  <a:pt x="5090" y="23660"/>
                </a:lnTo>
                <a:lnTo>
                  <a:pt x="5070" y="23680"/>
                </a:lnTo>
                <a:lnTo>
                  <a:pt x="5020" y="23640"/>
                </a:lnTo>
                <a:lnTo>
                  <a:pt x="5000" y="23660"/>
                </a:lnTo>
                <a:lnTo>
                  <a:pt x="5000" y="23710"/>
                </a:lnTo>
                <a:lnTo>
                  <a:pt x="4980" y="23750"/>
                </a:lnTo>
                <a:lnTo>
                  <a:pt x="4950" y="23770"/>
                </a:lnTo>
                <a:lnTo>
                  <a:pt x="4890" y="23800"/>
                </a:lnTo>
                <a:lnTo>
                  <a:pt x="4870" y="23820"/>
                </a:lnTo>
                <a:lnTo>
                  <a:pt x="4870" y="23850"/>
                </a:lnTo>
                <a:lnTo>
                  <a:pt x="4960" y="23920"/>
                </a:lnTo>
                <a:lnTo>
                  <a:pt x="4960" y="23950"/>
                </a:lnTo>
                <a:lnTo>
                  <a:pt x="4930" y="23960"/>
                </a:lnTo>
                <a:lnTo>
                  <a:pt x="4920" y="23960"/>
                </a:lnTo>
                <a:lnTo>
                  <a:pt x="4910" y="23970"/>
                </a:lnTo>
                <a:lnTo>
                  <a:pt x="4900" y="23980"/>
                </a:lnTo>
                <a:lnTo>
                  <a:pt x="4870" y="23950"/>
                </a:lnTo>
                <a:lnTo>
                  <a:pt x="4850" y="24040"/>
                </a:lnTo>
                <a:lnTo>
                  <a:pt x="4840" y="24100"/>
                </a:lnTo>
                <a:lnTo>
                  <a:pt x="4810" y="24140"/>
                </a:lnTo>
                <a:lnTo>
                  <a:pt x="4720" y="24150"/>
                </a:lnTo>
                <a:lnTo>
                  <a:pt x="4730" y="24130"/>
                </a:lnTo>
                <a:lnTo>
                  <a:pt x="4740" y="24130"/>
                </a:lnTo>
                <a:lnTo>
                  <a:pt x="4750" y="24120"/>
                </a:lnTo>
                <a:lnTo>
                  <a:pt x="4720" y="24080"/>
                </a:lnTo>
                <a:lnTo>
                  <a:pt x="4700" y="24010"/>
                </a:lnTo>
                <a:lnTo>
                  <a:pt x="4690" y="23950"/>
                </a:lnTo>
                <a:lnTo>
                  <a:pt x="4690" y="23830"/>
                </a:lnTo>
                <a:lnTo>
                  <a:pt x="4660" y="23800"/>
                </a:lnTo>
                <a:lnTo>
                  <a:pt x="4550" y="23840"/>
                </a:lnTo>
                <a:lnTo>
                  <a:pt x="4570" y="23780"/>
                </a:lnTo>
                <a:lnTo>
                  <a:pt x="4550" y="23750"/>
                </a:lnTo>
                <a:lnTo>
                  <a:pt x="4610" y="23660"/>
                </a:lnTo>
                <a:lnTo>
                  <a:pt x="4650" y="23620"/>
                </a:lnTo>
                <a:lnTo>
                  <a:pt x="4690" y="23600"/>
                </a:lnTo>
                <a:lnTo>
                  <a:pt x="4690" y="23580"/>
                </a:lnTo>
                <a:lnTo>
                  <a:pt x="4720" y="23570"/>
                </a:lnTo>
                <a:lnTo>
                  <a:pt x="4750" y="23530"/>
                </a:lnTo>
                <a:lnTo>
                  <a:pt x="4780" y="23520"/>
                </a:lnTo>
                <a:lnTo>
                  <a:pt x="4750" y="23480"/>
                </a:lnTo>
                <a:lnTo>
                  <a:pt x="4760" y="23460"/>
                </a:lnTo>
                <a:lnTo>
                  <a:pt x="4780" y="23440"/>
                </a:lnTo>
                <a:lnTo>
                  <a:pt x="4800" y="23420"/>
                </a:lnTo>
                <a:lnTo>
                  <a:pt x="4840" y="23420"/>
                </a:lnTo>
                <a:lnTo>
                  <a:pt x="4840" y="23440"/>
                </a:lnTo>
                <a:lnTo>
                  <a:pt x="4830" y="23440"/>
                </a:lnTo>
                <a:lnTo>
                  <a:pt x="4820" y="23440"/>
                </a:lnTo>
                <a:lnTo>
                  <a:pt x="4810" y="23450"/>
                </a:lnTo>
                <a:lnTo>
                  <a:pt x="4850" y="23470"/>
                </a:lnTo>
                <a:lnTo>
                  <a:pt x="4890" y="23480"/>
                </a:lnTo>
                <a:lnTo>
                  <a:pt x="4910" y="23470"/>
                </a:lnTo>
                <a:lnTo>
                  <a:pt x="4930" y="23420"/>
                </a:lnTo>
                <a:lnTo>
                  <a:pt x="4900" y="23420"/>
                </a:lnTo>
                <a:lnTo>
                  <a:pt x="4900" y="23380"/>
                </a:lnTo>
                <a:lnTo>
                  <a:pt x="4870" y="23350"/>
                </a:lnTo>
                <a:lnTo>
                  <a:pt x="4880" y="23320"/>
                </a:lnTo>
                <a:lnTo>
                  <a:pt x="4910" y="23290"/>
                </a:lnTo>
                <a:lnTo>
                  <a:pt x="4960" y="23280"/>
                </a:lnTo>
                <a:lnTo>
                  <a:pt x="4960" y="23250"/>
                </a:lnTo>
                <a:lnTo>
                  <a:pt x="4940" y="23200"/>
                </a:lnTo>
                <a:lnTo>
                  <a:pt x="4980" y="22980"/>
                </a:lnTo>
                <a:lnTo>
                  <a:pt x="5000" y="22990"/>
                </a:lnTo>
                <a:lnTo>
                  <a:pt x="5030" y="23000"/>
                </a:lnTo>
                <a:lnTo>
                  <a:pt x="5050" y="23010"/>
                </a:lnTo>
                <a:lnTo>
                  <a:pt x="5040" y="23000"/>
                </a:lnTo>
                <a:lnTo>
                  <a:pt x="5050" y="22950"/>
                </a:lnTo>
                <a:lnTo>
                  <a:pt x="5020" y="22960"/>
                </a:lnTo>
                <a:lnTo>
                  <a:pt x="5010" y="22970"/>
                </a:lnTo>
                <a:lnTo>
                  <a:pt x="4980" y="22950"/>
                </a:lnTo>
                <a:lnTo>
                  <a:pt x="5070" y="22860"/>
                </a:lnTo>
                <a:lnTo>
                  <a:pt x="5160" y="22700"/>
                </a:lnTo>
                <a:lnTo>
                  <a:pt x="5230" y="22520"/>
                </a:lnTo>
                <a:lnTo>
                  <a:pt x="5270" y="22290"/>
                </a:lnTo>
                <a:lnTo>
                  <a:pt x="5360" y="22160"/>
                </a:lnTo>
                <a:lnTo>
                  <a:pt x="5390" y="22020"/>
                </a:lnTo>
                <a:lnTo>
                  <a:pt x="5420" y="21930"/>
                </a:lnTo>
                <a:lnTo>
                  <a:pt x="5540" y="21720"/>
                </a:lnTo>
                <a:lnTo>
                  <a:pt x="5510" y="21500"/>
                </a:lnTo>
                <a:lnTo>
                  <a:pt x="5500" y="21270"/>
                </a:lnTo>
                <a:lnTo>
                  <a:pt x="5430" y="21040"/>
                </a:lnTo>
                <a:lnTo>
                  <a:pt x="5510" y="20740"/>
                </a:lnTo>
                <a:lnTo>
                  <a:pt x="5570" y="20580"/>
                </a:lnTo>
                <a:lnTo>
                  <a:pt x="5640" y="20450"/>
                </a:lnTo>
                <a:lnTo>
                  <a:pt x="5640" y="20420"/>
                </a:lnTo>
                <a:lnTo>
                  <a:pt x="5610" y="20420"/>
                </a:lnTo>
                <a:lnTo>
                  <a:pt x="5680" y="20300"/>
                </a:lnTo>
                <a:lnTo>
                  <a:pt x="5690" y="20240"/>
                </a:lnTo>
                <a:lnTo>
                  <a:pt x="5670" y="20180"/>
                </a:lnTo>
                <a:lnTo>
                  <a:pt x="5670" y="20150"/>
                </a:lnTo>
                <a:lnTo>
                  <a:pt x="5720" y="20000"/>
                </a:lnTo>
                <a:lnTo>
                  <a:pt x="5710" y="19960"/>
                </a:lnTo>
                <a:close/>
                <a:moveTo>
                  <a:pt x="15140" y="36770"/>
                </a:moveTo>
                <a:lnTo>
                  <a:pt x="15180" y="36810"/>
                </a:lnTo>
                <a:lnTo>
                  <a:pt x="15200" y="36830"/>
                </a:lnTo>
                <a:lnTo>
                  <a:pt x="15190" y="36830"/>
                </a:lnTo>
                <a:lnTo>
                  <a:pt x="15170" y="36820"/>
                </a:lnTo>
                <a:lnTo>
                  <a:pt x="15140" y="36820"/>
                </a:lnTo>
                <a:lnTo>
                  <a:pt x="15140" y="36840"/>
                </a:lnTo>
                <a:lnTo>
                  <a:pt x="15160" y="36870"/>
                </a:lnTo>
                <a:lnTo>
                  <a:pt x="15120" y="36860"/>
                </a:lnTo>
                <a:lnTo>
                  <a:pt x="15040" y="36810"/>
                </a:lnTo>
                <a:lnTo>
                  <a:pt x="15010" y="36760"/>
                </a:lnTo>
                <a:lnTo>
                  <a:pt x="15020" y="36720"/>
                </a:lnTo>
                <a:lnTo>
                  <a:pt x="14980" y="36720"/>
                </a:lnTo>
                <a:lnTo>
                  <a:pt x="14930" y="36740"/>
                </a:lnTo>
                <a:lnTo>
                  <a:pt x="14900" y="36700"/>
                </a:lnTo>
                <a:lnTo>
                  <a:pt x="14880" y="36630"/>
                </a:lnTo>
                <a:lnTo>
                  <a:pt x="14840" y="36630"/>
                </a:lnTo>
                <a:lnTo>
                  <a:pt x="14790" y="36660"/>
                </a:lnTo>
                <a:lnTo>
                  <a:pt x="14780" y="36630"/>
                </a:lnTo>
                <a:lnTo>
                  <a:pt x="14810" y="36540"/>
                </a:lnTo>
                <a:lnTo>
                  <a:pt x="14850" y="36490"/>
                </a:lnTo>
                <a:lnTo>
                  <a:pt x="14910" y="36490"/>
                </a:lnTo>
                <a:lnTo>
                  <a:pt x="14970" y="36500"/>
                </a:lnTo>
                <a:lnTo>
                  <a:pt x="15020" y="36530"/>
                </a:lnTo>
                <a:lnTo>
                  <a:pt x="15060" y="36630"/>
                </a:lnTo>
                <a:lnTo>
                  <a:pt x="15090" y="36620"/>
                </a:lnTo>
                <a:lnTo>
                  <a:pt x="15100" y="36590"/>
                </a:lnTo>
                <a:lnTo>
                  <a:pt x="15110" y="36610"/>
                </a:lnTo>
                <a:lnTo>
                  <a:pt x="15140" y="36770"/>
                </a:lnTo>
                <a:close/>
                <a:moveTo>
                  <a:pt x="14770" y="36780"/>
                </a:moveTo>
                <a:lnTo>
                  <a:pt x="14840" y="36770"/>
                </a:lnTo>
                <a:lnTo>
                  <a:pt x="14850" y="36790"/>
                </a:lnTo>
                <a:lnTo>
                  <a:pt x="14780" y="36840"/>
                </a:lnTo>
                <a:lnTo>
                  <a:pt x="14740" y="36860"/>
                </a:lnTo>
                <a:lnTo>
                  <a:pt x="14700" y="36920"/>
                </a:lnTo>
                <a:lnTo>
                  <a:pt x="14650" y="37000"/>
                </a:lnTo>
                <a:lnTo>
                  <a:pt x="14590" y="37050"/>
                </a:lnTo>
                <a:lnTo>
                  <a:pt x="14500" y="36990"/>
                </a:lnTo>
                <a:lnTo>
                  <a:pt x="14420" y="36900"/>
                </a:lnTo>
                <a:lnTo>
                  <a:pt x="14340" y="36840"/>
                </a:lnTo>
                <a:lnTo>
                  <a:pt x="14160" y="36650"/>
                </a:lnTo>
                <a:lnTo>
                  <a:pt x="14150" y="36640"/>
                </a:lnTo>
                <a:lnTo>
                  <a:pt x="14140" y="36610"/>
                </a:lnTo>
                <a:lnTo>
                  <a:pt x="14140" y="36590"/>
                </a:lnTo>
                <a:lnTo>
                  <a:pt x="14150" y="36580"/>
                </a:lnTo>
                <a:lnTo>
                  <a:pt x="14150" y="36560"/>
                </a:lnTo>
                <a:lnTo>
                  <a:pt x="14100" y="36510"/>
                </a:lnTo>
                <a:lnTo>
                  <a:pt x="14050" y="36440"/>
                </a:lnTo>
                <a:lnTo>
                  <a:pt x="14060" y="36400"/>
                </a:lnTo>
                <a:lnTo>
                  <a:pt x="14100" y="36410"/>
                </a:lnTo>
                <a:lnTo>
                  <a:pt x="14140" y="36450"/>
                </a:lnTo>
                <a:lnTo>
                  <a:pt x="14220" y="36550"/>
                </a:lnTo>
                <a:lnTo>
                  <a:pt x="14260" y="36580"/>
                </a:lnTo>
                <a:lnTo>
                  <a:pt x="14340" y="36620"/>
                </a:lnTo>
                <a:lnTo>
                  <a:pt x="14490" y="36690"/>
                </a:lnTo>
                <a:lnTo>
                  <a:pt x="14560" y="36710"/>
                </a:lnTo>
                <a:lnTo>
                  <a:pt x="14620" y="36710"/>
                </a:lnTo>
                <a:lnTo>
                  <a:pt x="14660" y="36740"/>
                </a:lnTo>
                <a:lnTo>
                  <a:pt x="14680" y="36770"/>
                </a:lnTo>
                <a:lnTo>
                  <a:pt x="14590" y="36770"/>
                </a:lnTo>
                <a:lnTo>
                  <a:pt x="14570" y="36840"/>
                </a:lnTo>
                <a:lnTo>
                  <a:pt x="14610" y="36890"/>
                </a:lnTo>
                <a:lnTo>
                  <a:pt x="14660" y="36880"/>
                </a:lnTo>
                <a:lnTo>
                  <a:pt x="14710" y="36820"/>
                </a:lnTo>
                <a:lnTo>
                  <a:pt x="14770" y="36780"/>
                </a:lnTo>
                <a:close/>
                <a:moveTo>
                  <a:pt x="14370" y="36230"/>
                </a:moveTo>
                <a:lnTo>
                  <a:pt x="14330" y="36210"/>
                </a:lnTo>
                <a:lnTo>
                  <a:pt x="14270" y="36160"/>
                </a:lnTo>
                <a:lnTo>
                  <a:pt x="14280" y="36090"/>
                </a:lnTo>
                <a:lnTo>
                  <a:pt x="14340" y="36050"/>
                </a:lnTo>
                <a:lnTo>
                  <a:pt x="14400" y="36060"/>
                </a:lnTo>
                <a:lnTo>
                  <a:pt x="14440" y="36110"/>
                </a:lnTo>
                <a:lnTo>
                  <a:pt x="14440" y="36170"/>
                </a:lnTo>
                <a:lnTo>
                  <a:pt x="14400" y="36210"/>
                </a:lnTo>
                <a:lnTo>
                  <a:pt x="14370" y="36230"/>
                </a:lnTo>
                <a:close/>
                <a:moveTo>
                  <a:pt x="14120" y="36400"/>
                </a:moveTo>
                <a:lnTo>
                  <a:pt x="14070" y="36360"/>
                </a:lnTo>
                <a:lnTo>
                  <a:pt x="14050" y="36360"/>
                </a:lnTo>
                <a:lnTo>
                  <a:pt x="14030" y="36350"/>
                </a:lnTo>
                <a:lnTo>
                  <a:pt x="14010" y="36320"/>
                </a:lnTo>
                <a:lnTo>
                  <a:pt x="14010" y="36270"/>
                </a:lnTo>
                <a:lnTo>
                  <a:pt x="13970" y="36260"/>
                </a:lnTo>
                <a:lnTo>
                  <a:pt x="13910" y="36250"/>
                </a:lnTo>
                <a:lnTo>
                  <a:pt x="13900" y="36230"/>
                </a:lnTo>
                <a:lnTo>
                  <a:pt x="13920" y="36240"/>
                </a:lnTo>
                <a:lnTo>
                  <a:pt x="13910" y="36210"/>
                </a:lnTo>
                <a:lnTo>
                  <a:pt x="13870" y="36160"/>
                </a:lnTo>
                <a:lnTo>
                  <a:pt x="13810" y="36120"/>
                </a:lnTo>
                <a:lnTo>
                  <a:pt x="13730" y="36120"/>
                </a:lnTo>
                <a:lnTo>
                  <a:pt x="13700" y="36150"/>
                </a:lnTo>
                <a:lnTo>
                  <a:pt x="13680" y="36160"/>
                </a:lnTo>
                <a:lnTo>
                  <a:pt x="13640" y="36170"/>
                </a:lnTo>
                <a:lnTo>
                  <a:pt x="13650" y="36130"/>
                </a:lnTo>
                <a:lnTo>
                  <a:pt x="13690" y="36060"/>
                </a:lnTo>
                <a:lnTo>
                  <a:pt x="13760" y="36050"/>
                </a:lnTo>
                <a:lnTo>
                  <a:pt x="13840" y="36070"/>
                </a:lnTo>
                <a:lnTo>
                  <a:pt x="14050" y="36220"/>
                </a:lnTo>
                <a:lnTo>
                  <a:pt x="14070" y="36250"/>
                </a:lnTo>
                <a:lnTo>
                  <a:pt x="14100" y="36310"/>
                </a:lnTo>
                <a:lnTo>
                  <a:pt x="14160" y="36350"/>
                </a:lnTo>
                <a:lnTo>
                  <a:pt x="14230" y="36370"/>
                </a:lnTo>
                <a:lnTo>
                  <a:pt x="14330" y="36430"/>
                </a:lnTo>
                <a:lnTo>
                  <a:pt x="14480" y="36560"/>
                </a:lnTo>
                <a:lnTo>
                  <a:pt x="14520" y="36600"/>
                </a:lnTo>
                <a:lnTo>
                  <a:pt x="14510" y="36620"/>
                </a:lnTo>
                <a:lnTo>
                  <a:pt x="14490" y="36640"/>
                </a:lnTo>
                <a:lnTo>
                  <a:pt x="14500" y="36660"/>
                </a:lnTo>
                <a:lnTo>
                  <a:pt x="14480" y="36640"/>
                </a:lnTo>
                <a:lnTo>
                  <a:pt x="14410" y="36590"/>
                </a:lnTo>
                <a:lnTo>
                  <a:pt x="14350" y="36560"/>
                </a:lnTo>
                <a:lnTo>
                  <a:pt x="14310" y="36540"/>
                </a:lnTo>
                <a:lnTo>
                  <a:pt x="14290" y="36510"/>
                </a:lnTo>
                <a:lnTo>
                  <a:pt x="14270" y="36460"/>
                </a:lnTo>
                <a:lnTo>
                  <a:pt x="14230" y="36440"/>
                </a:lnTo>
                <a:lnTo>
                  <a:pt x="14200" y="36450"/>
                </a:lnTo>
                <a:lnTo>
                  <a:pt x="14160" y="36440"/>
                </a:lnTo>
                <a:lnTo>
                  <a:pt x="14120" y="36400"/>
                </a:lnTo>
                <a:close/>
                <a:moveTo>
                  <a:pt x="14590" y="36150"/>
                </a:moveTo>
                <a:lnTo>
                  <a:pt x="14590" y="36010"/>
                </a:lnTo>
                <a:lnTo>
                  <a:pt x="14580" y="35980"/>
                </a:lnTo>
                <a:lnTo>
                  <a:pt x="14580" y="35930"/>
                </a:lnTo>
                <a:lnTo>
                  <a:pt x="14610" y="35890"/>
                </a:lnTo>
                <a:lnTo>
                  <a:pt x="14650" y="35880"/>
                </a:lnTo>
                <a:lnTo>
                  <a:pt x="14690" y="35890"/>
                </a:lnTo>
                <a:lnTo>
                  <a:pt x="14710" y="35940"/>
                </a:lnTo>
                <a:lnTo>
                  <a:pt x="14710" y="35980"/>
                </a:lnTo>
                <a:lnTo>
                  <a:pt x="14700" y="36020"/>
                </a:lnTo>
                <a:lnTo>
                  <a:pt x="14680" y="36020"/>
                </a:lnTo>
                <a:lnTo>
                  <a:pt x="14650" y="36000"/>
                </a:lnTo>
                <a:lnTo>
                  <a:pt x="14650" y="36010"/>
                </a:lnTo>
                <a:lnTo>
                  <a:pt x="14660" y="36040"/>
                </a:lnTo>
                <a:lnTo>
                  <a:pt x="14660" y="36060"/>
                </a:lnTo>
                <a:lnTo>
                  <a:pt x="14650" y="36060"/>
                </a:lnTo>
                <a:lnTo>
                  <a:pt x="14680" y="36120"/>
                </a:lnTo>
                <a:lnTo>
                  <a:pt x="14710" y="36250"/>
                </a:lnTo>
                <a:lnTo>
                  <a:pt x="14690" y="36290"/>
                </a:lnTo>
                <a:lnTo>
                  <a:pt x="14640" y="36220"/>
                </a:lnTo>
                <a:lnTo>
                  <a:pt x="14610" y="36200"/>
                </a:lnTo>
                <a:lnTo>
                  <a:pt x="14590" y="36150"/>
                </a:lnTo>
                <a:close/>
                <a:moveTo>
                  <a:pt x="13650" y="36040"/>
                </a:moveTo>
                <a:lnTo>
                  <a:pt x="13650" y="36070"/>
                </a:lnTo>
                <a:lnTo>
                  <a:pt x="13620" y="36120"/>
                </a:lnTo>
                <a:lnTo>
                  <a:pt x="13590" y="36150"/>
                </a:lnTo>
                <a:lnTo>
                  <a:pt x="13560" y="36130"/>
                </a:lnTo>
                <a:lnTo>
                  <a:pt x="13500" y="36090"/>
                </a:lnTo>
                <a:lnTo>
                  <a:pt x="13160" y="35910"/>
                </a:lnTo>
                <a:lnTo>
                  <a:pt x="13060" y="35890"/>
                </a:lnTo>
                <a:lnTo>
                  <a:pt x="13030" y="35960"/>
                </a:lnTo>
                <a:lnTo>
                  <a:pt x="12990" y="35940"/>
                </a:lnTo>
                <a:lnTo>
                  <a:pt x="12910" y="35860"/>
                </a:lnTo>
                <a:lnTo>
                  <a:pt x="12850" y="35790"/>
                </a:lnTo>
                <a:lnTo>
                  <a:pt x="12830" y="35690"/>
                </a:lnTo>
                <a:lnTo>
                  <a:pt x="12860" y="35610"/>
                </a:lnTo>
                <a:lnTo>
                  <a:pt x="12970" y="35500"/>
                </a:lnTo>
                <a:lnTo>
                  <a:pt x="13020" y="35440"/>
                </a:lnTo>
                <a:lnTo>
                  <a:pt x="13050" y="35420"/>
                </a:lnTo>
                <a:lnTo>
                  <a:pt x="13060" y="35450"/>
                </a:lnTo>
                <a:lnTo>
                  <a:pt x="13030" y="35500"/>
                </a:lnTo>
                <a:lnTo>
                  <a:pt x="12960" y="35610"/>
                </a:lnTo>
                <a:lnTo>
                  <a:pt x="12970" y="35650"/>
                </a:lnTo>
                <a:lnTo>
                  <a:pt x="13000" y="35690"/>
                </a:lnTo>
                <a:lnTo>
                  <a:pt x="13030" y="35720"/>
                </a:lnTo>
                <a:lnTo>
                  <a:pt x="13050" y="35720"/>
                </a:lnTo>
                <a:lnTo>
                  <a:pt x="13070" y="35730"/>
                </a:lnTo>
                <a:lnTo>
                  <a:pt x="13100" y="35760"/>
                </a:lnTo>
                <a:lnTo>
                  <a:pt x="13130" y="35780"/>
                </a:lnTo>
                <a:lnTo>
                  <a:pt x="13170" y="35790"/>
                </a:lnTo>
                <a:lnTo>
                  <a:pt x="13280" y="35910"/>
                </a:lnTo>
                <a:lnTo>
                  <a:pt x="13330" y="35950"/>
                </a:lnTo>
                <a:lnTo>
                  <a:pt x="13390" y="35950"/>
                </a:lnTo>
                <a:lnTo>
                  <a:pt x="13430" y="35940"/>
                </a:lnTo>
                <a:lnTo>
                  <a:pt x="13440" y="35960"/>
                </a:lnTo>
                <a:lnTo>
                  <a:pt x="13440" y="35990"/>
                </a:lnTo>
                <a:lnTo>
                  <a:pt x="13460" y="36030"/>
                </a:lnTo>
                <a:lnTo>
                  <a:pt x="13500" y="36050"/>
                </a:lnTo>
                <a:lnTo>
                  <a:pt x="13540" y="36040"/>
                </a:lnTo>
                <a:lnTo>
                  <a:pt x="13530" y="36030"/>
                </a:lnTo>
                <a:lnTo>
                  <a:pt x="13530" y="36010"/>
                </a:lnTo>
                <a:lnTo>
                  <a:pt x="13550" y="35990"/>
                </a:lnTo>
                <a:lnTo>
                  <a:pt x="13590" y="36000"/>
                </a:lnTo>
                <a:lnTo>
                  <a:pt x="13650" y="36040"/>
                </a:lnTo>
                <a:close/>
                <a:moveTo>
                  <a:pt x="13050" y="35280"/>
                </a:moveTo>
                <a:lnTo>
                  <a:pt x="13050" y="35240"/>
                </a:lnTo>
                <a:lnTo>
                  <a:pt x="13040" y="35140"/>
                </a:lnTo>
                <a:lnTo>
                  <a:pt x="13050" y="34940"/>
                </a:lnTo>
                <a:lnTo>
                  <a:pt x="13120" y="34780"/>
                </a:lnTo>
                <a:lnTo>
                  <a:pt x="13220" y="34670"/>
                </a:lnTo>
                <a:lnTo>
                  <a:pt x="13250" y="34660"/>
                </a:lnTo>
                <a:lnTo>
                  <a:pt x="13200" y="34720"/>
                </a:lnTo>
                <a:lnTo>
                  <a:pt x="13150" y="34790"/>
                </a:lnTo>
                <a:lnTo>
                  <a:pt x="13110" y="34870"/>
                </a:lnTo>
                <a:lnTo>
                  <a:pt x="13100" y="34970"/>
                </a:lnTo>
                <a:lnTo>
                  <a:pt x="13140" y="35050"/>
                </a:lnTo>
                <a:lnTo>
                  <a:pt x="13220" y="35130"/>
                </a:lnTo>
                <a:lnTo>
                  <a:pt x="13250" y="35140"/>
                </a:lnTo>
                <a:lnTo>
                  <a:pt x="13290" y="35150"/>
                </a:lnTo>
                <a:lnTo>
                  <a:pt x="13280" y="35180"/>
                </a:lnTo>
                <a:lnTo>
                  <a:pt x="13250" y="35240"/>
                </a:lnTo>
                <a:lnTo>
                  <a:pt x="13230" y="35310"/>
                </a:lnTo>
                <a:lnTo>
                  <a:pt x="13240" y="35330"/>
                </a:lnTo>
                <a:lnTo>
                  <a:pt x="13240" y="35360"/>
                </a:lnTo>
                <a:lnTo>
                  <a:pt x="13280" y="35390"/>
                </a:lnTo>
                <a:lnTo>
                  <a:pt x="13330" y="35370"/>
                </a:lnTo>
                <a:lnTo>
                  <a:pt x="13340" y="35380"/>
                </a:lnTo>
                <a:lnTo>
                  <a:pt x="13320" y="35420"/>
                </a:lnTo>
                <a:lnTo>
                  <a:pt x="13280" y="35450"/>
                </a:lnTo>
                <a:lnTo>
                  <a:pt x="13220" y="35440"/>
                </a:lnTo>
                <a:lnTo>
                  <a:pt x="13130" y="35370"/>
                </a:lnTo>
                <a:lnTo>
                  <a:pt x="13090" y="35330"/>
                </a:lnTo>
                <a:lnTo>
                  <a:pt x="13050" y="35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